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6" r:id="rId3"/>
    <p:sldId id="267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5" r:id="rId14"/>
    <p:sldId id="273" r:id="rId15"/>
    <p:sldId id="275" r:id="rId16"/>
    <p:sldId id="268" r:id="rId17"/>
    <p:sldId id="274" r:id="rId18"/>
    <p:sldId id="272" r:id="rId19"/>
    <p:sldId id="270" r:id="rId20"/>
    <p:sldId id="276" r:id="rId21"/>
  </p:sldIdLst>
  <p:sldSz cx="9144000" cy="6858000" type="screen4x3"/>
  <p:notesSz cx="7010400" cy="92964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6457" autoAdjust="0"/>
  </p:normalViewPr>
  <p:slideViewPr>
    <p:cSldViewPr>
      <p:cViewPr varScale="1">
        <p:scale>
          <a:sx n="85" d="100"/>
          <a:sy n="85" d="100"/>
        </p:scale>
        <p:origin x="22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234574-0A44-4501-8401-58C0E96513E7}" type="datetimeFigureOut">
              <a:rPr lang="en-CA" smtClean="0"/>
              <a:t>2017-01-27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C0A2799-B0D6-43D7-BD89-C4907B80FF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7998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E288E-97F9-402B-A651-5B153238B58A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8DF0E-0408-49E3-A74F-2A6B85355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76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8DF0E-0408-49E3-A74F-2A6B853555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45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12" Type="http://schemas.openxmlformats.org/officeDocument/2006/relationships/tags" Target="../tags/tag25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openxmlformats.org/officeDocument/2006/relationships/tags" Target="../tags/tag24.xml"/><Relationship Id="rId5" Type="http://schemas.openxmlformats.org/officeDocument/2006/relationships/tags" Target="../tags/tag18.xml"/><Relationship Id="rId10" Type="http://schemas.openxmlformats.org/officeDocument/2006/relationships/tags" Target="../tags/tag23.xml"/><Relationship Id="rId4" Type="http://schemas.openxmlformats.org/officeDocument/2006/relationships/tags" Target="../tags/tag17.xml"/><Relationship Id="rId9" Type="http://schemas.openxmlformats.org/officeDocument/2006/relationships/tags" Target="../tags/tag2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0.xml"/><Relationship Id="rId4" Type="http://schemas.openxmlformats.org/officeDocument/2006/relationships/tags" Target="../tags/tag2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>
            <p:custDataLst>
              <p:tags r:id="rId1"/>
            </p:custDataLst>
          </p:nvPr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>
              <p:custDataLst>
                <p:tags r:id="rId8"/>
              </p:custDataLst>
            </p:nvPr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>
              <p:custDataLst>
                <p:tags r:id="rId9"/>
              </p:custDataLst>
            </p:nvPr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>
              <p:custDataLst>
                <p:tags r:id="rId10"/>
              </p:custDataLst>
            </p:nvPr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>
              <p:custDataLst>
                <p:tags r:id="rId11"/>
              </p:custDataLst>
            </p:nvPr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>
              <p:custDataLst>
                <p:tags r:id="rId12"/>
              </p:custDataLst>
            </p:nvPr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2017-01-27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2017-01-27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2017-01-27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2017-01-27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2017-01-27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2017-01-27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2017-01-27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2017-01-27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2017-01-27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2017-01-27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2017-01-27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0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20" Type="http://schemas.openxmlformats.org/officeDocument/2006/relationships/tags" Target="../tags/tag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13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23" Type="http://schemas.openxmlformats.org/officeDocument/2006/relationships/tags" Target="../tags/tag12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8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Relationship Id="rId22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>
            <p:custDataLst>
              <p:tags r:id="rId13"/>
            </p:custDataLst>
          </p:nvPr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>
            <p:custDataLst>
              <p:tags r:id="rId14"/>
            </p:custDataLst>
          </p:nvPr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>
              <p:custDataLst>
                <p:tags r:id="rId20"/>
              </p:custDataLst>
            </p:nvPr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>
              <p:custDataLst>
                <p:tags r:id="rId21"/>
              </p:custDataLst>
            </p:nvPr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>
              <p:custDataLst>
                <p:tags r:id="rId22"/>
              </p:custDataLst>
            </p:nvPr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>
              <p:custDataLst>
                <p:tags r:id="rId23"/>
              </p:custDataLst>
            </p:nvPr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>
              <p:custDataLst>
                <p:tags r:id="rId24"/>
              </p:custDataLst>
            </p:nvPr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3A2A64A-FD12-4E14-865D-DE23EFC4F874}" type="datetimeFigureOut">
              <a:rPr lang="en-CA" smtClean="0"/>
              <a:t>2017-01-27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9"/>
            </p:custDataLst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7" Type="http://schemas.openxmlformats.org/officeDocument/2006/relationships/image" Target="../media/image2.png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image" Target="../media/image11.w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7" Type="http://schemas.openxmlformats.org/officeDocument/2006/relationships/image" Target="../media/image2.png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image" Target="../media/image12.w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7" Type="http://schemas.openxmlformats.org/officeDocument/2006/relationships/image" Target="../media/image2.png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image" Target="../media/image13.w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7" Type="http://schemas.openxmlformats.org/officeDocument/2006/relationships/image" Target="../media/image2.png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image" Target="../media/image14.w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7" Type="http://schemas.openxmlformats.org/officeDocument/2006/relationships/image" Target="../media/image2.png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6" Type="http://schemas.openxmlformats.org/officeDocument/2006/relationships/image" Target="../media/image15.w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91.xml"/><Relationship Id="rId7" Type="http://schemas.openxmlformats.org/officeDocument/2006/relationships/image" Target="../media/image2.png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image" Target="../media/image16.w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7" Type="http://schemas.openxmlformats.org/officeDocument/2006/relationships/image" Target="../media/image2.png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6" Type="http://schemas.openxmlformats.org/officeDocument/2006/relationships/image" Target="../media/image17.gi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7" Type="http://schemas.openxmlformats.org/officeDocument/2006/relationships/image" Target="../media/image2.png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6" Type="http://schemas.openxmlformats.org/officeDocument/2006/relationships/image" Target="../media/image18.w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6" Type="http://schemas.openxmlformats.org/officeDocument/2006/relationships/image" Target="../media/image2.png"/><Relationship Id="rId5" Type="http://schemas.openxmlformats.org/officeDocument/2006/relationships/image" Target="../media/image19.jpe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39.xml"/><Relationship Id="rId7" Type="http://schemas.openxmlformats.org/officeDocument/2006/relationships/image" Target="../media/image3.wmf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6" Type="http://schemas.openxmlformats.org/officeDocument/2006/relationships/hyperlink" Target="https://ess.hdsb.ca/TrainingConfirmH.php?fAction=HSIntro20162017&amp;ccsForm=web_Null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7" Type="http://schemas.openxmlformats.org/officeDocument/2006/relationships/image" Target="../media/image2.png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image" Target="../media/image4.w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image" Target="../media/image2.png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image" Target="../media/image5.w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image" Target="../media/image2.png"/><Relationship Id="rId5" Type="http://schemas.openxmlformats.org/officeDocument/2006/relationships/image" Target="../media/image6.jpe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image" Target="../media/image2.png"/><Relationship Id="rId5" Type="http://schemas.openxmlformats.org/officeDocument/2006/relationships/image" Target="../media/image7.wmf"/><Relationship Id="rId4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7" Type="http://schemas.openxmlformats.org/officeDocument/2006/relationships/image" Target="../media/image2.png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image" Target="../media/image8.gi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image" Target="../media/image2.png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image" Target="../media/image10.w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85800" y="1600200"/>
            <a:ext cx="7772400" cy="1780108"/>
          </a:xfrm>
        </p:spPr>
        <p:txBody>
          <a:bodyPr/>
          <a:lstStyle/>
          <a:p>
            <a:r>
              <a:rPr lang="en-CA" dirty="0" smtClean="0"/>
              <a:t>HDSB Specific Health &amp; Safety Training</a:t>
            </a:r>
            <a:endParaRPr lang="en-CA" dirty="0"/>
          </a:p>
        </p:txBody>
      </p:sp>
      <p:pic>
        <p:nvPicPr>
          <p:cNvPr id="1026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5805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67544" y="2636912"/>
            <a:ext cx="8229600" cy="3070793"/>
          </a:xfrm>
        </p:spPr>
        <p:txBody>
          <a:bodyPr>
            <a:normAutofit fontScale="92500" lnSpcReduction="20000"/>
          </a:bodyPr>
          <a:lstStyle/>
          <a:p>
            <a:r>
              <a:rPr lang="en-CA" sz="2400" dirty="0" smtClean="0"/>
              <a:t>Only use electrical equipment that has been approved by a certification agency (E.g.. CSA, UL, ULC, QAI ETL, etc.).</a:t>
            </a:r>
          </a:p>
          <a:p>
            <a:r>
              <a:rPr lang="en-CA" sz="2400" dirty="0" smtClean="0"/>
              <a:t>Extension cords are not designed to be used as permanent wiring and must be plugged directly into a wall outlet.</a:t>
            </a:r>
          </a:p>
          <a:p>
            <a:r>
              <a:rPr lang="en-CA" sz="2400" dirty="0" smtClean="0"/>
              <a:t>Always unplug extension cords after you are done using them.</a:t>
            </a:r>
          </a:p>
          <a:p>
            <a:r>
              <a:rPr lang="en-CA" sz="2400" dirty="0" smtClean="0"/>
              <a:t>Power bars must be plugged directly into a wall outlet.</a:t>
            </a:r>
          </a:p>
          <a:p>
            <a:r>
              <a:rPr lang="en-CA" sz="2400" dirty="0" smtClean="0"/>
              <a:t>NEVER plug extension cords or power bars together in a chain. If you need a longer cord, purchase a longer power bar that will meet your needs.</a:t>
            </a:r>
            <a:endParaRPr lang="en-CA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n-CA" dirty="0" smtClean="0"/>
              <a:t>Electrical</a:t>
            </a:r>
            <a:endParaRPr lang="en-CA" dirty="0"/>
          </a:p>
        </p:txBody>
      </p:sp>
      <p:pic>
        <p:nvPicPr>
          <p:cNvPr id="9219" name="Picture 3" descr="C:\Program Files\Microsoft Office\Media\CntCD1\ClipArt6\j0290308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707705"/>
            <a:ext cx="1038876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8264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5536" y="2492896"/>
            <a:ext cx="8229600" cy="3340968"/>
          </a:xfrm>
        </p:spPr>
        <p:txBody>
          <a:bodyPr>
            <a:normAutofit/>
          </a:bodyPr>
          <a:lstStyle/>
          <a:p>
            <a:r>
              <a:rPr lang="en-CA" dirty="0" smtClean="0"/>
              <a:t>Always lift heavy objects by crouching and using your legs.</a:t>
            </a:r>
          </a:p>
          <a:p>
            <a:r>
              <a:rPr lang="en-CA" dirty="0" smtClean="0"/>
              <a:t>Ensure that your workstation is ergonomically set-up to avoid injury.</a:t>
            </a:r>
          </a:p>
          <a:p>
            <a:r>
              <a:rPr lang="en-CA" dirty="0" smtClean="0"/>
              <a:t>Office workstation ergonomic assessments are available through the Health &amp; Safety Department.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n-CA" dirty="0" smtClean="0"/>
              <a:t>Ergonomic</a:t>
            </a:r>
            <a:endParaRPr lang="en-CA" dirty="0"/>
          </a:p>
        </p:txBody>
      </p:sp>
      <p:pic>
        <p:nvPicPr>
          <p:cNvPr id="10243" name="Picture 3" descr="C:\Program Files\Microsoft Office\Media\CntCD1\ClipArt1\j0174157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509120"/>
            <a:ext cx="237626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7098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29323" y="2674850"/>
            <a:ext cx="8229600" cy="3058406"/>
          </a:xfrm>
        </p:spPr>
        <p:txBody>
          <a:bodyPr>
            <a:normAutofit fontScale="92500" lnSpcReduction="20000"/>
          </a:bodyPr>
          <a:lstStyle/>
          <a:p>
            <a:r>
              <a:rPr lang="en-CA" sz="2000" dirty="0" smtClean="0"/>
              <a:t>A Fire Safety Binder is located at every school or Schoogle it on myHDSB.</a:t>
            </a:r>
          </a:p>
          <a:p>
            <a:r>
              <a:rPr lang="en-CA" sz="2000" dirty="0" smtClean="0"/>
              <a:t>What is a combustible?</a:t>
            </a:r>
          </a:p>
          <a:p>
            <a:pPr lvl="1"/>
            <a:r>
              <a:rPr lang="en-CA" sz="2000" dirty="0" smtClean="0"/>
              <a:t>A combustible is anything that is able to catch fire and burn easily.</a:t>
            </a:r>
          </a:p>
          <a:p>
            <a:r>
              <a:rPr lang="en-CA" sz="2000" dirty="0" smtClean="0"/>
              <a:t>3ft x 12ft rule for posting combustibles in the hallway (for every 12 feet of combustible (paper) there must be 3 feet of clear wall. Doors offer a 3 foot clearance.</a:t>
            </a:r>
          </a:p>
          <a:p>
            <a:r>
              <a:rPr lang="en-CA" sz="2000" dirty="0" smtClean="0"/>
              <a:t>Keep combustibles away from heat sources such as heaters.</a:t>
            </a:r>
          </a:p>
          <a:p>
            <a:r>
              <a:rPr lang="en-CA" sz="2000" dirty="0" smtClean="0"/>
              <a:t>No combustibles on doors, in stairwells or routes of egress.</a:t>
            </a:r>
          </a:p>
          <a:p>
            <a:r>
              <a:rPr lang="en-CA" sz="2000" dirty="0" smtClean="0"/>
              <a:t>No hanging combustibles from ceilings.</a:t>
            </a:r>
          </a:p>
          <a:p>
            <a:r>
              <a:rPr lang="en-CA" sz="2000" dirty="0" smtClean="0"/>
              <a:t>No appliances are allowed in classrooms.</a:t>
            </a:r>
          </a:p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n-CA" dirty="0" smtClean="0"/>
              <a:t>Fire Safety</a:t>
            </a:r>
            <a:endParaRPr lang="en-CA" dirty="0"/>
          </a:p>
        </p:txBody>
      </p:sp>
      <p:pic>
        <p:nvPicPr>
          <p:cNvPr id="11266" name="Picture 2" descr="C:\Program Files\Microsoft Office\Media\CntCD1\ClipArt3\j0237637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511054"/>
            <a:ext cx="917062" cy="2346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6039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72067" y="2675467"/>
            <a:ext cx="7408333" cy="3450696"/>
          </a:xfrm>
        </p:spPr>
        <p:txBody>
          <a:bodyPr>
            <a:normAutofit fontScale="92500"/>
          </a:bodyPr>
          <a:lstStyle/>
          <a:p>
            <a:r>
              <a:rPr lang="en-CA" dirty="0" smtClean="0"/>
              <a:t>Slips, trips and falls are some of the leading causes of compensable injury within HDSB.</a:t>
            </a:r>
          </a:p>
          <a:p>
            <a:r>
              <a:rPr lang="en-CA" dirty="0" smtClean="0"/>
              <a:t>Always use step stools or step ladders provided at the school. Do not stand on chairs, desks or other furniture.</a:t>
            </a:r>
          </a:p>
          <a:p>
            <a:r>
              <a:rPr lang="en-CA" dirty="0" smtClean="0"/>
              <a:t>Take care to wear footwear that is appropriate for any task that could be required of you during your work day.</a:t>
            </a:r>
          </a:p>
          <a:p>
            <a:r>
              <a:rPr lang="en-CA" dirty="0" smtClean="0"/>
              <a:t>Report any spills or debris on floors or walkways to your supervisor.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n-CA" dirty="0" smtClean="0"/>
              <a:t>Slips, Trips &amp; Falls</a:t>
            </a:r>
            <a:endParaRPr lang="en-CA" dirty="0"/>
          </a:p>
        </p:txBody>
      </p:sp>
      <p:pic>
        <p:nvPicPr>
          <p:cNvPr id="12290" name="Picture 2" descr="C:\Program Files\Microsoft Office\Media\CntCD1\ClipArt5\j0286118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445224"/>
            <a:ext cx="879475" cy="92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870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23528" y="2492897"/>
            <a:ext cx="8229600" cy="3240359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What is workplace violence?</a:t>
            </a:r>
          </a:p>
          <a:p>
            <a:pPr lvl="1"/>
            <a:r>
              <a:rPr lang="en-CA" dirty="0" smtClean="0"/>
              <a:t>Workplace </a:t>
            </a:r>
            <a:r>
              <a:rPr lang="en-CA" dirty="0"/>
              <a:t>violence or occupational violence refers to violence, usually in the form of physical abuse or threat, that creates a risk to the health and safety of an employee or multiple employees.</a:t>
            </a:r>
          </a:p>
          <a:p>
            <a:r>
              <a:rPr lang="en-CA" dirty="0" smtClean="0"/>
              <a:t>Because of the nature of our business, there is a risk of violence in the workplace. Parents, students, visitors, co-workers, etc. could all potentially bring violence into our buildings.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en-CA" dirty="0" smtClean="0"/>
              <a:t>Workplace Violence &amp; Aggression</a:t>
            </a:r>
            <a:endParaRPr lang="en-CA" dirty="0"/>
          </a:p>
        </p:txBody>
      </p:sp>
      <p:pic>
        <p:nvPicPr>
          <p:cNvPr id="13315" name="Picture 3" descr="C:\Program Files\Microsoft Office\Media\CntCD1\ClipArt4\j0240359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62" y="5589240"/>
            <a:ext cx="1667396" cy="102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5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72067" y="2675467"/>
            <a:ext cx="7408333" cy="3450696"/>
          </a:xfrm>
        </p:spPr>
        <p:txBody>
          <a:bodyPr/>
          <a:lstStyle/>
          <a:p>
            <a:r>
              <a:rPr lang="en-CA" dirty="0"/>
              <a:t>Be sure to complete the Violence Prevention training as well as Working Alone AP training.</a:t>
            </a:r>
          </a:p>
          <a:p>
            <a:r>
              <a:rPr lang="en-CA" dirty="0"/>
              <a:t>Managing Aggressive &amp; Violent Behaviour in Students with Special Needs is a good AP to review if you work with or in close proximity to students with special needs.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CA" dirty="0"/>
              <a:t>Workplace </a:t>
            </a:r>
            <a:r>
              <a:rPr lang="en-CA" dirty="0" smtClean="0"/>
              <a:t>Violence </a:t>
            </a:r>
            <a:r>
              <a:rPr lang="en-CA" dirty="0"/>
              <a:t>&amp; </a:t>
            </a:r>
            <a:r>
              <a:rPr lang="en-CA" dirty="0" smtClean="0"/>
              <a:t>Aggression Cont’d</a:t>
            </a:r>
            <a:endParaRPr lang="en-CA" dirty="0"/>
          </a:p>
        </p:txBody>
      </p:sp>
      <p:pic>
        <p:nvPicPr>
          <p:cNvPr id="4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34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72067" y="2675467"/>
            <a:ext cx="7408333" cy="3450696"/>
          </a:xfrm>
        </p:spPr>
        <p:txBody>
          <a:bodyPr/>
          <a:lstStyle/>
          <a:p>
            <a:r>
              <a:rPr lang="en-CA" dirty="0" smtClean="0"/>
              <a:t>Any PPE that is provided to you by the HDSB must be worn.</a:t>
            </a:r>
          </a:p>
          <a:p>
            <a:r>
              <a:rPr lang="en-CA" dirty="0" smtClean="0"/>
              <a:t>This includes: safety goggles, gloves, Kevlar sleeves, etc.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Personal Protective Equipment (PPE)</a:t>
            </a:r>
            <a:endParaRPr lang="en-CA" dirty="0"/>
          </a:p>
        </p:txBody>
      </p:sp>
      <p:pic>
        <p:nvPicPr>
          <p:cNvPr id="14341" name="Picture 5" descr="C:\Program Files\Microsoft Office\Media\CntCD1\ClipArt6\j0290600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437112"/>
            <a:ext cx="1926879" cy="18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828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72067" y="2675467"/>
            <a:ext cx="7408333" cy="3450696"/>
          </a:xfrm>
        </p:spPr>
        <p:txBody>
          <a:bodyPr/>
          <a:lstStyle/>
          <a:p>
            <a:r>
              <a:rPr lang="en-CA" dirty="0" smtClean="0"/>
              <a:t>As part of your role at the HDSB you may be required to attend hazard specific training to ensure you are trained to perform a task safely.</a:t>
            </a:r>
          </a:p>
          <a:p>
            <a:pPr lvl="1"/>
            <a:r>
              <a:rPr lang="en-CA" dirty="0" smtClean="0"/>
              <a:t>E.g. Fall arrest, lock out/tag out, first aid, scissor lift, curriculum specific safety training, etc.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n-CA" dirty="0" smtClean="0"/>
              <a:t>Hazard Specific Training</a:t>
            </a:r>
            <a:endParaRPr lang="en-CA" dirty="0"/>
          </a:p>
        </p:txBody>
      </p:sp>
      <p:pic>
        <p:nvPicPr>
          <p:cNvPr id="15362" name="Picture 2" descr="C:\Program Files\Microsoft Office\Media\CntCD1\Animated\j0336501.gif"/>
          <p:cNvPicPr>
            <a:picLocks noChangeAspect="1" noChangeArrowheads="1" noCrop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653136"/>
            <a:ext cx="1027932" cy="140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1821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99592" y="2420888"/>
            <a:ext cx="7408333" cy="3201805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Board Safety Manuals:</a:t>
            </a:r>
          </a:p>
          <a:p>
            <a:pPr lvl="1"/>
            <a:r>
              <a:rPr lang="en-CA" dirty="0" smtClean="0"/>
              <a:t>Fire Safety Manual</a:t>
            </a:r>
          </a:p>
          <a:p>
            <a:pPr lvl="1"/>
            <a:r>
              <a:rPr lang="en-CA" dirty="0" smtClean="0"/>
              <a:t>Health &amp; Safety Resource Binder</a:t>
            </a:r>
          </a:p>
          <a:p>
            <a:pPr lvl="1"/>
            <a:r>
              <a:rPr lang="en-CA" dirty="0" smtClean="0"/>
              <a:t>Asbestos register (in schools built before 1985)</a:t>
            </a:r>
          </a:p>
          <a:p>
            <a:r>
              <a:rPr lang="en-CA" dirty="0" smtClean="0"/>
              <a:t>Curriculum Safety Guidelines:</a:t>
            </a:r>
          </a:p>
          <a:p>
            <a:pPr lvl="1"/>
            <a:r>
              <a:rPr lang="en-CA" dirty="0" smtClean="0"/>
              <a:t>Art</a:t>
            </a:r>
          </a:p>
          <a:p>
            <a:pPr lvl="1"/>
            <a:r>
              <a:rPr lang="en-CA" dirty="0" smtClean="0"/>
              <a:t>Science</a:t>
            </a:r>
          </a:p>
          <a:p>
            <a:pPr lvl="1"/>
            <a:r>
              <a:rPr lang="en-CA" dirty="0" smtClean="0"/>
              <a:t>Technology</a:t>
            </a:r>
          </a:p>
          <a:p>
            <a:pPr lvl="1"/>
            <a:r>
              <a:rPr lang="en-CA" dirty="0" smtClean="0"/>
              <a:t>Physical Education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n-CA" dirty="0" smtClean="0"/>
              <a:t>Safety Resources</a:t>
            </a:r>
            <a:endParaRPr lang="en-CA" dirty="0"/>
          </a:p>
        </p:txBody>
      </p:sp>
      <p:pic>
        <p:nvPicPr>
          <p:cNvPr id="16386" name="Picture 2" descr="C:\Program Files\Microsoft Office\Media\CntCD1\ClipArt1\j0199228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293096"/>
            <a:ext cx="2880320" cy="2245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5832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72067" y="2675467"/>
            <a:ext cx="7408333" cy="3129797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Talk to your supervisor if you have any specific questions about your workplace. 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Or contact the Health &amp; Safety Department.</a:t>
            </a:r>
          </a:p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n-CA" dirty="0" smtClean="0"/>
              <a:t>Questions ?</a:t>
            </a:r>
            <a:endParaRPr lang="en-CA" dirty="0"/>
          </a:p>
        </p:txBody>
      </p:sp>
      <p:pic>
        <p:nvPicPr>
          <p:cNvPr id="17412" name="Picture 4" descr="C:\Program Files\Microsoft Office\Media\CntCD1\Photo2\j031559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356992"/>
            <a:ext cx="2448272" cy="1746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7754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72067" y="2675467"/>
            <a:ext cx="7408333" cy="3450696"/>
          </a:xfrm>
        </p:spPr>
        <p:txBody>
          <a:bodyPr>
            <a:normAutofit/>
          </a:bodyPr>
          <a:lstStyle/>
          <a:p>
            <a:r>
              <a:rPr lang="en-CA" dirty="0" smtClean="0"/>
              <a:t>A “Concern Form” can be used </a:t>
            </a:r>
            <a:r>
              <a:rPr lang="en-CA" dirty="0"/>
              <a:t>t</a:t>
            </a:r>
            <a:r>
              <a:rPr lang="en-CA" dirty="0" smtClean="0"/>
              <a:t>o report a hazard you believe presents a risk to the health and safety of individuals in your workplace</a:t>
            </a:r>
          </a:p>
          <a:p>
            <a:r>
              <a:rPr lang="en-CA" dirty="0" smtClean="0"/>
              <a:t>This form can be found by searching “concern form” in the Schoogle search on the myHDSB homepage. </a:t>
            </a:r>
          </a:p>
          <a:p>
            <a:r>
              <a:rPr lang="en-CA" dirty="0" smtClean="0"/>
              <a:t>Once you have completed the form, submit it to your supervisor.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Reporting an Occupational Health &amp; Safety Concern</a:t>
            </a:r>
            <a:endParaRPr lang="en-CA" dirty="0"/>
          </a:p>
        </p:txBody>
      </p:sp>
      <p:pic>
        <p:nvPicPr>
          <p:cNvPr id="1026" name="Picture 2" descr="C:\Program Files\Microsoft Office\Media\CntCD1\ClipArt1\j0090653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229200"/>
            <a:ext cx="1794095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8280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8D8D8"/>
            </a:gs>
            <a:gs pos="79000">
              <a:srgbClr val="F8D8D8"/>
            </a:gs>
            <a:gs pos="47000">
              <a:schemeClr val="bg1"/>
            </a:gs>
            <a:gs pos="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>
            <p:custDataLst>
              <p:tags r:id="rId1"/>
            </p:custDataLst>
          </p:nvPr>
        </p:nvSpPr>
        <p:spPr>
          <a:xfrm>
            <a:off x="1368599" y="3717032"/>
            <a:ext cx="6324600" cy="1676400"/>
          </a:xfrm>
          <a:prstGeom prst="roundRect">
            <a:avLst>
              <a:gd name="adj" fmla="val 5729"/>
            </a:avLst>
          </a:prstGeom>
          <a:solidFill>
            <a:srgbClr val="F9DBDB"/>
          </a:solidFill>
          <a:ln w="9525">
            <a:solidFill>
              <a:srgbClr val="F3B7B7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>
            <p:custDataLst>
              <p:tags r:id="rId2"/>
            </p:custDataLst>
          </p:nvPr>
        </p:nvSpPr>
        <p:spPr>
          <a:xfrm>
            <a:off x="1416224" y="3945632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Now that you have completed this training, click the confirm button below to </a:t>
            </a:r>
            <a:r>
              <a:rPr lang="en-CA" sz="24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submit the certificate of completion to our database.</a:t>
            </a:r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1187624" y="2393012"/>
            <a:ext cx="6705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60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IMPORTANT!!!</a:t>
            </a:r>
            <a:endParaRPr lang="en-CA" sz="66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hlinkClick r:id="rId6"/>
          </p:cNvPr>
          <p:cNvSpPr/>
          <p:nvPr>
            <p:custDataLst>
              <p:tags r:id="rId4"/>
            </p:custDataLst>
          </p:nvPr>
        </p:nvSpPr>
        <p:spPr>
          <a:xfrm>
            <a:off x="3183111" y="5805264"/>
            <a:ext cx="2714625" cy="685800"/>
          </a:xfrm>
          <a:prstGeom prst="rect">
            <a:avLst/>
          </a:prstGeom>
          <a:solidFill>
            <a:srgbClr val="DE0000"/>
          </a:solidFill>
          <a:ln w="19050" cap="flat" cmpd="sng" algn="ctr">
            <a:solidFill>
              <a:srgbClr val="FFFFFF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</a:t>
            </a:r>
            <a:endParaRPr lang="en-CA" sz="3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53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99592" y="2526508"/>
            <a:ext cx="7408333" cy="3450696"/>
          </a:xfrm>
        </p:spPr>
        <p:txBody>
          <a:bodyPr/>
          <a:lstStyle/>
          <a:p>
            <a:r>
              <a:rPr lang="en-CA" dirty="0" smtClean="0"/>
              <a:t>An Employee Incident Report (EIR) must be submitted for any incident that resulted or could have resulted in an injury to a worker.</a:t>
            </a:r>
          </a:p>
          <a:p>
            <a:r>
              <a:rPr lang="en-CA" dirty="0" smtClean="0"/>
              <a:t>The EIR can be found on the myHDSB homepage under the “Top Docs” list.</a:t>
            </a:r>
          </a:p>
          <a:p>
            <a:r>
              <a:rPr lang="en-CA" dirty="0" smtClean="0"/>
              <a:t>This form should be completed with your supervisor, and must be signed by your supervisor.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Reporting an Employee Incident or Injury</a:t>
            </a:r>
            <a:endParaRPr lang="en-CA" dirty="0"/>
          </a:p>
        </p:txBody>
      </p:sp>
      <p:pic>
        <p:nvPicPr>
          <p:cNvPr id="2050" name="Picture 2" descr="C:\Program Files\Microsoft Office\Media\CntCD1\ClipArt4\j0240397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293" y="5411419"/>
            <a:ext cx="1761134" cy="1446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5865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6947" y="2492896"/>
            <a:ext cx="7408333" cy="3450696"/>
          </a:xfrm>
        </p:spPr>
        <p:txBody>
          <a:bodyPr>
            <a:normAutofit/>
          </a:bodyPr>
          <a:lstStyle/>
          <a:p>
            <a:r>
              <a:rPr lang="en-CA" sz="2200" dirty="0" smtClean="0"/>
              <a:t>The Health &amp; Safety bulletin board houses many important documents including:</a:t>
            </a:r>
          </a:p>
          <a:p>
            <a:pPr lvl="1"/>
            <a:r>
              <a:rPr lang="en-CA" sz="2200" dirty="0" smtClean="0"/>
              <a:t>Occupational Health &amp; Safety Admin Procedure (AP)</a:t>
            </a:r>
          </a:p>
          <a:p>
            <a:pPr lvl="1"/>
            <a:r>
              <a:rPr lang="en-CA" sz="2200" dirty="0" smtClean="0"/>
              <a:t>List of current first aiders at your site</a:t>
            </a:r>
          </a:p>
          <a:p>
            <a:pPr lvl="1"/>
            <a:r>
              <a:rPr lang="en-CA" sz="2200" dirty="0" smtClean="0"/>
              <a:t>Violence Prevention in the Workplace AP</a:t>
            </a:r>
          </a:p>
          <a:p>
            <a:pPr lvl="1"/>
            <a:r>
              <a:rPr lang="en-CA" sz="2200" dirty="0" smtClean="0"/>
              <a:t>Discrimination &amp; Harassment AP</a:t>
            </a:r>
          </a:p>
          <a:p>
            <a:pPr lvl="1"/>
            <a:r>
              <a:rPr lang="en-CA" sz="2200" dirty="0" smtClean="0"/>
              <a:t>Copy of the current Occupational Health &amp; Safety Act</a:t>
            </a:r>
          </a:p>
          <a:p>
            <a:pPr lvl="1"/>
            <a:r>
              <a:rPr lang="en-CA" sz="2200" dirty="0" smtClean="0"/>
              <a:t>Current Joint Health &amp; Safety Committee members</a:t>
            </a:r>
            <a:endParaRPr lang="en-CA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The Health &amp; Safety Bulletin Board</a:t>
            </a:r>
            <a:endParaRPr lang="en-CA" dirty="0"/>
          </a:p>
        </p:txBody>
      </p:sp>
      <p:pic>
        <p:nvPicPr>
          <p:cNvPr id="3078" name="Picture 6" descr="C:\Program Files\Microsoft Office\Media\CntCD1\ClipArt4\j0250303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573016"/>
            <a:ext cx="1562642" cy="15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7139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99592" y="2564904"/>
            <a:ext cx="7408333" cy="3450696"/>
          </a:xfrm>
        </p:spPr>
        <p:txBody>
          <a:bodyPr/>
          <a:lstStyle/>
          <a:p>
            <a:r>
              <a:rPr lang="en-CA" dirty="0" smtClean="0"/>
              <a:t>If you are new to your site, your supervisor will take you on a walkabout for safety. This walkabout is to help you identify key contacts, processes and hazards at your work location.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n-CA" dirty="0" smtClean="0"/>
              <a:t>“Walkabout for Safety”</a:t>
            </a:r>
            <a:endParaRPr lang="en-CA" dirty="0"/>
          </a:p>
        </p:txBody>
      </p:sp>
      <p:pic>
        <p:nvPicPr>
          <p:cNvPr id="4102" name="Picture 6" descr="C:\Program Files\Microsoft Office\Media\CntCD1\Photo2\j031696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681915"/>
            <a:ext cx="2354912" cy="293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96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8777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Common Hazards in Your Workplace</a:t>
            </a:r>
            <a:endParaRPr lang="en-CA" dirty="0"/>
          </a:p>
        </p:txBody>
      </p:sp>
      <p:pic>
        <p:nvPicPr>
          <p:cNvPr id="5123" name="Picture 3" descr="C:\Program Files\Microsoft Office\Media\CntCD1\ClipArt5\j0280714.wmf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977440"/>
            <a:ext cx="2183394" cy="2608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4338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39552" y="2420888"/>
            <a:ext cx="8229600" cy="3888432"/>
          </a:xfrm>
        </p:spPr>
        <p:txBody>
          <a:bodyPr>
            <a:normAutofit/>
          </a:bodyPr>
          <a:lstStyle/>
          <a:p>
            <a:r>
              <a:rPr lang="en-CA" dirty="0" smtClean="0"/>
              <a:t>Only use Board provided chemicals.</a:t>
            </a:r>
          </a:p>
          <a:p>
            <a:r>
              <a:rPr lang="en-CA" dirty="0" smtClean="0"/>
              <a:t>Do not bring chemicals in from home.</a:t>
            </a:r>
          </a:p>
          <a:p>
            <a:r>
              <a:rPr lang="en-CA" dirty="0" smtClean="0"/>
              <a:t>Always make sure that all chemicals not in their original containers are labelled properly. This includes , for example, spray bottles with water in them and glue in a yogurt container.</a:t>
            </a:r>
          </a:p>
          <a:p>
            <a:r>
              <a:rPr lang="en-CA" dirty="0"/>
              <a:t>Always print off the Material Safety Data Sheets (MSDS) for any chemicals you will be </a:t>
            </a:r>
            <a:r>
              <a:rPr lang="en-CA" dirty="0" smtClean="0"/>
              <a:t>using.</a:t>
            </a:r>
            <a:endParaRPr lang="en-CA" dirty="0"/>
          </a:p>
          <a:p>
            <a:endParaRPr lang="en-C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n-CA" dirty="0" smtClean="0"/>
              <a:t>Chemicals</a:t>
            </a:r>
            <a:endParaRPr lang="en-CA" dirty="0"/>
          </a:p>
        </p:txBody>
      </p:sp>
      <p:pic>
        <p:nvPicPr>
          <p:cNvPr id="6146" name="Picture 2" descr="C:\Program Files\Microsoft Office\Media\CntCD1\Animated\j0254466.gif"/>
          <p:cNvPicPr>
            <a:picLocks noChangeAspect="1" noChangeArrowheads="1" noCrop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6672"/>
            <a:ext cx="1171575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338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72067" y="2675467"/>
            <a:ext cx="7408333" cy="3450696"/>
          </a:xfrm>
        </p:spPr>
        <p:txBody>
          <a:bodyPr/>
          <a:lstStyle/>
          <a:p>
            <a:r>
              <a:rPr lang="en-CA" dirty="0" smtClean="0"/>
              <a:t>MSDS are located on an external database called “MSDS Request”</a:t>
            </a:r>
          </a:p>
          <a:p>
            <a:r>
              <a:rPr lang="en-CA" dirty="0" smtClean="0"/>
              <a:t>The site can be accessed through myHDSB under  “Helpful Links”.</a:t>
            </a:r>
          </a:p>
          <a:p>
            <a:r>
              <a:rPr lang="en-CA" dirty="0" smtClean="0"/>
              <a:t>Instructions on how to use MSDS Request can be found on myHDSB</a:t>
            </a:r>
            <a:r>
              <a:rPr lang="en-CA" dirty="0"/>
              <a:t> </a:t>
            </a:r>
            <a:r>
              <a:rPr lang="en-CA" dirty="0" smtClean="0"/>
              <a:t>by Schoogling “msds request”.</a:t>
            </a:r>
          </a:p>
          <a:p>
            <a:r>
              <a:rPr lang="en-CA" dirty="0" smtClean="0"/>
              <a:t>Have you done your WHMIS training?</a:t>
            </a:r>
          </a:p>
          <a:p>
            <a:endParaRPr lang="en-CA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n-CA" dirty="0" smtClean="0"/>
              <a:t>Chemicals Cont’d</a:t>
            </a:r>
            <a:endParaRPr lang="en-C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01034"/>
            <a:ext cx="1169987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8975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99592" y="2492896"/>
            <a:ext cx="7408333" cy="3450696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Bacteria, virus, fungi</a:t>
            </a:r>
          </a:p>
          <a:p>
            <a:r>
              <a:rPr lang="en-CA" dirty="0" smtClean="0"/>
              <a:t>Universal precautions </a:t>
            </a:r>
          </a:p>
          <a:p>
            <a:pPr lvl="1"/>
            <a:r>
              <a:rPr lang="en-CA" sz="2000" dirty="0" smtClean="0"/>
              <a:t>consider </a:t>
            </a:r>
            <a:r>
              <a:rPr lang="en-CA" sz="2000" dirty="0"/>
              <a:t>all </a:t>
            </a:r>
            <a:r>
              <a:rPr lang="en-CA" sz="2000" dirty="0" smtClean="0"/>
              <a:t>blood </a:t>
            </a:r>
            <a:r>
              <a:rPr lang="en-CA" sz="2000" dirty="0"/>
              <a:t>and body fluids as potentially infected with HIV, HBV, and / or other blood-borne </a:t>
            </a:r>
            <a:r>
              <a:rPr lang="en-CA" sz="2000" dirty="0" smtClean="0"/>
              <a:t>pathogens</a:t>
            </a:r>
            <a:endParaRPr lang="en-CA" sz="2000" dirty="0"/>
          </a:p>
          <a:p>
            <a:pPr lvl="1"/>
            <a:endParaRPr lang="en-CA" sz="2000" dirty="0" smtClean="0"/>
          </a:p>
          <a:p>
            <a:r>
              <a:rPr lang="en-CA" dirty="0" smtClean="0"/>
              <a:t>Wash Yours Hands</a:t>
            </a:r>
          </a:p>
          <a:p>
            <a:pPr lvl="1"/>
            <a:r>
              <a:rPr lang="en-CA" sz="2400" dirty="0" smtClean="0"/>
              <a:t>a </a:t>
            </a:r>
            <a:r>
              <a:rPr lang="en-CA" sz="2400" dirty="0"/>
              <a:t>"do-it-yourself" </a:t>
            </a:r>
            <a:r>
              <a:rPr lang="en-CA" sz="2400" dirty="0" smtClean="0"/>
              <a:t>vaccine</a:t>
            </a:r>
          </a:p>
          <a:p>
            <a:pPr lvl="1"/>
            <a:r>
              <a:rPr lang="en-CA" sz="2400" dirty="0"/>
              <a:t>Regular </a:t>
            </a:r>
            <a:r>
              <a:rPr lang="en-CA" sz="2400" dirty="0" smtClean="0"/>
              <a:t>handwashing</a:t>
            </a:r>
            <a:r>
              <a:rPr lang="en-CA" sz="2400" dirty="0"/>
              <a:t>, particularly before and after certain activities, is one of the best ways to remove germs, avoid getting sick, and prevent the spread of germs to others. </a:t>
            </a:r>
            <a:endParaRPr lang="en-CA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n-CA" dirty="0" smtClean="0"/>
              <a:t>Biological</a:t>
            </a:r>
            <a:endParaRPr lang="en-CA" dirty="0"/>
          </a:p>
        </p:txBody>
      </p:sp>
      <p:pic>
        <p:nvPicPr>
          <p:cNvPr id="8195" name="Picture 3" descr="C:\Program Files\Microsoft Office\Media\CntCD1\ClipArt4\j0241447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6672"/>
            <a:ext cx="1576426" cy="182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5248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PERSISTENCEDATA" val="MMPROD_UIPERSISTENCEDATA"/>
  <p:tag name="MMPROD_THEME_BG_IMAGE" val=""/>
  <p:tag name="MMPROD_UIDATA" val="&lt;database version=&quot;11.0&quot;&gt;&lt;object type=&quot;1&quot; unique_id=&quot;10001&quot;&gt;&lt;property id=&quot;20141&quot; value=&quot;Halton OH&amp;amp;S Training&quot;/&gt;&lt;property id=&quot;20144&quot; value=&quot;0&quot;/&gt;&lt;property id=&quot;20146&quot; value=&quot;0&quot;/&gt;&lt;property id=&quot;20147&quot; value=&quot;0&quot;/&gt;&lt;property id=&quot;20148&quot; value=&quot;5&quot;/&gt;&lt;property id=&quot;20184&quot; value=&quot;7&quot;/&gt;&lt;property id=&quot;20191&quot; value=&quot;connect.hdsb.ca&quot;/&gt;&lt;property id=&quot;20192&quot; value=&quot;connect.hdsb.ca&quot;/&gt;&lt;property id=&quot;20193&quot; value=&quot;0&quot;/&gt;&lt;property id=&quot;20224&quot; value=&quot;Z:\Healthy and Safety Training Presentation\Final Presentation&quot;/&gt;&lt;property id=&quot;20250&quot; value=&quot;6&quot;/&gt;&lt;property id=&quot;20251&quot; value=&quot;0&quot;/&gt;&lt;property id=&quot;20259&quot; value=&quot;0&quot;/&gt;&lt;property id=&quot;20262&quot; value=&quot;202041&quot;/&gt;&lt;property id=&quot;20263&quot; value=&quot;1&quot;/&gt;&lt;property id=&quot;20264&quot; value=&quot;1&quot;/&gt;&lt;property id=&quot;20519&quot; value=&quot;0&quot;/&gt;&lt;property id=&quot;20600&quot; value=&quot;1&quot;/&gt;&lt;property id=&quot;20700&quot; value=&quot;0&quot;/&gt;&lt;object type=&quot;2&quot; unique_id=&quot;10002&quot;&gt;&lt;object type=&quot;3&quot; unique_id=&quot;10003&quot;&gt;&lt;property id=&quot;20148&quot; value=&quot;5&quot;/&gt;&lt;property id=&quot;20300&quot; value=&quot;Slide 1 - &amp;quot;HDSB Specific Health &amp;amp; Safety Training&amp;quot;&quot;/&gt;&lt;property id=&quot;20302&quot; value=&quot;0&quot;/&gt;&lt;property id=&quot;20303&quot; value=&quot;-1&quot;/&gt;&lt;property id=&quot;20307&quot; value=&quot;256&quot;/&gt;&lt;property id=&quot;20309&quot; value=&quot;-1&quot;/&gt;&lt;property id=&quot;20312&quot; value=&quot;1&quot;/&gt;&lt;property id=&quot;20601&quot; value=&quot;0&quot;/&gt;&lt;/object&gt;&lt;object type=&quot;3&quot; unique_id=&quot;10004&quot;&gt;&lt;property id=&quot;20148&quot; value=&quot;5&quot;/&gt;&lt;property id=&quot;20300&quot; value=&quot;Slide 2 - &amp;quot;Reporting an Occupational Health &amp;amp; Safety Concern&amp;quot;&quot;/&gt;&lt;property id=&quot;20302&quot; value=&quot;0&quot;/&gt;&lt;property id=&quot;20303&quot; value=&quot;-1&quot;/&gt;&lt;property id=&quot;20307&quot; value=&quot;266&quot;/&gt;&lt;property id=&quot;20309&quot; value=&quot;-1&quot;/&gt;&lt;property id=&quot;20312&quot; value=&quot;1&quot;/&gt;&lt;property id=&quot;20601&quot; value=&quot;0&quot;/&gt;&lt;/object&gt;&lt;object type=&quot;3&quot; unique_id=&quot;10005&quot;&gt;&lt;property id=&quot;20148&quot; value=&quot;5&quot;/&gt;&lt;property id=&quot;20300&quot; value=&quot;Slide 3 - &amp;quot;Reporting an Employee Incident or Injury&amp;quot;&quot;/&gt;&lt;property id=&quot;20302&quot; value=&quot;0&quot;/&gt;&lt;property id=&quot;20303&quot; value=&quot;-1&quot;/&gt;&lt;property id=&quot;20307&quot; value=&quot;267&quot;/&gt;&lt;property id=&quot;20309&quot; value=&quot;-1&quot;/&gt;&lt;property id=&quot;20312&quot; value=&quot;1&quot;/&gt;&lt;property id=&quot;20601&quot; value=&quot;0&quot;/&gt;&lt;/object&gt;&lt;object type=&quot;3&quot; unique_id=&quot;10006&quot;&gt;&lt;property id=&quot;20148&quot; value=&quot;5&quot;/&gt;&lt;property id=&quot;20300&quot; value=&quot;Slide 4 - &amp;quot;The Health &amp;amp; Safety Bulletin Board&amp;quot;&quot;/&gt;&lt;property id=&quot;20302&quot; value=&quot;0&quot;/&gt;&lt;property id=&quot;20303&quot; value=&quot;-1&quot;/&gt;&lt;property id=&quot;20307&quot; value=&quot;269&quot;/&gt;&lt;property id=&quot;20309&quot; value=&quot;-1&quot;/&gt;&lt;property id=&quot;20312&quot; value=&quot;1&quot;/&gt;&lt;property id=&quot;20601&quot; value=&quot;0&quot;/&gt;&lt;/object&gt;&lt;object type=&quot;3&quot; unique_id=&quot;10007&quot;&gt;&lt;property id=&quot;20148&quot; value=&quot;5&quot;/&gt;&lt;property id=&quot;20300&quot; value=&quot;Slide 5 - &amp;quot;“Walkabout for Safety”&amp;quot;&quot;/&gt;&lt;property id=&quot;20302&quot; value=&quot;0&quot;/&gt;&lt;property id=&quot;20303&quot; value=&quot;-1&quot;/&gt;&lt;property id=&quot;20307&quot; value=&quot;271&quot;/&gt;&lt;property id=&quot;20309&quot; value=&quot;-1&quot;/&gt;&lt;property id=&quot;20312&quot; value=&quot;1&quot;/&gt;&lt;property id=&quot;20601&quot; value=&quot;0&quot;/&gt;&lt;/object&gt;&lt;object type=&quot;3&quot; unique_id=&quot;10008&quot;&gt;&lt;property id=&quot;20148&quot; value=&quot;5&quot;/&gt;&lt;property id=&quot;20300&quot; value=&quot;Slide 6 - &amp;quot;Common Hazards in Your Workplace&amp;quot;&quot;/&gt;&lt;property id=&quot;20302&quot; value=&quot;0&quot;/&gt;&lt;property id=&quot;20303&quot; value=&quot;-1&quot;/&gt;&lt;property id=&quot;20307&quot; value=&quot;257&quot;/&gt;&lt;property id=&quot;20309&quot; value=&quot;-1&quot;/&gt;&lt;property id=&quot;20312&quot; value=&quot;1&quot;/&gt;&lt;property id=&quot;20601&quot; value=&quot;0&quot;/&gt;&lt;/object&gt;&lt;object type=&quot;3&quot; unique_id=&quot;10009&quot;&gt;&lt;property id=&quot;20148&quot; value=&quot;5&quot;/&gt;&lt;property id=&quot;20300&quot; value=&quot;Slide 7 - &amp;quot;Chemicals&amp;quot;&quot;/&gt;&lt;property id=&quot;20302&quot; value=&quot;0&quot;/&gt;&lt;property id=&quot;20303&quot; value=&quot;-1&quot;/&gt;&lt;property id=&quot;20307&quot; value=&quot;258&quot;/&gt;&lt;property id=&quot;20309&quot; value=&quot;-1&quot;/&gt;&lt;property id=&quot;20312&quot; value=&quot;1&quot;/&gt;&lt;property id=&quot;20601&quot; value=&quot;0&quot;/&gt;&lt;/object&gt;&lt;object type=&quot;3&quot; unique_id=&quot;10010&quot;&gt;&lt;property id=&quot;20148&quot; value=&quot;5&quot;/&gt;&lt;property id=&quot;20300&quot; value=&quot;Slide 8 - &amp;quot;Chemicals Cont’d&amp;quot;&quot;/&gt;&lt;property id=&quot;20302&quot; value=&quot;0&quot;/&gt;&lt;property id=&quot;20303&quot; value=&quot;-1&quot;/&gt;&lt;property id=&quot;20307&quot; value=&quot;259&quot;/&gt;&lt;property id=&quot;20309&quot; value=&quot;-1&quot;/&gt;&lt;property id=&quot;20312&quot; value=&quot;1&quot;/&gt;&lt;property id=&quot;20601&quot; value=&quot;0&quot;/&gt;&lt;/object&gt;&lt;object type=&quot;3&quot; unique_id=&quot;10011&quot;&gt;&lt;property id=&quot;20148&quot; value=&quot;5&quot;/&gt;&lt;property id=&quot;20300&quot; value=&quot;Slide 9 - &amp;quot;Biological&amp;quot;&quot;/&gt;&lt;property id=&quot;20302&quot; value=&quot;0&quot;/&gt;&lt;property id=&quot;20303&quot; value=&quot;-1&quot;/&gt;&lt;property id=&quot;20307&quot; value=&quot;260&quot;/&gt;&lt;property id=&quot;20309&quot; value=&quot;-1&quot;/&gt;&lt;property id=&quot;20312&quot; value=&quot;1&quot;/&gt;&lt;property id=&quot;20601&quot; value=&quot;0&quot;/&gt;&lt;/object&gt;&lt;object type=&quot;3&quot; unique_id=&quot;10012&quot;&gt;&lt;property id=&quot;20148&quot; value=&quot;5&quot;/&gt;&lt;property id=&quot;20300&quot; value=&quot;Slide 10 - &amp;quot;Electrical&amp;quot;&quot;/&gt;&lt;property id=&quot;20302&quot; value=&quot;0&quot;/&gt;&lt;property id=&quot;20303&quot; value=&quot;-1&quot;/&gt;&lt;property id=&quot;20307&quot; value=&quot;261&quot;/&gt;&lt;property id=&quot;20309&quot; value=&quot;-1&quot;/&gt;&lt;property id=&quot;20312&quot; value=&quot;1&quot;/&gt;&lt;property id=&quot;20601&quot; value=&quot;0&quot;/&gt;&lt;/object&gt;&lt;object type=&quot;3&quot; unique_id=&quot;10013&quot;&gt;&lt;property id=&quot;20148&quot; value=&quot;5&quot;/&gt;&lt;property id=&quot;20300&quot; value=&quot;Slide 11 - &amp;quot;Ergonomic&amp;quot;&quot;/&gt;&lt;property id=&quot;20302&quot; value=&quot;0&quot;/&gt;&lt;property id=&quot;20303&quot; value=&quot;-1&quot;/&gt;&lt;property id=&quot;20307&quot; value=&quot;262&quot;/&gt;&lt;property id=&quot;20309&quot; value=&quot;-1&quot;/&gt;&lt;property id=&quot;20312&quot; value=&quot;1&quot;/&gt;&lt;property id=&quot;20601&quot; value=&quot;0&quot;/&gt;&lt;/object&gt;&lt;object type=&quot;3&quot; unique_id=&quot;10014&quot;&gt;&lt;property id=&quot;20148&quot; value=&quot;5&quot;/&gt;&lt;property id=&quot;20300&quot; value=&quot;Slide 12 - &amp;quot;Fire Safety&amp;quot;&quot;/&gt;&lt;property id=&quot;20302&quot; value=&quot;0&quot;/&gt;&lt;property id=&quot;20303&quot; value=&quot;-1&quot;/&gt;&lt;property id=&quot;20307&quot; value=&quot;263&quot;/&gt;&lt;property id=&quot;20309&quot; value=&quot;-1&quot;/&gt;&lt;property id=&quot;20312&quot; value=&quot;1&quot;/&gt;&lt;property id=&quot;20601&quot; value=&quot;0&quot;/&gt;&lt;/object&gt;&lt;object type=&quot;3&quot; unique_id=&quot;10015&quot;&gt;&lt;property id=&quot;20148&quot; value=&quot;5&quot;/&gt;&lt;property id=&quot;20300&quot; value=&quot;Slide 13 - &amp;quot;Slips, Trips &amp;amp; Falls&amp;quot;&quot;/&gt;&lt;property id=&quot;20302&quot; value=&quot;0&quot;/&gt;&lt;property id=&quot;20303&quot; value=&quot;-1&quot;/&gt;&lt;property id=&quot;20307&quot; value=&quot;265&quot;/&gt;&lt;property id=&quot;20309&quot; value=&quot;-1&quot;/&gt;&lt;property id=&quot;20312&quot; value=&quot;1&quot;/&gt;&lt;property id=&quot;20601&quot; value=&quot;0&quot;/&gt;&lt;/object&gt;&lt;object type=&quot;3&quot; unique_id=&quot;10016&quot;&gt;&lt;property id=&quot;20148&quot; value=&quot;5&quot;/&gt;&lt;property id=&quot;20300&quot; value=&quot;Slide 14 - &amp;quot;Workplace Violence &amp;amp; Aggression&amp;quot;&quot;/&gt;&lt;property id=&quot;20302&quot; value=&quot;0&quot;/&gt;&lt;property id=&quot;20303&quot; value=&quot;-1&quot;/&gt;&lt;property id=&quot;20307&quot; value=&quot;273&quot;/&gt;&lt;property id=&quot;20309&quot; value=&quot;-1&quot;/&gt;&lt;property id=&quot;20312&quot; value=&quot;1&quot;/&gt;&lt;property id=&quot;20601&quot; value=&quot;0&quot;/&gt;&lt;/object&gt;&lt;object type=&quot;3&quot; unique_id=&quot;10017&quot;&gt;&lt;property id=&quot;20148&quot; value=&quot;5&quot;/&gt;&lt;property id=&quot;20300&quot; value=&quot;Slide 15 - &amp;quot;Workplace Violence &amp;amp; Aggression Cont’d&amp;quot;&quot;/&gt;&lt;property id=&quot;20302&quot; value=&quot;0&quot;/&gt;&lt;property id=&quot;20303&quot; value=&quot;-1&quot;/&gt;&lt;property id=&quot;20307&quot; value=&quot;275&quot;/&gt;&lt;property id=&quot;20309&quot; value=&quot;-1&quot;/&gt;&lt;property id=&quot;20312&quot; value=&quot;1&quot;/&gt;&lt;property id=&quot;20601&quot; value=&quot;0&quot;/&gt;&lt;/object&gt;&lt;object type=&quot;3&quot; unique_id=&quot;10018&quot;&gt;&lt;property id=&quot;20148&quot; value=&quot;5&quot;/&gt;&lt;property id=&quot;20300&quot; value=&quot;Slide 16 - &amp;quot;Personal Protective Equipment (PPE)&amp;quot;&quot;/&gt;&lt;property id=&quot;20302&quot; value=&quot;0&quot;/&gt;&lt;property id=&quot;20303&quot; value=&quot;-1&quot;/&gt;&lt;property id=&quot;20307&quot; value=&quot;268&quot;/&gt;&lt;property id=&quot;20309&quot; value=&quot;-1&quot;/&gt;&lt;property id=&quot;20312&quot; value=&quot;1&quot;/&gt;&lt;property id=&quot;20601&quot; value=&quot;0&quot;/&gt;&lt;/object&gt;&lt;object type=&quot;3&quot; unique_id=&quot;10019&quot;&gt;&lt;property id=&quot;20148&quot; value=&quot;5&quot;/&gt;&lt;property id=&quot;20300&quot; value=&quot;Slide 17 - &amp;quot;Hazard Specific Training&amp;quot;&quot;/&gt;&lt;property id=&quot;20302&quot; value=&quot;0&quot;/&gt;&lt;property id=&quot;20303&quot; value=&quot;-1&quot;/&gt;&lt;property id=&quot;20307&quot; value=&quot;274&quot;/&gt;&lt;property id=&quot;20309&quot; value=&quot;-1&quot;/&gt;&lt;property id=&quot;20312&quot; value=&quot;1&quot;/&gt;&lt;property id=&quot;20601&quot; value=&quot;0&quot;/&gt;&lt;/object&gt;&lt;object type=&quot;3&quot; unique_id=&quot;10020&quot;&gt;&lt;property id=&quot;20148&quot; value=&quot;5&quot;/&gt;&lt;property id=&quot;20300&quot; value=&quot;Slide 18 - &amp;quot;Safety Resources&amp;quot;&quot;/&gt;&lt;property id=&quot;20302&quot; value=&quot;0&quot;/&gt;&lt;property id=&quot;20303&quot; value=&quot;-1&quot;/&gt;&lt;property id=&quot;20307&quot; value=&quot;272&quot;/&gt;&lt;property id=&quot;20309&quot; value=&quot;-1&quot;/&gt;&lt;property id=&quot;20312&quot; value=&quot;1&quot;/&gt;&lt;property id=&quot;20601&quot; value=&quot;0&quot;/&gt;&lt;/object&gt;&lt;object type=&quot;3&quot; unique_id=&quot;10021&quot;&gt;&lt;property id=&quot;20148&quot; value=&quot;5&quot;/&gt;&lt;property id=&quot;20300&quot; value=&quot;Slide 19 - &amp;quot;Questions ?&amp;quot;&quot;/&gt;&lt;property id=&quot;20302&quot; value=&quot;0&quot;/&gt;&lt;property id=&quot;20303&quot; value=&quot;-1&quot;/&gt;&lt;property id=&quot;20307&quot; value=&quot;270&quot;/&gt;&lt;property id=&quot;20309&quot; value=&quot;-1&quot;/&gt;&lt;property id=&quot;20312&quot; value=&quot;1&quot;/&gt;&lt;property id=&quot;20601&quot; value=&quot;0&quot;/&gt;&lt;/object&gt;&lt;object type=&quot;3&quot; unique_id=&quot;12351&quot;&gt;&lt;property id=&quot;20148&quot; value=&quot;5&quot;/&gt;&lt;property id=&quot;20300&quot; value=&quot;Slide 20&quot;/&gt;&lt;property id=&quot;20301&quot; value=&quot;IMPORTANT - CONFIRM&quot;/&gt;&lt;property id=&quot;20302&quot; value=&quot;0&quot;/&gt;&lt;property id=&quot;20303&quot; value=&quot;-1&quot;/&gt;&lt;property id=&quot;20307&quot; value=&quot;276&quot;/&gt;&lt;property id=&quot;20309&quot; value=&quot;-1&quot;/&gt;&lt;property id=&quot;20312&quot; value=&quot;1&quot;/&gt;&lt;property id=&quot;20601&quot; value=&quot;0&quot;/&gt;&lt;/object&gt;&lt;/object&gt;&lt;object type=&quot;8&quot; unique_id=&quot;10042&quot;&gt;&lt;/object&gt;&lt;object type=&quot;10&quot; unique_id=&quot;10316&quot;&gt;&lt;object type=&quot;11&quot; unique_id=&quot;10317&quot;&gt;&lt;property id=&quot;20180&quot; value=&quot;3&quot;/&gt;&lt;property id=&quot;20181&quot; value=&quot;1&quot;/&gt;&lt;property id=&quot;20183&quot; value=&quot;1&quot;/&gt;&lt;/object&gt;&lt;object type=&quot;12&quot; unique_id=&quot;12274&quot;&gt;&lt;/object&gt;&lt;/object&gt;&lt;object type=&quot;4&quot; unique_id=&quot;10318&quot;&gt;&lt;/object&gt;&lt;/object&gt;&lt;/database&gt;"/>
  <p:tag name="MMPROD_TAG_VCONFIG" val="PD94bWwgdmVyc2lvbj0iMS4wIj8+DQo8Y29uZmlndXJhdGlvbj4NCgk8YnJhbmRpbmc+DQoJCTx1aWZvbnQgbmFtZT0iRk9OVF9OT1RFU19URVhUIiB2YWx1ZT0iVmVyZGFuYSw5LGZhbHNlLGZhbHNlLGZhbHNlIi8+DQoJPC9icmFuZGluZz4NCgk8Y29sb3JzPg0KCQk8dWljb2xvciBuYW1lPSJwcmltYXJ5IiB2YWx1ZT0iMHhDNkU3RkMiLz4NCgkJPHVpY29sb3IgbmFtZT0iZ2xvdyIgdmFsdWU9IjB4QTVEMDI4Ii8+DQoJCTx1aWNvbG9yIG5hbWU9InRleHQiIHZhbHVlPSIweDA3M0U4NyIvPg0KCQk8dWljb2xvciBuYW1lPSJsaWdodCIgdmFsdWU9IjB4QzZFN0ZDIi8+DQoJCTx1aWNvbG9yIG5hbWU9InNoYWRvdyIgdmFsdWU9IjB4MDAwMDAwIi8+DQoJCTx1aWNvbG9yIG5hbWU9ImJhY2tncm91bmQiIHZhbHVlPSIweDA3M0U4NyIvPg0KCTwvY29sb3JzPg0KCTxsYXlvdXQ+DQoJCTx1aXNob3cgbmFtZT0icHJlc2VudGF0aW9udGl0bGUiIHZhbHVlPSJ0cnVlIi8+PHVpc2hvdyBuYW1lPSJwcmVzZW50ZXJwaG90byIgdmFsdWU9InRydWUiLz48dWlzaG93IG5hbWU9InByZXNlbnRlcm5hbWUiIHZhbHVlPSJ0cnVlIi8+PHVpc2hvdyBuYW1lPSJwcmVzZW50ZXJ0aXRsZSIgdmFsdWU9InRydWUiLz48dWlzaG93IG5hbWU9InByZXNlbnRlcmVtYWlsIiB2YWx1ZT0idHJ1ZSIvPjx1aXNob3cgbmFtZT0icHJlc2VudGVyYmlvIiB2YWx1ZT0idHJ1ZSIvPjx1aXNob3cgbmFtZT0iY29tcGFueWxvZ28iIHZhbHVlPSJ0cnVlIi8+PHVpc2hvdyBuYW1lPSJzaWRlYmFyIiB2YWx1ZT0idHJ1ZSIvPjx1aXNob3cgbmFtZT0ib3V0bGluZSIgdmFsdWU9InRydWUiLz48dWlzaG93IG5hbWU9InRodW1ibmFpbCIgdmFsdWU9ImZhbHNlIi8+DQoJCTx1aXNob3cgbmFtZT0ibm90ZXMiIHZhbHVlPSJmYWxzZSIvPjx1aXNob3cgbmFtZT0ic2VhcmNoIiB2YWx1ZT0iZmFsc2UiLz48dWlzaG93IG5hbWU9InF1aXoiIHZhbHVlPSJ0cnVlIi8+PHVpc2hvdyBuYW1lPSJhdHRhY2htZW50cyIgdmFsdWU9InRydWUiLz48dWlzaG93IG5hbWU9InV0aWxzIiB2YWx1ZT0idHJ1ZSIvPjx1aXNob3cgbmFtZT0idm9sdW1lIiB2YWx1ZT0idHJ1ZSIvPjx1aXNob3cgbmFtZT0icGxheWJhciIgdmFsdWU9InRydWUiLz48dWlzaG93IG5hbWU9InRhbGtpbmdoZWFkIiB2YWx1ZT0idHJ1ZSIvPjx1aXNob3cgbmFtZT0ic2lkZWJhcm9ucmlnaHQiIHZhbHVlPSJ0cnVlIi8+PHVpc2hvdyBuYW1lPSJ2aWV3Y2hhbmdlIiB2YWx1ZT0idHJ1ZSIvPjx1aXNob3cgbmFtZT0iYWx3YXlzU2NydW5jaCIgdmFsdWU9ImZhbHNlIi8+PHVpc2hvdyBuYW1lPSJpbml0aWFsZGlzcGxheW1vZGVpc25vcm1hbCIgdmFsdWU9InRydWUiLz48dWlyZXBsYWNlIG5hbWU9ImxvZ28iIHZhbHVlPSIiLz48dWlyZXBsYWNlIG5hbWU9ImJnaW1hZ2UiIHZhbHVlPSIiLz48dWlyZXBsYWNlIG5hbWU9ImluaXRpYWx0YWIiIHZhbHVlPSJvdXRsaW5lIi8+PHVpc2hvdyBuYW1lPSJjY3RleHRoaWdobGlnaHRpbmciIHZhbHVlPSJ0cnVlIi8+DQoJPC9sYXlvdXQ+DQoJPHByZWxvYWRlcj48c2V0Qm9vbCBuYW1lPSJkaXNhYmxlQXNzZXRQcmVsb2FkZXIiIHZhbHVlPSJ0cnVlIi8+PC9wcmVsb2FkZXI+PGxhbmd1YWdlIGlkPSJlb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TbGlkZSAlbiIvPg0KCQk8dWl0ZXh0IG5hbWU9IkFUVEFDSE1FTlRfUFJFVklFV19XQVJOSU5HTVNHX1RJVExFU1RSSU5HIiB2YWx1ZT0iQXR0YWNobWVudCBXYXJuaW5nIi8+DQoJCTx1aXRleHQgbmFtZT0iQVRUQUNITUVOVF9QUkVWSUVXX1dBUk5JTkdNU0ciIHZhbHVlPSJBdHRhY2htZW50cyBkbyBub3Qgb3BlbiBpbiBQcmV2aWV3IG1vZGUuIFBsZWFzZSB1c2UgcHVibGlzaCB0byBzZWUgdGhlIHJlc3VsdHMiLz4NCgkJPHVpdGV4dCBuYW1lPSJDT0xMQUJfTE9DQUxfUExBWUJBQ0tfTVNHIiB2YWx1ZT0iQ29udGVudCBpcyBiZWluZyBwbGF5ZWQgbG9jYWxseS4gQ29sbGFib3JhdGlvbiBkb2VzIG5vdCB3b3JrIGluIHRoaXMgbW9kZSIvPg0KCQk8dWl0ZXh0IG5hbWU9IkNPTExBQl9MT0NBTF9QTEFZQkFDS19USVRMRSIgdmFsdWU9IkxvY2FsIFBsYXliYWNrIi8+DQoJCTx1aXRleHQgbmFtZT0iQ09MTEFCX0xPQ0FMX1BMQVlCQUNLQlROIiB2YWx1ZT0iT2s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x1aXRleHQgbmFtZT0iQ09VUlNFX1NUQVRVUyIgdmFsdWU9Ik1vZHVsZSBTdGF0dXMiLz4NCgkJPHVpdGV4dCBuYW1lPSJQQVNTRURfU1RSSU5HIiB2YWx1ZT0iUGFzc2VkIi8+DQoJCTx1aXRleHQgbmFtZT0iRkFJTEVEX1NUUklORyIgdmFsdWU9IkZhaWxlZCIvPg0KCQk8IS0tcXVpeiBwb2QgYW5kIG1lc3NhZ2UgYm94IHRleHRzLS0+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lFVSVpQT0RfUVVJWl9BVFRFTVBUIiB2YWx1ZT0iUXVpeiBBdHRlbXB0OiIvPg0KCQk8dWl0ZXh0IG5hbWU9IlFVSVpQT0RfUVVJWl9BVFRFTVBUX1ZBTFVFIiB2YWx1ZT0iJW4gb2YgJXQiLz4NCgkJPHVpdGV4dCBuYW1lPSJRVUlaUE9EX1FVSVpfU0NPUkUiIHZhbHVlPSJTY29yZWQ6Ii8+DQoJCTx1aXRleHQgbmFtZT0iUVVJWlBPRF9RVUlaX1BBU1NTQ09SRSIgdmFsdWU9IlBhc3NpbmcgU2NvcmU6Ii8+DQoJCTx1aXRleHQgbmFtZT0iUVVJWlBPRF9RVUlaX01BWFNDT1JFIiB2YWx1ZT0iTWF4IFNjb3JlOiIvPg0KCQk8dWl0ZXh0IG5hbWU9IlFVSVpQT0RfUVVFU0FUTVBUX1NUUiIgdmFsdWU9IkF0dGVtcHQ6ICVuIG9mICV0Ii8+DQoJCTx1aXRleHQgbmFtZT0iUVVJWlBPRF9RVUVTVFlQRV9TVFIiIHZhbHVlPSJUeXBlOiAlcyIvPg0KCQk8dWl0ZXh0IG5hbWU9IlFVSVpQT0RfUVVFU1RZUEVfR1JEIiB2YWx1ZT0iR3JhZGVkIi8+DQoJCTx1aXRleHQgbmFtZT0iUVVJWlBPRF9RVUVTVFlQRV9TVlkiIHZhbHVlPSJTdXJ2ZXkiLz4NCgkJPHVpdGV4dCBuYW1lPSJRVUlaUE9EX1FVSVpBVE1QVF9JTkYiIHZhbHVlPSJJbmZpbml0ZSIvPg0KCQk8dWl0ZXh0IG5hbWU9IlFVSVpQT0RfUVVFU0FUTVBUX0lORiIgdmFsdWU9IkluZmluaXRlIi8+DQoJCTx1aXRleHQgbmFtZT0iV0FSTklOR01TR19ZRVNTVFJJTkciIHZhbHVlPSJZZXMiLz4NCgkJPHVpdGV4dCBuYW1lPSJXQVJOSU5HTVNHX05PU1RSSU5HIiB2YWx1ZT0iTm8iLz4NCgkJPHVpdGV4dCBuYW1lPSJXQVJOSU5HTVNHX1RJVExFU1RSSU5HIiB2YWx1ZT0iUXVpeiBOYXZpZ2F0aW9uIFdhcm5pbmciLz4NCgkJPHVpdGV4dCBuYW1lPSJXQVJOSU5HTVNHX01TR1NUUklORyIgdmFsdWU9IlRoZXJlIGFyZSB1bi1hdHRlbXB0ZWQgcXVlc3Rpb25zIGluIHRoaXMgUXVpei4mI3hBOyYjeEE7Q2xpY2tpbmcgWWVzIHdpbGwgdGFrZSB5b3Ugb3V0IG9mIHRoZSBRdWl6LiBDbGljayBObyB0byBjb250aW51ZSB0aGUgUXVpei4iLz4NCgkJPHVpdGV4dCBuYW1lPSJJTkZPUk1BVElPTl9IMjY0X0ZMQVNIUExBWUVSIiB2YWx1ZT0iVGhlIGN1cnJlbnQgdmVyc2lvbiBvZiBGbGFzaCBQbGF5ZXIgaW5zdGFsbGVkIG9uIHlvdXIgbWFjaGluZSBkb2VzIG5vdCBzdXBwb3J0IHRoaXMgdmlkZW8uIENsaWNrIG9uIHRoZSB2aWRlbyBhcmVhIHRvIGRvd25sb2FkIHRoZSBsYXRlc3Q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TaG93IHNpZGViYXIgdG8gcGFydGljaXBhbnRzIi8+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YX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kFUVEFDSE1FTlRfUFJFVklFV19XQVJOSU5HTVNHX1RJVExFU1RSSU5HIiB2YWx1ZT0i2KrYrdiw2YrYsSDYudmGINin2YTZhdix2YHZgtin2KoiLz4NCgkJPHVpdGV4dCBuYW1lPSJBVFRBQ0hNRU5UX1BSRVZJRVdfV0FSTklOR01TRyIgdmFsdWU9ItmE2Kcg2YrZhdmD2YYg2YHYqtitINin2YTZhdix2YHZgtin2Kog2YHZiiDZhtmF2Lcg2KfZhNmF2LnYp9mK2YbYqS4g2KfZhNix2KzYp9ihINin2LPYqtiu2K/Yp9mFINmG2LTYsSDZhNix2KTZitipINin2YTZhtiq2KfYptisLiIvPg0KCQk8dWl0ZXh0IG5hbWU9IlVOTkFNRURTTElERVRJVExFIiB2YWx1ZT0i2LTYsdmK2K3YqSAlbiIvPg0KCQk8dWl0ZXh0IG5hbWU9IkNPTExBQl9MT0NBTF9QTEFZQkFDS19NU0ciIHZhbHVlPSLZitis2LHZiiDYrdin2YTZitin2Ysg2KrYtNi62YrZhCDYp9mE2YXYrdiq2YjZiSDZhdit2YTZitin2YsuINin2YTYqti52KfZiNmGINmE2Kcg2YrYudmF2YQg2YHZiiDZh9iw2Kcg2KfZhNmI2LbYuS4iLz4NCgkJPHVpdGV4dCBuYW1lPSJDT0xMQUJfTE9DQUxfUExBWUJBQ0tfVElUTEUiIHZhbHVlPSLYqti02LrZitmEINmF2K3ZhNmKIi8+DQoJCTx1aXRleHQgbmFtZT0iQ09MTEFCX0xPQ0FMX1BMQVlCQUNLQlROIiB2YWx1ZT0i2YXZiNin2YHZgiIvPg0KCQk8IS0tIHN1YnN0aXR1dGlvbjogJW4gPT0gc2xpZGUgbnVtYmVyIC0tPg0KCQk8IS0tIHN1YnN0aXR1dGlvbjogJXQgPT0gdG90YWwgc2xpZGUgY291bnQgLS0+DQoJCTx1aXRleHQgbmFtZT0iU0NSVUJCQVJTVEFUVVNfU0xJREVJTkZPIiB2YWx1ZT0i2LTYsdmK2K3YqSAlbiAvICV0IHwgIi8+DQoJCTx1aXRleHQgbmFtZT0iU0NSVUJCQVJTVEFUVVNfU1RPUFBFRCIgdmFsdWU9ItmF2KrZiNmC2YEiLz4NCgkJPHVpdGV4dCBuYW1lPSJTQ1JVQkJBUlNUQVRVU19QTEFZSU5HIiB2YWx1ZT0i2YLZitivINin2YTYqti02LrZitmEIi8+DQoJCTx1aXRleHQgbmFtZT0iU0NSVUJCQVJTVEFUVVNfTk9BVURJTyIgdmFsdWU9ItmE2Kcg2YrZiNis2K8g2LXZiNiqIi8+DQoJCTx1aXRleHQgbmFtZT0iU0NSVUJCQVJTVEFUVVNfVklEUExBWUlORyIgdmFsdWU9Itin2YTZgdmK2K/ZitmIINmC2YrYryDYp9mE2KrYtNi62YrZhCIvPg0KCQk8dWl0ZXh0IG5hbWU9IlNDUlVCQkFSU1RBVFVTX0xPQURJTkciIHZhbHVlPSLZitis2LHZiiDYp9mE2KLZhiDYp9mE2KrYrdmF2YrZhC4uLiIvPg0KCQk8dWl0ZXh0IG5hbWU9IlNDUlVCQkFSU1RBVFVTX0JVRkZFUklORyIgdmFsdWU9ItmK2KzYsdmKINin2YTYotmGINin2YTYqtiu2LLZitmGINin2YTZhdik2YLYqiIvPg0KCQk8dWl0ZXh0IG5hbWU9IlNDUlVCQkFSU1RBVFVTX1FVRVNUSU9OIiB2YWx1ZT0i2KfZhNil2KzYp9io2Kkg2LnZhNmJINin2YTYs9ik2KfZhCIvPg0KCQk8dWl0ZXh0IG5hbWU9IlNDUlVCQkFSU1RBVFVTX1JFVklFV1FVSVoiIHZhbHVlPSLZhdix2KfYrNi52Kkg2KfZhNmF2LPYp9io2YLYqSIvPg0KCQk8IS0tIHN1YnN0aXR1dGlvbjogJW0gPT0gbWludXRlcyByZW1haW5pbmcgLS0+DQoJCTwhLS0gc3Vic3RpdHV0aW9uOiAlcyA9PSBzZWNvbmRzIHJlbWFpbmluZyAtLT4NCgkJPHVpdGV4dCBuYW1lPSJFTEFQU0VEIiB2YWx1ZT0iJW0g2K/Zgtin2KbZgiVzINir2YjYp9mGINmF2KrYqNmC2YrYqSIvPg0KCQk8dWl0ZXh0IG5hbWU9Ik5PVEZPVU5EIiB2YWx1ZT0i2YTZhSDZitmP2LnYq9ixINi52YTZiSDYtNmK2KEiLz4NCgkJPHVpdGV4dCBuYW1lPSJBVFRBQ0hNRU5UUyIgdmFsdWU9Itin2YTZhdix2YHZgtin2KoiLz4NCgkJPCEtLSBzdWJzdGl0dXRpb246ICVwID09IGN1cnJlbnQgc3BlYWtlcidzIHRpdGxlIC0tPg0KCQk8dWl0ZXh0IG5hbWU9IkJJT1dJTl9USVRMRSIgdmFsdWU9Itin2YTYs9mK2LHYqSDYp9mE2LDYp9iq2YrYqTogJXAiLz4NCgkJPHVpdGV4dCBuYW1lPSJCSU9CVE5fVElUTEUiIHZhbHVlPSLYp9mE2LPZitix2Kkg2KfZhNiw2KfYqtmK2KkiLz4NCgkJPHVpdGV4dCBuYW1lPSJESVZJREVSQlROX1RJVExFIiB2YWx1ZT0ifCIvPg0KCQk8dWl0ZXh0IG5hbWU9IkNPTlRBQ1RCVE5fVElUTEUiIHZhbHVlPSLYp9iq2LXYp9mEIi8+DQoJCTx1aXRleHQgbmFtZT0iVEFCX1FVSVoiIHZhbHVlPSLZhdiz2KfYqNmC2KkiLz4NCgkJPHVpdGV4dCBuYW1lPSJUQUJfT1VUTElORSIgdmFsdWU9ItmF2K7Yt9i3Ii8+DQoJCTx1aXRleHQgbmFtZT0iVEFCX1RIVU1CIiB2YWx1ZT0i2YXYtdi62ZHYsdipIi8+DQoJCTx1aXRleHQgbmFtZT0iVEFCX05PVEVTIiB2YWx1ZT0i2YXZhNin2K3YuNin2KoiLz4NCgkJPHVpdGV4dCBuYW1lPSJUQUJfU0VBUkNIIiB2YWx1ZT0i2KjYrdirIi8+DQoJCTx1aXRleHQgbmFtZT0iU0xJREVfSEVBRElORyIgdmFsdWU9Iti52YbZiNin2YYg2KfZhNi02LHZitit2KkgIi8+DQoJCTx1aXRleHQgbmFtZT0iRFVSQVRJT05fSEVBRElORyIgdmFsdWU9ItmF2K/YqSIvPg0KCQk8dWl0ZXh0IG5hbWU9IlNFQVJDSF9IRUFESU5HIiB2YWx1ZT0iOtin2YTYqNit2Ksg2LnZhiDZhti1Ii8+DQoJCTx1aXRleHQgbmFtZT0iVEhVTUJfSEVBRElORyIgdmFsdWU9Iti02LHZitit2KkiLz4NCgkJPHVpdGV4dCBuYW1lPSJUSFVNQl9JTkZPIiB2YWx1ZT0i2LnZhtmI2KfZhi/Zhdiv2Kkg2KfZhNi02LHZitit2KkiLz4NCgkJPHVpdGV4dCBuYW1lPSJBVFRBQ0hOQU1FX0hFQURJTkciIHZhbHVlPSLYp9iz2YUg2KfZhNmF2YTZgSIvPg0KCQk8dWl0ZXh0IG5hbWU9IkFUVEFDSFNJWkVfSEVBRElORyIgdmFsdWU9Itin2YTYrdis2YUiLz4NCgkJPHVpdGV4dCBuYW1lPSJTTElERV9OT1RFUyIgdmFsdWU9ItmF2YTYp9it2LjYp9iqINin2YTYtNix2YrYrdipIi8+DQoJCTx1aXRleHQgbmFtZT0iQ09VUlNFX1NUQVRVUyIgdmFsdWU9Itit2KfZhNipINin2YTZiNit2K/YqSIvPg0KCQk8dWl0ZXh0IG5hbWU9IlBBU1NFRF9TVFJJTkciIHZhbHVlPSLZhtis2KfYrSIvPg0KCQk8dWl0ZXh0IG5hbWU9IkZBSUxFRF9TVFJJTkciIHZhbHVlPSLZgdi02YQiLz4NCgkJPCEtLXF1aXogcG9kIGFuZCBtZXNzYWdlIGJveCB0ZXh0cy0tPg0KCQk8dWl0ZXh0IG5hbWU9IlFVSVpQT0RfUVVJWl9BVFRFTVBUIiB2YWx1ZT0i2LHZgtmFINin2YTZhdit2KfZiNmE2Kkg2YHZiiDYp9mE2YXYs9in2KjZgtipOiIvPg0KCQk8dWl0ZXh0IG5hbWU9IlFVSVpQT0RfUVVJWl9BVFRFTVBUX1ZBTFVFIiB2YWx1ZT0iJW4g2YXZhiAldCIvPg0KCQk8dWl0ZXh0IG5hbWU9IlFVSVpQT0RfUVVJWl9TQ09SRSIgdmFsdWU9IjrYp9mE2K/Ysdis2Kkg2KfZhNmF2LPYrNmE2KkiLz4NCgkJPHVpdGV4dCBuYW1lPSJRVUlaUE9EX1FVSVpfUEFTU1NDT1JFIiB2YWx1ZT0iOtiv2LHYrNipINin2YTZhtis2KfYrSIvPg0KCQk8dWl0ZXh0IG5hbWU9IlFVSVpQT0RfUVVJWl9NQVhTQ09SRSIgdmFsdWU9IjrYp9mE2K/Ysdis2Kkg2KfZhNmC2LXZiNmJIi8+DQoJCTx1aXRleHQgbmFtZT0iUVVJWlBPRF9RVUVTQVRNUFRfU1RSIiB2YWx1ZT0i2KfZhNmF2K3Yp9mI2YTYqSAlbiDZhdmGICV0Ii8+DQoJCTx1aXRleHQgbmFtZT0iUVVJWlBPRF9RVUVTVFlQRV9TVFIiIHZhbHVlPSLYp9mE2YbZiNi5OiAlcyIvPg0KCQk8dWl0ZXh0IG5hbWU9IlFVSVpQT0RfUVVFU1RZUEVfR1JEIiB2YWx1ZT0i2KrZhSDYqti12K3Zitit2YciLz4NCgkJPHVpdGV4dCBuYW1lPSJRVUlaUE9EX1FVRVNUWVBFX1NWWSIgdmFsdWU9Itin2LPYqti32YTYp9i5Ii8+DQoJCTx1aXRleHQgbmFtZT0iUVVJWlBPRF9RVUlaQVRNUFRfSU5GIiB2YWx1ZT0i2YTYpyDZhtmH2KfYptmKIi8+DQoJCTx1aXRleHQgbmFtZT0iUVVJWlBPRF9RVUVTQVRNUFRfSU5GIiB2YWx1ZT0i2YTYpyDZhtmH2KfYptmKIi8+DQoJCTx1aXRleHQgbmFtZT0iV0FSTklOR01TR19ZRVNTVFJJTkciIHZhbHVlPSLZhti52YUiLz4NCgkJPHVpdGV4dCBuYW1lPSJXQVJOSU5HTVNHX05PU1RSSU5HIiB2YWx1ZT0i2YTYpyIvPg0KCQk8dWl0ZXh0IG5hbWU9IldBUk5JTkdNU0dfVElUTEVTVFJJTkciIHZhbHVlPSLYqtit2LDZitixINi52YYg2KfZhNiq2YbZgtmEINmB2Yog2KfZhNmF2LPYp9io2YLYqSIvPg0KCQk8dWl0ZXh0IG5hbWU9IldBUk5JTkdNU0dfTVNHU1RSSU5HIiB2YWx1ZT0i2YfZhtin2YMg2KPYs9im2YTYqSDZhNmFINiq2KrZhSDYp9mE2KXYrNin2KjYqSDYudmE2YrZh9inINmB2Yog2KfZhNmF2LPYp9io2YLYqS4g2KfZhNmG2YLYsSDYudmE2Ykg2YbYudmFINiz2YrYrtix2KzZgyDZhdmGINin2YTZhdiz2KfYqNmC2KkuINin2YbZgtixINmE2Kcg2YTZhdiq2KfYqNi52Kkg2KfZhNmF2LPYp9io2YLYqS4iLz4NCgkJPHVpdGV4dCBuYW1lPSJJTkZPUk1BVElPTl9IMjY0X0ZMQVNIUExBWUVSIiB2YWx1ZT0i2YbYs9iu2KkgRmxhc2ggUGxheWVyICDYp9mE2YXYq9io2KrYqSDYrdin2YTZitin2Ysg2LnZhNmJINis2YfYp9iy2YMg2YTYpyDYqtiv2LnZhSDZh9iw2Kcg2KfZhNmB2YrYr9mK2YguINin2YbZgtixINi52YTZiSDZhdmG2LfZgtipINin2YTZgdmK2K/ZitmIINmE2KrZhtiy2YrZhCDYo9it2K/YqyDZhtiz2K7YqSDZhdmG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2KXYuNmH2KfYsSDYp9mE2LTYsdmK2Lcg2KfZhNis2KfZhtio2Yog2YTZhNmF2LTYp9ix2YPZitmGIi8+DQoJCTx1aXRleHQgbmFtZT0iTVVURSIgdmFsdWU9Iti12KfZhdiqIi8+DQoJCTx1aXRleHQgbmFtZT0iRE9DV1JBUF9USVRMRSIgdmFsdWU9Itin2YTZhdmE2YHYp9iqINin2YTZhdix2YHZgtipINmB2YogUHJlc2VudGVyIi8+DQoJCTx1aXRleHQgbmFtZT0iRE9DV1JBUF9NU0ciIHZhbHVlPSLYp9mE2K3Zgdi4INmB2Yog2KzZh9in2LIg2KfZhNmD2YXYqNmK2YjYqtixIi8+DQoJCTx1aXRleHQgbmFtZT0iRE9DV1JBUF9QUk9NUFQiIHZhbHVlPSLYp9mG2YLYsSDZh9mG2Kcg2YTZhNiq2YbYstmK2Y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kFUVEFDSE1FTlRfUFJFVklFV19XQVJOSU5HTVNHX1RJVExFU1RSSU5HIiB2YWx1ZT0iV2FybnVuZyBiZWltIMOWZmZuZW4gdm9uIEFubGFnZW4iLz4NCgkJPHVpdGV4dCBuYW1lPSJBVFRBQ0hNRU5UX1BSRVZJRVdfV0FSTklOR01TRyIgdmFsdWU9IkFuaMOkbmdlIGvDtm5uZW4gbmljaHQgaW0gVm9yc2NoYXUtTW9kdXMgZ2XDtmZmbmV0IHdlcmRlbi4gVmVyd2VuZGVuIFNpZSDigJ5WZXLDtmZmZW50bGljaGVu4oCcLCB1bSBkaWUgRXJnZWJuaXNzZSBhbnp1emVpZ2VuLiIvPg0KCQk8dWl0ZXh0IG5hbWU9IkNPTExBQl9MT0NBTF9QTEFZQkFDS19NU0ciIHZhbHVlPSJJbmhhbHQgd2lyZCBsb2thbCBnZXNwaWVsdC4gWnVzYW1tZW5hcmJlaXQgZnVua3Rpb25pZXJ0IGluIGRpZXNlbSBNb2R1cyBuaWNodC4iLz4NCgkJPHVpdGV4dCBuYW1lPSJDT0xMQUJfTE9DQUxfUExBWUJBQ0tfVElUTEUiIHZhbHVlPSJMb2thbGUgV2llZGVyZ2FiZSIvPg0KCQk8dWl0ZXh0IG5hbWU9IkNPTExBQl9MT0NBTF9QTEFZQkFDS0JUTiIgdmFsdWU9Ik9LIi8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+DQoJCTx1aXRleHQgbmFtZT0iU0NSVUJCQVJTVEFUVVNfUVVFU1RJT04iIHZhbHVlPSJGcmFnZSBiZWFudHdvcnRlbiIvPg0KCQk8dWl0ZXh0IG5hbWU9IlNDUlVCQkFSU1RBVFVTX1JFVklFV1FVSVoiIHZhbHVlPSJOb2NobWFscyBkdXJjaHNlaGVuIi8+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+DQoJCTx1aXRleHQgbmFtZT0iQklPV0lOX1RJVExFIiB2YWx1ZT0iU3ByZWNoZXI6ICVwIi8+DQoJCTx1aXRleHQgbmFtZT0iQklPQlROX1RJVExFIiB2YWx1ZT0iU3ByZWNoZXIiLz4NCgkJPHVpdGV4dCBuYW1lPSJESVZJREVSQlROX1RJVExFIiB2YWx1ZT0ifCIvPg0KCQk8dWl0ZXh0IG5hbWU9IkNPTlRBQ1RCVE5fVElUTEUiIHZhbHVlPSJLb250YWt0Ii8+DQoJCTx1aXRleHQgbmFtZT0iVEFCX1FVSVoiIHZhbHVlPSJRdWl6Ii8+DQoJCTx1aXRleHQgbmFtZT0iVEFCX09VVExJTkUiIHZhbHVlPSJTdHJ1a3R1ciIvPg0KCQk8dWl0ZXh0IG5hbWU9IlRBQl9USFVNQiIgdmFsdWU9Ik1pbmlhdHVyIi8+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HVpdGV4dCBuYW1lPSJDT1VSU0VfU1RBVFVTIiB2YWx1ZT0iTW9kdWxzdGF0dXMiLz4NCgkJPHVpdGV4dCBuYW1lPSJQQVNTRURfU1RSSU5HIiB2YWx1ZT0iRXJmb2xncmVpY2giLz4NCgkJPHVpdGV4dCBuYW1lPSJGQUlMRURfU1RSSU5HIiB2YWx1ZT0iRmVobGdlc2NobGFnZW4iLz4NCgkJPCEtLXF1aXogcG9kIGFuZCBtZXNzYWdlIGJveCB0ZXh0cy0tPg0KCQk8dWl0ZXh0IG5hbWU9IlFVSVpQT0RfUVVJWl9BVFRFTVBUIiB2YWx1ZT0iUXVpenZlcnN1Y2g6Ii8+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+DQoJCTx1aXRleHQgbmFtZT0iUVVJWlBPRF9RVUVTQVRNUFRfU1RSIiB2YWx1ZT0iVmVyc3VjaDogJW4gdm9uICV0Ii8+DQoJCTx1aXRleHQgbmFtZT0iUVVJWlBPRF9RVUVTVFlQRV9TVFIiIHZhbHVlPSJUeXA6ICVzIi8+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+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+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Q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QVRUQUNITUVOVF9QUkVWSUVXX1dBUk5JTkdNU0dfVElUTEVTVFJJTkciIHZhbHVlPSJBdmVydGlzc2VtZW50IGNvbmNlcm5hbnQgbGEgcGnDqGNlIGpvaW50ZSIvPg0KCQk8dWl0ZXh0IG5hbWU9IkFUVEFDSE1FTlRfUFJFVklFV19XQVJOSU5HTVNHIiB2YWx1ZT0iTGVzIHBpw6hjZXMgam9pbnRlcyBuZSBwZXV2ZW50IHBhcyDDqnRyZSBvdXZlcnRlcyBlbiBtb2RlIEFwZXLDp3UuIFV0aWxpc2V6IGxhIHB1YmxpY2F0aW9uIHBvdXIgYWZmaWNoZXIgbGVzIHLDqXN1bHRhdHMuIi8+DQoJCTx1aXRleHQgbmFtZT0iQ09MTEFCX0xPQ0FMX1BMQVlCQUNLX01TRyIgdmFsdWU9IkxlIGNvbnRlbnUgZXN0IGx1IGxvY2FsZW1lbnQuIExhIGNvbGxhYm9yYXRpb24gbuKAmWVzdCBwYXMgcHJpc2UgZW4gY2hhcmdlIHBvdXIgY2UgbW9kZS4iLz4NCgkJPHVpdGV4dCBuYW1lPSJDT0xMQUJfTE9DQUxfUExBWUJBQ0tfVElUTEUiIHZhbHVlPSJMZWN0dXJlIGxvY2FsZSIvPg0KCQk8dWl0ZXh0IG5hbWU9IkNPTExBQl9MT0NBTF9QTEFZQkFDS0JUTiIgdmFsdWU9Ik9rIi8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HVpdGV4dCBuYW1lPSJDT1VSU0VfU1RBVFVTIiB2YWx1ZT0iU3RhdHV0IGR1IG1vZHVsZSIvPg0KCQk8dWl0ZXh0IG5hbWU9IlBBU1NFRF9TVFJJTkciIHZhbHVlPSJSw6l1c3NpIi8+DQoJCTx1aXRleHQgbmFtZT0iRkFJTEVEX1NUUklORyIgdmFsdWU9IkVjaG91w6k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ua3u+S7mOODleOCoeOCpOODq+itpuWRiiIvPg0KCQk8dWl0ZXh0IG5hbWU9IkFUVEFDSE1FTlRfUFJFVklFV19XQVJOSU5HTVNHIiB2YWx1ZT0i5re75LuY44OV44Kh44Kk44Or44Gv44OX44Os44OT44Ol44O844Oi44O844OJ44Gn44Gv6ZaL44GN44G+44Gb44KT44CC44OR44OW44Oq44OD44K344Ol44KS5L2/55So44GX44Gm57WQ5p6c44KS6KGo56S644GX44Gm44GP44Gg44GV44GE44CCIi8+DQoJCTx1aXRleHQgbmFtZT0iQ09MTEFCX0xPQ0FMX1BMQVlCQUNLX01TRyIgdmFsdWU9IuOCs+ODs+ODhuODs+ODhOOBr+ODreODvOOCq+ODq+OBp+WGjeeUn+OBleOCjOOBpuOBhOOBvuOBmeOAguOBk+OBruODouODvOODieOBp+OBr+WFseWQjOS9nOalreOBp+OBjeOBvuOBm+OCk+OAgiIvPg0KCQk8dWl0ZXh0IG5hbWU9IkNPTExBQl9MT0NBTF9QTEFZQkFDS19USVRMRSIgdmFsdWU9IuODreODvOOCq+ODq+WGjeeUnyIvPg0KCQk8dWl0ZXh0IG5hbWU9IkNPTExBQl9MT0NBTF9QTEFZQkFDS0JUTiIgdmFsdWU9Ik9LIi8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1ZJRFBMQVlJTkciIHZhbHVlPSLjg5Pjg4fjgqrlho3nlJ/kuK0iLz4NCgkJPHVpdGV4dCBuYW1lPSJTQ1JVQkJBUlNUQVRVU19MT0FESU5HIiB2YWx1ZT0i44Ot44O844OJ5LitIi8+DQoJCTx1aXRleHQgbmFtZT0iU0NSVUJCQVJTVEFUVVNfQlVGRkVSSU5HIiB2YWx1ZT0i44OQ44OD44OV44Kh5LitIi8+DQoJCTx1aXRleHQgbmFtZT0iU0NSVUJCQVJTVEFUVVNfUVVFU1RJT04iIHZhbHVlPSLos6rllY/jgavnrZTjgYjjgabkuIvjgZXjgYQiLz4NCgkJPHVpdGV4dCBuYW1lPSJTQ1JVQkJBUlNUQVRVU19SRVZJRVdRVUlaIiB2YWx1ZT0i44Kv44Kk44K644KS44Os44OT44Ol44O844GX44Gm44GE44G+44GZIi8+DQoJCTwhLS0gc3Vic3RpdHV0aW9uOiAlbSA9PSBtaW51dGVzIHJlbWFpbmluZyAtLT4NCgkJPCEtLSBzdWJzdGl0dXRpb246ICVzID09IHNlY29uZHMgcmVtYWluaW5nIC0tPg0KCQk8dWl0ZXh0IG5hbWU9IkVMQVBTRUQiIHZhbHVlPSLmrovjgoogOiAlbSDliIYgJXMg56eSIi8+DQoJCTx1aXRleHQgbmFtZT0iTk9URk9VTkQiIHZhbHVlPSLkvZXjgoLopovjgaTjgYvjgorjgb7jgZvjgpMiLz4NCgkJPHVpdGV4dCBuYW1lPSJBVFRBQ0hNRU5UUyIgdmFsdWU9Iua3u+S7mCIvPg0KCQk8IS0tIHN1YnN0aXR1dGlvbjogJXAgPT0gY3VycmVudCBzcGVha2VyJ3MgdGl0bGUgLS0+DQoJCTx1aXRleHQgbmFtZT0iQklPV0lOX1RJVExFIiB2YWx1ZT0i57WM5q20IDogJXAiLz4NCgkJPHVpdGV4dCBuYW1lPSJCSU9CVE5fVElUTEUiIHZhbHVlPSLntYzmrbQiLz4NCgkJPHVpdGV4dCBuYW1lPSJESVZJREVSQlROX1RJVExFIiB2YWx1ZT0ifCIvPg0KCQk8dWl0ZXh0IG5hbWU9IkNPTlRBQ1RCVE5fVElUTEUiIHZhbHVlPSLjgYrllY/jgYTlkIjjgo/jgZsiLz4NCgkJPHVpdGV4dCBuYW1lPSJUQUJfUVVJWiIgdmFsdWU9IuOCr+OCpOOCui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x1aXRleHQgbmFtZT0iQ09VUlNFX1NUQVRVUyIgdmFsdWU9IuODouOCuOODpeODvOODq+OCueODhuODvOOCv+OCuSIvPg0KCQk8dWl0ZXh0IG5hbWU9IlBBU1NFRF9TVFJJTkciIHZhbHVlPSLlkIjmoLwiLz4NCgkJPHVpdGV4dCBuYW1lPSJGQUlMRURfU1RSSU5HIiB2YWx1ZT0i5LiN5ZCI5qC8Ii8+DQoJCTwhLS1xdWl6IHBvZCBhbmQgbWVzc2FnZSBib3ggdGV4dHMtLT4NCgkJPHVpdGV4dCBuYW1lPSJRVUlaUE9EX1FVSVpfQVRURU1QVCIgdmFsdWU9IuOCr+OCpOOCuuippuihjOWbnuaVsCA6ICIvPg0KCQk8dWl0ZXh0IG5hbWU9IlFVSVpQT0RfUVVJWl9BVFRFTVBUX1ZBTFVFIiB2YWx1ZT0iJW4gLyAldCIvPg0KCQk8dWl0ZXh0IG5hbWU9IlFVSVpQT0RfUVVJWl9TQ09SRSIgdmFsdWU9IuOCueOCs+OCoiA6ICIvPg0KCQk8dWl0ZXh0IG5hbWU9IlFVSVpQT0RfUVVJWl9QQVNTU0NPUkUiIHZhbHVlPSLlkIjmoLzngrkgOiIvPg0KCQk8dWl0ZXh0IG5hbWU9IlFVSVpQT0RfUVVJWl9NQVhTQ09SRSIgdmFsdWU9IuacgOmrmOW+l+eCuSA6ICIvPg0KCQk8dWl0ZXh0IG5hbWU9IlFVSVpQT0RfUVVFU0FUTVBUX1NUUiIgdmFsdWU9IuippuihjOWbnuaVsCA6ICVuIC8gJXQiLz4NCgkJPHVpdGV4dCBuYW1lPSJRVUlaUE9EX1FVRVNUWVBFX1NUUiIgdmFsdWU9IuOCv+OCpOODlyA6ICVzIi8+DQoJCTx1aXRleHQgbmFtZT0iUVVJWlBPRF9RVUVTVFlQRV9HUkQiIHZhbHVlPSLoqZXkvqEiLz4NCgkJPHVpdGV4dCBuYW1lPSJRVUlaUE9EX1FVRVNUWVBFX1NWWSIgdmFsdWU9IuOCouODs+OCseODvOODiCIvPg0KCQk8dWl0ZXh0IG5hbWU9IlFVSVpQT0RfUVVJWkFUTVBUX0lORiIgdmFsdWU9IueEoeWItumZkCIvPg0KCQk8dWl0ZXh0IG5hbWU9IlFVSVpQT0RfUVVFU0FUTVBUX0lORiIgdmFsdWU9IueEoeWItumZkCIvPg0KCQk8dWl0ZXh0IG5hbWU9IldBUk5JTkdNU0dfWUVTU1RSSU5HIiB2YWx1ZT0i44Gv44GEIi8+DQoJCTx1aXRleHQgbmFtZT0iV0FSTklOR01TR19OT1NUUklORyIgdmFsdWU9IuOBhOOBhOOBiCIvPg0KCQk8dWl0ZXh0IG5hbWU9IldBUk5JTkdNU0dfVElUTEVTVFJJTkciIHZhbHVlPSLjgq/jgqTjgrrjga7jg4rjg5PjgrLjg7zjgrfjg6fjg7PjgavplqLjgZnjgovorablkYoiLz4NCgkJPHVpdGV4dCBuYW1lPSJXQVJOSU5HTVNHX01TR1NUUklORyIgdmFsdWU9IuOBk+OBruOCr+OCpOOCuuOBq+OBr+OAgeOBvuOBoOino+etlOOBl+OBpuOBhOOBquOBhOizquWVj+OBjOOBguOCiuOBvuOBmeOAgiYjeEE7JiN4QTsg44Kv44Kk44K644KS57WC5LqG44GZ44KL44Gr44Gv44CB44CM44Gv44GE44CN44KS44Kv44Oq44OD44Kv44GX44G+44GZ44CC44Kv44Kk44K644KS57aa6KGM44GZ44KL44Gr44Gv44CB44CM44GE44GE44GI44CN44KS44Kv44Oq44OD44Kv44GX44G+44GZ44CCIi8+DQoJCTx1aXRleHQgbmFtZT0iSU5GT1JNQVRJT05fSDI2NF9GTEFTSFBMQVlFUiIgdmFsdWU9IuOBiuS9v+OBhOOBruOCs+ODs+ODlOODpeODvOOCv+OBq+ePvuWcqOOCpOODs+OCueODiOODvOODq+OBleOCjOOBpuOBhOOCiyBGbGFzaCBQbGF5ZXIg44Gu44OQ44O844K444On44Oz44Gv44CB44GT44Gu44OT44OH44Kq44KS44K144Od44O844OI44GX44Gm44GE44G+44Gb44KT44CC5pyA5paw44GuIEZsYXNoIFBsYXllciDjgpLjg4Djgqbjg7Pjg63jg7zjg4njgZnjgovjgavjga/jgIHjg5Pjg4fjgqrpoJjln5/jgpLjgq/jg6rjg4Pjgq/jgZfjgabjgY/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+C5Yqg6ICF44Gr6KaL44Gb44KLIi8+DQoJCTx1aXRleHQgbmFtZT0iTVVURSIgdmFsdWU9IuODn+ODpeODvOODiCIvPg0KCQk8dWl0ZXh0IG5hbWU9IkRPQ1dSQVBfVElUTEUiIHZhbHVlPSJQcmVzZW50ZXIg5re75LuY44OV44Kh44Kk44OrIi8+DQoJCTx1aXRleHQgbmFtZT0iRE9DV1JBUF9NU0ciIHZhbHVlPSLjg57jgqTjgrPjg7Pjg5Tjg6Xjg7zjgr/jgavkv53lrZgiLz4NCgkJPHVpdGV4dCBuYW1lPSJET0NXUkFQX1BST01QVCIgdmFsdWU9IuOCr+ODquODg+OCr+OBl+OBpuODgOOCpuODs+ODreODvOODiSIvPg0KCTwvbGFuZ3VhZ2U+DQoJPGxhbmd1YWdlIGlkPSJrby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x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kFUVEFDSE1FTlRfUFJFVklFV19XQVJOSU5HTVNHX1RJVExFU1RSSU5HIiB2YWx1ZT0i7LKo67aAIO2MjOydvCDqsr3qs6AiLz4NCgkJPHVpdGV4dCBuYW1lPSJBVFRBQ0hNRU5UX1BSRVZJRVdfV0FSTklOR01TRyIgdmFsdWU9IuuvuOumrOuztOq4sCDrqqjrk5zsl5DshJzripQg7LKo67aAIO2MjOydvOydtCDsl7Trpqzsp4Ag7JWK7Iq164uI64ukLiDqsrDqs7zrpbwg67O066Ck66m0IOqyjOyLnCDquLDriqXsnYQg7IKs7Jqp7ZWY7Iut7Iuc7JikLiIvPg0KCQk8dWl0ZXh0IG5hbWU9IkNPTExBQl9MT0NBTF9QTEFZQkFDS19NU0ciIHZhbHVlPSLsvZjthZDtirjqsIAg66Gc7Lus7JeQ7IScIOyerOyDnSDspJHsnoXri4jri6QuIOydtCDrqqjrk5zsl5DshJzripQg6rO164+ZIOyekeyXheydhCDsiJjtlontlaAg7IiYIOyXhuyKteuLiOuLpC4iLz4NCgkJPHVpdGV4dCBuYW1lPSJDT0xMQUJfTE9DQUxfUExBWUJBQ0tfVElUTEUiIHZhbHVlPSLroZzsu6wg7J6s7IOdIi8+DQoJCTx1aXRleHQgbmFtZT0iQ09MTEFCX0xPQ0FMX1BMQVlCQUNLQlROIiB2YWx1ZT0i7ZmV7J24Ii8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HVpdGV4dCBuYW1lPSJDT1VSU0VfU1RBVFVTIiB2YWx1ZT0i66qo65OIIOyDge2DnCIvPg0KCQk8dWl0ZXh0IG5hbWU9IlBBU1NFRF9TVFJJTkciIHZhbHVlPSLtlanqsqkiLz4NCgkJPHVpdGV4dCBuYW1lPSJGQUlMRURfU1RSSU5HIiB2YWx1ZT0i67aI7ZWp6rKpIi8+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+DQoJCTx1aXRleHQgbmFtZT0iUVVJWlBPRF9RVUlaX1BBU1NTQ09SRSIgdmFsdWU9Iu2GteqzvCDsoJDsiJg6Ii8+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+E7ZWY7KeAIOyViuydgCDsp4jrrLjsnbQg7J6I7Iq164uI64ukLiYjeEE7JiN4QTvtgLTspojrpbwg7KKF66OM7ZWY66Ck66m0IFvsmIhd66W8IO2BtOumre2VmOqzoCwg7YC07KaI66W8IOqzhOyGje2VmOugpOuptCBb7JWE64uI7JikXeulvCDtgbTrpq3tlZjsi63si5zsmKQuIi8+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+DQoJCTx1aXRleHQgbmFtZT0iRE9DV1JBUF9QUk9NUFQiIHZhbHVlPSLtgbTrpq3tlZjsl6wg64uk7Jq066Gc65OcIi8+DQoJPC9sYW5ndWFnZT4NCgk8bGFuZ3VhZ2UgaWQ9ImVz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kF2aXNvIGRlIGFyY2hpdm8gYWRqdW50byIvPg0KCQk8dWl0ZXh0IG5hbWU9IkFUVEFDSE1FTlRfUFJFVklFV19XQVJOSU5HTVNHIiB2YWx1ZT0iTm8gZXMgcG9zaWJsZSBhYnJpciBsb3MgYXJjaGl2b3MgYWRqdW50b3MgZW4gZWwgbW9kbyBkZSBwcmV2aXN1YWxpemFjacOzbi4gVXNlIFB1YmxpY2FyIHBhcmEgdmVyIGxvcyByZXN1bHRhZG9zLiIvPg0KCQk8dWl0ZXh0IG5hbWU9IkNPTExBQl9MT0NBTF9QTEFZQkFDS19NU0ciIHZhbHVlPSJFbCBjb250ZW5pZG8gc2UgZXN0w6EgcmVwcm9kdWNpZW5kbyBsb2NhbG1lbnRlLiBMYSBjb2xhYm9yYWNpw7NuIG5vIGZ1bmNpb25hIGVuIGVzdGUgbW9kby4iLz4NCgkJPHVpdGV4dCBuYW1lPSJDT0xMQUJfTE9DQUxfUExBWUJBQ0tfVElUTEUiIHZhbHVlPSJSZXByb2R1Y2Npw7NuIGxvY2FsIi8+DQoJCTx1aXRleHQgbmFtZT0iQ09MTEFCX0xPQ0FMX1BMQVlCQUNLQlROIiB2YWx1ZT0iT2siLz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RldGVuaWRhIi8+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+DQoJCTx1aXRleHQgbmFtZT0iU0NSVUJCQVJTVEFUVVNfUkVWSUVXUVVJWiIgdmFsdWU9IlJldmlzYW5kbyBwcnVlYmEiLz4NCgkJPCEtLSBzdWJzdGl0dXRpb246ICVtID09IG1pbnV0ZXMgcmVtYWluaW5nIC0tPg0KCQk8IS0tIHN1YnN0aXR1dGlvbjogJXMgPT0gc2Vjb25kcyByZW1haW5pbmcgLS0+DQoJCTx1aXRleHQgbmFtZT0iRUxBUFNFRCIgdmFsdWU9IiVtIG1pbnV0b3MgJXMgc2VndW5kb3MgcmVzdGFudGVzIi8+DQoJCTx1aXRleHQgbmFtZT0iTk9URk9VTkQiIHZhbHVlPSJObyBzZSBoYSBlbmNvbnRyYWRvIG5hZGEiLz4NCgkJPHVpdGV4dCBuYW1lPSJBVFRBQ0hNRU5UUyIgdmFsdWU9IkFyY2hpdm9zIGFkanVudG9zIi8+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+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+DQoJCTx1aXRleHQgbmFtZT0iQVRUQUNIU0laRV9IRUFESU5HIiB2YWx1ZT0iVGFtYcOxbyIvPg0KCQk8dWl0ZXh0IG5hbWU9IlNMSURFX05PVEVTIiB2YWx1ZT0iTm90YXMgZGUgZGlhcG9zaXRpdmEiLz4NCgkJPHVpdGV4dCBuYW1lPSJDT1VSU0VfU1RBVFVTIiB2YWx1ZT0iRXN0YWRvIGRlIG1vZHVsbyIvPg0KCQk8dWl0ZXh0IG5hbWU9IlBBU1NFRF9TVFJJTkciIHZhbHVlPSJBcHJvYmFkbyIvPg0KCQk8dWl0ZXh0IG5hbWU9IkZBSUxFRF9TVFJJTkciIHZhbHVlPSJTdXNwZW5zby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k11ZG8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+DQoJPGxhbmd1YWdlIGlkPSJwd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QVRUQUNITUVOVF9QUkVWSUVXX1dBUk5JTkdNU0dfVElUTEVTVFJJTkciIHZhbHVlPSJBdmlzbyBkZSBhbmV4byIvPg0KCQk8dWl0ZXh0IG5hbWU9IkFUVEFDSE1FTlRfUFJFVklFV19XQVJOSU5HTVNHIiB2YWx1ZT0iT3MgYW5leG9zIG7Do28gc8OjbyBhYmVydG9zIG5vIG1vZG8gZGUgVmlzdWFsaXphw6fDo28uIFVzZSBvIGNvbWFuZG8gZGUgcHVibGljYcOnw6NvIHBhcmEgdmVyIG9zIHJlc3VsdGFkb3MuIi8+DQoJCTx1aXRleHQgbmFtZT0iQ09MTEFCX0xPQ0FMX1BMQVlCQUNLX01TRyIgdmFsdWU9Ik8gY29udGXDumRvIGVzdMOhIHNlbmRvIHJlcHJvZHV6aWRvIGxvY2FsbWVudGUuQSBjb2xhYm9yYcOnw6NvIG7Do28gZnVuY2lvbmEgbmVzdGUgbW9kby4iLz4NCgkJPHVpdGV4dCBuYW1lPSJDT0xMQUJfTE9DQUxfUExBWUJBQ0tfVElUTEUiIHZhbHVlPSJSZXByb2R1w6fDo28gbG9jYWwiLz4NCgkJPHVpdGV4dCBuYW1lPSJDT0xMQUJfTE9DQUxfUExBWUJBQ0tCVE4iIHZhbHVlPSJPayIv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GFyYWRvIi8+DQoJCTx1aXRleHQgbmFtZT0iU0NSVUJCQVJTVEFUVVNfUExBWUlORyIgdmFsdWU9IlJlcHJvZHV6aW5kbyIvPg0KCQk8dWl0ZXh0IG5hbWU9IlNDUlVCQkFSU1RBVFVTX05PQVVESU8iIHZhbHVlPSJTZW0gw6F1ZGlvIi8+DQoJCTx1aXRleHQgbmFtZT0iU0NSVUJCQVJTVEFUVVNfVklEUExBWUlORyIgdmFsdWU9IlbDrWRlbyBlbSByZXByb2R1w6fDo28iLz4NCgkJPHVpdGV4dCBuYW1lPSJTQ1JVQkJBUlNUQVRVU19MT0FESU5HIiB2YWx1ZT0iQ2FycmVnYW5kbyIvPg0KCQk8dWl0ZXh0IG5hbWU9IlNDUlVCQkFSU1RBVFVTX0JVRkZFUklORyIgdmFsdWU9IkFybWF6ZW5hbmRvIGVtIGJ1ZmZlciIvPg0KCQk8dWl0ZXh0IG5hbWU9IlNDUlVCQkFSU1RBVFVTX1FVRVNUSU9OIiB2YWx1ZT0iUmVzcG9uZGVyIHBlcmd1bnRhIi8+DQoJCTx1aXRleHQgbmFtZT0iU0NSVUJCQVJTVEFUVVNfUkVWSUVXUVVJWiIgdmFsdWU9IlJldmlzYW5kbyBxdWVzdGlvbsOhcmlvIi8+DQoJCTwhLS0gc3Vic3RpdHV0aW9uOiAlbSA9PSBtaW51dGVzIHJlbWFpbmluZyAtLT4NCgkJPCEtLSBzdWJzdGl0dXRpb246ICVzID09IHNlY29uZHMgcmVtYWluaW5nIC0tPg0KCQk8dWl0ZXh0IG5hbWU9IkVMQVBTRUQiIHZhbHVlPSIlbSBtaW51dG9zICVzIHNlZ3VuZG9zIHJlc3RhbnRlcyIvPg0KCQk8dWl0ZXh0IG5hbWU9Ik5PVEZPVU5EIiB2YWx1ZT0iTmFkYSBlbmNvbnRyYWRvIi8+DQoJCTx1aXRleHQgbmFtZT0iQVRUQUNITUVOVFMiIHZhbHVlPSJBbmV4b3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XRvIi8+DQoJCTx1aXRleHQgbmFtZT0iVEFCX1FVSVoiIHZhbHVlPSJRdWVzdC4iLz4NCgkJPHVpdGV4dCBuYW1lPSJUQUJfT1VUTElORSIgdmFsdWU9IkVzcXVlbWEiLz4NCgkJPHVpdGV4dCBuYW1lPSJUQUJfVEhVTUIiIHZhbHVlPSJNaW5pIi8+DQoJCTx1aXRleHQgbmFtZT0iVEFCX05PVEVTIiB2YWx1ZT0iTm90YXMiLz4NCgkJPHVpdGV4dCBuYW1lPSJUQUJfU0VBUkNIIiB2YWx1ZT0iQnVzY2EiLz4NCgkJPHVpdGV4dCBuYW1lPSJTTElERV9IRUFESU5HIiB2YWx1ZT0iVMOtdHVsbyBkbyBzbGlkZSIvPg0KCQk8dWl0ZXh0IG5hbWU9IkRVUkFUSU9OX0hFQURJTkciIHZhbHVlPSJEdXJhw6fDo28iLz4NCgkJPHVpdGV4dCBuYW1lPSJTRUFSQ0hfSEVBRElORyIgdmFsdWU9IlByb2N1cmFyIHRleHRvOiIvPg0KCQk8dWl0ZXh0IG5hbWU9IlRIVU1CX0hFQURJTkciIHZhbHVlPSJTbGlkZSIvPg0KCQk8dWl0ZXh0IG5hbWU9IlRIVU1CX0lORk8iIHZhbHVlPSJUw610dWxvL0R1cmHDp8OjbyBkbyBzbGlkZSIvPg0KCQk8dWl0ZXh0IG5hbWU9IkFUVEFDSE5BTUVfSEVBRElORyIgdmFsdWU9Ik5vbWUgZG8gYXJxdWl2byIvPg0KCQk8dWl0ZXh0IG5hbWU9IkFUVEFDSFNJWkVfSEVBRElORyIgdmFsdWU9IlRhbWFuaG8iLz4NCgkJPHVpdGV4dCBuYW1lPSJTTElERV9OT1RFUyIgdmFsdWU9IkFub3Rhw6fDtWVzIGRvIHNsaWRlIi8+DQoJCTx1aXRleHQgbmFtZT0iQ09VUlNFX1NUQVRVUyIgdmFsdWU9IlN0YXR1cyBkbyBtw7NkdWxvIi8+DQoJCTx1aXRleHQgbmFtZT0iUEFTU0VEX1NUUklORyIgdmFsdWU9IkFwcm92YWRvIi8+DQoJCTx1aXRleHQgbmFtZT0iRkFJTEVEX1NUUklORyIgdmFsdWU9IlJlcHJvdmFkby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kF0dGFjaG1lbnQgV2FybmluZyIvPg0KCQk8dWl0ZXh0IG5hbWU9IkFUVEFDSE1FTlRfUFJFVklFV19XQVJOSU5HTVNHIiB2YWx1ZT0iQXR0YWNobWVudHMgZG8gbm90IG9wZW4gaW4gUHJldmlldyBtb2RlLiBQbGVhc2UgdXNlIHB1Ymxpc2ggdG8gc2VlIHRoZSByZXN1bHRzIi8+DQoJCTx1aXRleHQgbmFtZT0iVU5OQU1FRFNMSURFVElUTEUiIHZhbHVlPSJEaWFwb3NpdGl2YSAlbiIvPg0KCQk8dWl0ZXh0IG5hbWU9IkNPTExBQl9MT0NBTF9QTEFZQkFDS19NU0ciIHZhbHVlPSJDb250ZW50IGlzIGJlaW5nIHBsYXllZCBsb2NhbGx5LlxuIENvbGxhYm9yYXRpb24gZG9lcyBub3Qgd29yayBpbiB0aGlzIG1vZGUiLz4NCgkJPHVpdGV4dCBuYW1lPSJDT0xMQUJfTE9DQUxfUExBWUJBQ0tfVElUTEUiIHZhbHVlPSJMb2NhbCBQbGF5YmFjayIvPg0KCQk8dWl0ZXh0IG5hbWU9IkNPTExBQl9MT0NBTF9QTEFZQkFDS0JUTiIgdmFsdWU9Ik9r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HVpdGV4dCBuYW1lPSJDT1VSU0VfU1RBVFVTIiB2YWx1ZT0iTW9kdWxlIFN0YXR1cyIvPg0KCQk8dWl0ZXh0IG5hbWU9IlBBU1NFRF9TVFJJTkciIHZhbHVlPSJQYXNzZWQiLz4NCgkJPHVpdGV4dCBuYW1lPSJGQUlMRURfU1RSSU5HIiB2YWx1ZT0iRmFpbGVkIi8+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+DQoJCTx1aXRleHQgbmFtZT0iUVVJWlBPRF9RVUlaX1BBU1NTQ09SRSIgdmFsdWU9IlB1bnRlZ2dpbyBtaW5pbW86Ii8+DQoJCTx1aXRleHQgbmFtZT0iUVVJWlBPRF9RVUlaX01BWFNDT1JFIiB2YWx1ZT0iUHVudGVnZ2lvIG1hc3NpbW86Ii8+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+DQoJCTx1aXRleHQgbmFtZT0iV0FSTklOR01TR19ZRVNTVFJJTkciIHZhbHVlPSJTw6wiLz4NCgkJPHVpdGV4dCBuYW1lPSJXQVJOSU5HTVNHX05PU1RSSU5HIiB2YWx1ZT0iTm8iLz4NCgkJPHVpdGV4dCBuYW1lPSJXQVJOSU5HTVNHX1RJVExFU1RSSU5HIiB2YWx1ZT0iQXZ2ZXJ0ZW56YSBuYXZpZ2F6aW9uZSBxdWl6Ii8+DQoJCTx1aXRleHQgbmFtZT0iV0FSTklOR01TR19NU0dTVFJJTkciIHZhbHVlPSJPY2NvcnJlIGFuY29yYSByaXNwb25kZXJlIGFkIGFsY3VuZSBkb21hbmRlIGRlbCBxdWl6LiYjeEE7JiN4QTtTZSBmYXRlIGNsaWMgc3UgU8OsLCB1c2NpcmV0ZSBkYWwgcXVpei4gRmF0ZSBjbGljIHN1IE5vIHBlciBjb250aW51YXJlIGlsIHF1aXouIi8+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3N0cmEgYmFycmEgbGF0ZXJhbGUgYWkgcGFydGVjaXBhbnRpIi8+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+DQoJPGxhbmd1YWdlIGlkPSJub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lVOTkFNRURTTElERVRJVExFIiB2YWx1ZT0iRGlhICVuIi8+DQoJCTx1aXRleHQgbmFtZT0iQ09MTEFCX0xPQ0FMX1BMQVlCQUNLX01TRyIgdmFsdWU9IkNvbnRlbnQgaXMgYmVpbmcgcGxheWVkIGxvY2FsbHkuXG4gQ29sbGFib3JhdGlvbiBkb2VzIG5vdCB3b3JrIGluIHRoaXMgbW9kZSIvPg0KCQk8dWl0ZXh0IG5hbWU9IkNPTExBQl9MT0NBTF9QTEFZQkFDS19USVRMRSIgdmFsdWU9IkxvY2FsIFBsYXliYWNrIi8+DQoJCTx1aXRleHQgbmFtZT0iQ09MTEFCX0xPQ0FMX1BMQVlCQUNLQlROIiB2YWx1ZT0iT2siLz4NCgkJPCEtLSBzdWJzdGl0dXRpb246ICVuID09IHNsaWRlIG51bWJlciAtLT4NCgkJPCEtLSBzdWJzdGl0dXRpb246ICV0ID09IHRvdGFsIHNsaWRlIGNvdW50IC0tPg0KCQk8dWl0ZXh0IG5hbWU9IlNDUlVCQkFSU1RBVFVTX1NMSURFSU5GTyIgdmFsdWU9IkRpYSAlbiAvICV0IHwgIi8+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+DQoJCTx1aXRleHQgbmFtZT0iU0NSVUJCQVJTVEFUVVNfUVVFU1RJT04iIHZhbHVlPSJWcmFhZyBtZXQgYW50d29vcmQiLz4NCgkJPHVpdGV4dCBuYW1lPSJTQ1JVQkJBUlNUQVRVU19SRVZJRVdRVUlaIiB2YWx1ZT0iUXVpeiBjb250cm9sZXJlbiIvPg0KCQk8IS0tIHN1YnN0aXR1dGlvbjogJW0gPT0gbWludXRlcyByZW1haW5pbmcgLS0+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+DQoJCTwhLS0gc3Vic3RpdHV0aW9uOiAlcCA9PSBjdXJyZW50IHNwZWFrZXIncyB0aXRsZSAtLT4NCgkJPHVpdGV4dCBuYW1lPSJCSU9XSU5fVElUTEUiIHZhbHVlPSJCaW9ncmFmaWU6ICVwIi8+DQoJCTx1aXRleHQgbmFtZT0iQklPQlROX1RJVExFIiB2YWx1ZT0iQmlvZ3JhZmllIi8+DQoJCTx1aXRleHQgbmFtZT0iRElWSURFUkJUTl9USVRMRSIgdmFsdWU9InwiLz4NCgkJPHVpdGV4dCBuYW1lPSJDT05UQUNUQlROX1RJVExFIiB2YWx1ZT0iQ29udGFjdCIvPg0KCQk8dWl0ZXh0IG5hbWU9IlRBQl9RVUlaIiB2YWx1ZT0iUXVpeiIvPg0KCQk8dWl0ZXh0IG5hbWU9IlRBQl9PVVRMSU5FIiB2YWx1ZT0iT3ZlcnppY2h0Ii8+DQoJCTx1aXRleHQgbmFtZT0iVEFCX1RIVU1CIiB2YWx1ZT0iTWluaWF0dXVyIi8+DQoJCTx1aXRleHQgbmFtZT0iVEFCX05PVEVTIiB2YWx1ZT0iTm90aXRpZXMiLz4NCgkJPHVpdGV4dCBuYW1lPSJUQUJfU0VBUkNIIiB2YWx1ZT0iWm9la2VuIi8+DQoJCTx1aXRleHQgbmFtZT0iU0xJREVfSEVBRElORyIgdmFsdWU9IlRpdGVsIHZhbiBkaWEiLz4NCgkJPHVpdGV4dCBuYW1lPSJEVVJBVElPTl9IRUFESU5HIiB2YWx1ZT0iRHV1ciIvPg0KCQk8dWl0ZXh0IG5hbWU9IlNFQVJDSF9IRUFESU5HIiB2YWx1ZT0iWm9la2VuIG5hYXIgdGVrc3Q6Ii8+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+DQoJCTx1aXRleHQgbmFtZT0iU0xJREVfTk9URVMiIHZhbHVlPSJEaWFub3RpdGllcyIvPg0KCQk8dWl0ZXh0IG5hbWU9IkNPVVJTRV9TVEFUVVMiIHZhbHVlPSJNb2R1bGUgU3RhdHVzIi8+DQoJCTx1aXRleHQgbmFtZT0iUEFTU0VEX1NUUklORyIgdmFsdWU9IlBhc3NlZCIvPg0KCQk8dWl0ZXh0IG5hbWU9IkZBSUxFRF9TVFJJTkciIHZhbHVlPSJGYWlsZWQiLz4NCgkJPCEtLXF1aXogcG9kIGFuZCBtZXNzYWdlIGJveCB0ZXh0cy0tPg0KCQk8dWl0ZXh0IG5hbWU9IlFVSVpQT0RfUVVJWl9BVFRFTVBUIiB2YWx1ZT0iUXVpenBvZ2luZzoiLz4NCgkJPHVpdGV4dCBuYW1lPSJRVUlaUE9EX1FVSVpfQVRURU1QVF9WQUxVRSIgdmFsdWU9IiVuIHZhbiAldCIvPg0KCQk8dWl0ZXh0IG5hbWU9IlFVSVpQT0RfUVVJWl9TQ09SRSIgdmFsdWU9IkJlaGFhbGRlIHNjb3JlOiIvPg0KCQk8dWl0ZXh0IG5hbWU9IlFVSVpQT0RfUVVJWl9QQVNTU0NPUkUiIHZhbHVlPSJWb2xkb2VuZGUgc2NvcmU6Ii8+DQoJCTx1aXRleHQgbmFtZT0iUVVJWlBPRF9RVUlaX01BWFNDT1JFIiB2YWx1ZT0iTWF4aW1hYWwgaGFhbGJhcmUgc2NvcmU6Ii8+DQoJCTx1aXRleHQgbmFtZT0iUVVJWlBPRF9RVUVTQVRNUFRfU1RSIiB2YWx1ZT0iUG9naW5nOiAlbiB2YW4gJXQiLz4NCgkJPHVpdGV4dCBuYW1lPSJRVUlaUE9EX1FVRVNUWVBFX1NUUiIgdmFsdWU9IlR5cGU6ICVzIi8+DQoJCTx1aXRleHQgbmFtZT0iUVVJWlBPRF9RVUVTVFlQRV9HUkQiIHZhbHVlPSJUZWx0IHZvb3Igc2NvcmUiLz4NCgkJPHVpdGV4dCBuYW1lPSJRVUlaUE9EX1FVRVNUWVBFX1NWWSIgdmFsdWU9IkVucXXDqnRlIi8+DQoJCTx1aXRleHQgbmFtZT0iUVVJWlBPRF9RVUlaQVRNUFRfSU5GIiB2YWx1ZT0iT25iZXBlcmt0Ii8+DQoJCTx1aXRleHQgbmFtZT0iUVVJWlBPRF9RVUVTQVRNUFRfSU5GIiB2YWx1ZT0iT25iZXBlcmt0Ii8+DQoJCTx1aXRleHQgbmFtZT0iV0FSTklOR01TR19ZRVNTVFJJTkciIHZhbHVlPSJKYSIvPg0KCQk8dWl0ZXh0IG5hbWU9IldBUk5JTkdNU0dfTk9TVFJJTkciIHZhbHVlPSJOZWUiLz4NCgkJPHVpdGV4dCBuYW1lPSJXQVJOSU5HTVNHX1RJVExFU1RSSU5HIiB2YWx1ZT0iV2FhcnNjaHV3aW5nIG1ldCBiZXRyZWtraW5nIHRvdCBxdWl6bmF2aWdhdGllIi8+DQoJCTx1aXRleHQgbmFtZT0iV0FSTklOR01TR19NU0dTVFJJTkciIHZhbHVlPSJVIGhlYnQgbmlldCBhbGxlIHZyYWdlbiBpbiBkZXplIHF1aXogYmVhbnR3b29yZC4mI3hBOyYjeEE7S2xpayBvcCBKYSBvbSBkZSBxdWl6IGFmIHRlIHNsdWl0ZW4uIEtsaWsgb3AgTmVlIG9tIGRlIHF1aXogdm9vcnQgdGUgemV0dGVuLiIvPg0KCQk8dWl0ZXh0IG5hbWU9IklORk9STUFUSU9OX0gyNjRfRkxBU0hQTEFZRVIiIHZhbHVlPSJEZXplIHZpZGVvIHdvcmR0IG5pZXQgb25kZXJzdGV1bmQgZG9vciBkZSB2ZXJzaWUgdmFuIEZsYXNoIFBsYXllciBkaWUgbW9tZW50ZWVsIG9wIHV3IGNvbXB1dGVyIGlzIGdlw69uc3RhbGxlZXJkLiBLbGlrIGluIGRlIHZpZGVvIG9tIGRlIG5pZXV3c3RlIEZsYXNoIFBsYXllciB0ZSBkb3dubG9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aaWpwYW5lZWwgYWFuIGRlZWxuZW1lcnMgd2VlcmdldmVuIi8+DQoJCTx1aXRleHQgbmFtZT0iTVVURSIgdmFsdWU9IkRlbXBlbiIvPg0KCQk8dWl0ZXh0IG5hbWU9IkRPQ1dSQVBfVElUTEUiIHZhbHVlPSJQcmVzZW50ZXItYmVzdGFuZHNiaWpsYWdlIi8+DQoJCTx1aXRleHQgbmFtZT0iRE9DV1JBUF9NU0ciIHZhbHVlPSJPcHNsYWFuIGluIERlemUgY29tcHV0ZXIiLz4NCgkJPHVpdGV4dCBuYW1lPSJET0NXUkFQX1BST01QVCIgdmFsdWU9IktsaWsgb20gdGUgZG93bmxvYWRlbiIvPg0KCTwvbGFuZ3VhZ2U+DQoJPGxhbmd1YWdlIGlkPSJjbiI+DQoJCTwhLS0gZm9ybWF0IGZvciB1aWZvbnQgdmFsdWUgaXMgImZvbnQsc2l6ZSxpc2JvbGQsaXNpdGFsaWMsaXNzaGFkb3dlZCIgLS0+DQoJCTx1aWZvbnQgbmFtZT0iRk9OVF9RVUlaWklORyIgdmFsdWU9IuWui+S9ky0xODAzMCwxMCxmYWxzZSxmYWxzZSxmYWxzZSIvPg0KCQk8dWlmb250IG5hbWU9IkZPTlRfU0NSVUJTVEFUVVMiIHZhbHVlPSLlrovkvZMtMTgwMzAsMTAsdHJ1ZSxmYWxzZSx0cnVlIi8+DQoJCTx1aWZvbnQgbmFtZT0iRk9OVF9TQ1JVQlRJTUUiIHZhbHVlPSLlrovkvZMtMTgwMzAsMTAsZmFsc2UsZmFsc2UsdHJ1ZSIvPg0KCQk8dWlmb250IG5hbWU9IkZPTlRfRUxBUFNFRFRJTUUiIHZhbHVlPSLlrovkvZMtMTgwMzAsMTAsdHJ1ZSxmYWxzZSx0cnVlIi8+DQoJCTx1aWZvbnQgbmFtZT0iRk9OVF9VVElMU01FTlUiIHZhbHVlPSLlrovkvZMtMTgwMzAsMTAsdHJ1ZSxmYWxzZSxmYWxzZSIvPg0KCQk8dWlmb250IG5hbWU9IkZPTlRfVEFCUyIgdmFsdWU9IuWui+S9ky0xODAzMCwxNCx0cnVlLGZhbHNlLHRydWUiLz4NCgkJPHVpZm9udCBuYW1lPSJGT05UX1BSRVNFTlRBVElPTk5BTUUiIHZhbHVlPSLlrovkvZMtMTgwMzAsMTQsZmFsc2UsZmFsc2UsdHJ1ZSIvPg0KCQk8dWlmb250IG5hbWU9IkZPTlRfUFJFU0VOVEVSTkFNRSIgdmFsdWU9IuWui+S9ky0xODAzMCwxNCx0cnVlLGZhbHNlLHRydWUiLz4NCgkJPHVpZm9udCBuYW1lPSJGT05UX1BSRVNFTlRFUlRJVExFIiB2YWx1ZT0i5a6L5L2TLTE4MDMwLDEzLGZhbHNlLGZhbHNlLHRydWUiLz4NCgkJPHVpZm9udCBuYW1lPSJGT05UX0JJT0JUTiIgdmFsdWU9IuWui+S9ky0xODAzMCwxMCxmYWxzZSxmYWxzZSx0cnVlIi8+DQoJCTx1aWZvbnQgbmFtZT0iRk9OVF9OT1RFUyIgdmFsdWU9IuWui+S9ky0xODAzMCwxMixmYWxzZSxmYWxzZSxmYWxzZSIvPg0KCQk8dWlmb250IG5hbWU9IkZPTlRfT1VUTElORSIgdmFsdWU9IuWui+S9ky0xODAzMCwxMixmYWxzZSxmYWxzZSx0cnVlIi8+DQoJCTx1aWZvbnQgbmFtZT0iRk9OVF9TRUFSQ0giIHZhbHVlPSLlrovkvZMtMTgwMzAsMTIsZmFsc2UsZmFsc2UsdHJ1ZSIvPg0KCQk8dWlmb250IG5hbWU9IkZPTlRfVEhVTUIiIHZhbHVlPSLlrovkvZMtMTgwMzAsMTAsZmFsc2UsZmFsc2UsdHJ1ZSIvPg0KCQk8dWlmb250IG5hbWU9IkZPTlRfQklPV0lOIiB2YWx1ZT0i5a6L5L2TLTE4MDMwLDEyLGZhbHNlLGZhbHNlLGZhbHNlIi8+DQoJCTx1aWZvbnQgbmFtZT0iRk9OVF9MSVNUSEVBRElORyIgdmFsdWU9IuWui+S9ky0xODAzMCwxMCxmYWxzZSxmYWxzZSxmYWxzZSIvPg0KCQk8dWlmb250IG5hbWU9IkZPTlRfV0lOVElUTEUiIHZhbHVlPSLlrovkvZMtMTgwMzAsMTAsZmFsc2UsZmFsc2UsdHJ1ZSIvPg0KCQk8dWlmb250IG5hbWU9IkZPTlRfQVRUQUNITUVOVFMiIHZhbHVlPSLlrovkvZMtMTgwMzAsMTIsZmFsc2UsZmFsc2UsdHJ1ZSIvPg0KCQk8IS0tcXVpeiBwb2QgYW5kIG1lc3NhZ2UgYm94IHRleHQgZm9udHMtLT4NCgkJPHVpZm9udCBuYW1lPSJGT05UX01TR0JPWF9XSU5USVRMRSIgdmFsdWU9IuWui+S9ky0xODAzMCwxMix0cnVlLGZhbHNlLHRydWUiLz4NCgkJPHVpZm9udCBuYW1lPSJGT05UX01TR0JPWF9NU0ciIHZhbHVlPSLlrovkvZMtMTgwMzAsMTIsZmFsc2UsZmFsc2UsdHJ1ZSIvPg0KCQk8dWlmb250IG5hbWU9IkZPTlRfTVNHQk9YX09QVElPTlMiIHZhbHVlPSLlrovkvZMtMTgwMzAsMTAsdHJ1ZSxmYWxzZSx0cnVlIi8+DQoJCTx1aWZvbnQgbmFtZT0iRk9OVF9RVUlaUE9EX1FVSVpfVElUTEUiIHZhbHVlPSLlrovkvZMtMTgwMzAsMTIsdHJ1ZSxmYWxzZSx0cnVlIi8+DQoJCTx1aWZvbnQgbmFtZT0iRk9OVF9RVUlaUE9EX1FVSVpfQVRURU1QVCIgdmFsdWU9IuWui+S9ky0xODAzMCwxMCxmYWxzZSxmYWxzZSx0cnVlIi8+DQoJCTx1aWZvbnQgbmFtZT0iRk9OVF9RVUlaUE9EX1FVSVpfQVRURU1QVF9WQUxVRSIgdmFsdWU9IuWui+S9ky0xODAzMCwxMCx0cnVlLGZhbHNlLHRydWUiLz4NCgkJPHVpZm9udCBuYW1lPSJGT05UX1FVSVpQT0RfUVVFU1RJT05fU0NPUkUiIHZhbHVlPSLlrovkvZMtMTgwMzAsMTAsZmFsc2UsZmFsc2UsdHJ1ZSIvPg0KCQk8dWlmb250IG5hbWU9IkZPTlRfUVVJWlBPRF9RVUVTVElPTl9TQ09SRV9WQUxVRSIgdmFsdWU9IuWui+S9ky0xODAzMCwxMCx0cnVlLGZhbHNlLHRydWUiLz4NCgkJPHVpZm9udCBuYW1lPSJGT05UX1FVSVpQT0RfUVVFU1RJT05fQVRURU1QVCIgdmFsdWU9IuWui+S9ky0xODAzMCwxMCxmYWxzZSxmYWxzZSx0cnVlIi8+DQoJCTx1aWZvbnQgbmFtZT0iRk9OVF9RVUlaUE9EX1FVRVNUSU9OX0FUVEVNUFRfVkFMVUUiIHZhbHVlPSLlrovkvZMtMTgwMzAsMTAsdHJ1ZSxmYWxzZSx0cnVlIi8+DQoJCTx1aWZvbnQgbmFtZT0iRk9OVF9RVUlaUE9EX1FVRVNUSU9OX1RBRyIgdmFsdWU9IuWui+S9ky0xODAzMCwxMix0cnVlLGZhbHNlLHRydWUiLz4NCgkJPHVpZm9udCBuYW1lPSJGT05UX1FVSVpQT0RfUVVJWl9RVUVTVElPTl9DT1VOVCIgdmFsdWU9IuWui+S9ky0xODAzMCwxMCxmYWxzZSxmYWxzZSx0cnVlIi8+DQoJCTx1aWZvbnQgbmFtZT0iRk9OVF9RVUlaUE9EX1FVSVpfUVVFU1RJT05fQ09VTlRfVkFMVUUiIHZhbHVlPSLlrovkvZMtMTgwMzAsMTAsdHJ1ZSxmYWxzZSx0cnVlIi8+DQoJCTx1aWZvbnQgbmFtZT0iRk9OVF9RVUlaUE9EX1FVSVpfUVVFU1RJT05fQVRURU1QVEVEIiB2YWx1ZT0i5a6L5L2TLTE4MDMwLDEwLGZhbHNlLGZhbHNlLHRydWUiLz4NCgkJPHVpZm9udCBuYW1lPSJGT05UX1FVSVpQT0RfUVVJWl9RVUVTVElPTl9BVFRFTVBURURfVkFMVUUiIHZhbHVlPSLlrovkvZMtMTgwMzAsMTAsdHJ1ZSxmYWxzZSx0cnVlIi8+DQoJCTx1aWZvbnQgbmFtZT0iRk9OVF9RVUlaUE9EX1FVSVpfU0NPUkVfVEFHIiB2YWx1ZT0i5a6L5L2TLTE4MDMwLDEyLHRydWUsZmFsc2UsdHJ1ZSIvPg0KCQk8dWlmb250IG5hbWU9IkZPTlRfUVVJWlBPRF9RVUlaX1NDT1JFIiB2YWx1ZT0i5a6L5L2TLTE4MDMwLDEwLGZhbHNlLGZhbHNlLHRydWUiLz4NCgkJPHVpZm9udCBuYW1lPSJGT05UX1FVSVpQT0RfUVVJWl9TQ09SRV9WQUxVRSIgdmFsdWU9IuWui+S9ky0xODAzMCwxMCx0cnVlLGZhbHNlLHRydWUiLz4NCgkJPHVpZm9udCBuYW1lPSJGT05UX1FVSVpQT0RfUVVJWl9NQVhTQ09SRSIgdmFsdWU9IuWui+S9ky0xODAzMCwxMCxmYWxzZSxmYWxzZSx0cnVlIi8+DQoJCTx1aWZvbnQgbmFtZT0iRk9OVF9RVUlaUE9EX1FVSVpfTUFYU0NPUkVfVkFMVUUiIHZhbHVlPSLlrovkvZMtMTgwMzAsMTAsdHJ1ZSxmYWxzZSx0cnVlIi8+DQoJCTx1aWZvbnQgbmFtZT0iRk9OVF9RVUlaUE9EX1FVSVpfUEFTU1NDT1JFIiB2YWx1ZT0i5a6L5L2TLTE4MDMwLDEwLGZhbHNlLGZhbHNlLHRydWUiLz4NCgkJPHVpZm9udCBuYW1lPSJGT05UX1FVSVpQT0RfUVVJWl9QQVNTU0NPUkVfVkFMVUUiIHZhbHVlPSLlrovkvZMtMTgwMzAsMTAsdHJ1ZSxmYWxzZSx0cnVlIi8+DQoJCTwhLS0gdWl0ZXh0IC0tPg0KCQk8IS0tIHN1YnN0aXR1dGlvbjogJW4gPT0gc2xpZGUgbnVtYmVyIC0tPg0KCQk8dWl0ZXh0IG5hbWU9IkFUVEFDSE1FTlRfUFJFVklFV19XQVJOSU5HTVNHX1RJVExFU1RSSU5HIiB2YWx1ZT0iQXR0YWNobWVudCBXYXJuaW5nIi8+DQoJCTx1aXRleHQgbmFtZT0iQVRUQUNITUVOVF9QUkVWSUVXX1dBUk5JTkdNU0ciIHZhbHVlPSJBdHRhY2htZW50cyBkbyBub3Qgb3BlbiBpbiBQcmV2aWV3IG1vZGUuIFBsZWFzZSB1c2UgcHVibGlzaCB0byBzZWUgdGhlIHJlc3VsdHMiLz4NCgkJPHVpdGV4dCBuYW1lPSJDT0xMQUJfTE9DQUxfUExBWUJBQ0tfTVNHIiB2YWx1ZT0iQ29udGVudCBpcyBiZWluZyBwbGF5ZWQgbG9jYWxseS5cbiBDb2xsYWJvcmF0aW9uIGRvZXMgbm90IHdvcmsgaW4gdGhpcyBtb2RlIi8+DQoJCTx1aXRleHQgbmFtZT0iQ09MTEFCX0xPQ0FMX1BMQVlCQUNLX1RJVExFIiB2YWx1ZT0iTG9jYWwgUGxheWJhY2siLz4NCgkJPHVpdGV4dCBuYW1lPSJDT0xMQUJfTE9DQUxfUExBWUJBQ0tCVE4iIHZhbHVlPSJPayIvPg0KCQk8dWl0ZXh0IG5hbWU9IlVOTkFNRURTTElERVRJVExFIiB2YWx1ZT0i5bm754Gv54mHICVuIi8+DQoJCTwhLS0gc3Vic3RpdHV0aW9uOiAlbiA9PSBzbGlkZSBudW1iZXIgLS0+DQoJCTwhLS0gc3Vic3RpdHV0aW9uOiAldCA9PSB0b3RhbCBzbGlkZSBjb3VudCAtLT4NCgkJPHVpdGV4dCBuYW1lPSJTQ1JVQkJBUlNUQVRVU19TTElERUlORk8iIHZhbHVlPSLlubvnga/niYcgJW4gLyAldCB8ICIvPg0KCQk8dWl0ZXh0IG5hbWU9IlNDUlVCQkFSU1RBVFVTX1NUT1BQRUQiIHZhbHVlPSLlt7LlgZzmraIiLz4NCgkJPHVpdGV4dCBuYW1lPSJTQ1JVQkJBUlNUQVRVU19QTEFZSU5HIiB2YWx1ZT0i5q2j5Zyo5pKt5pS+Ii8+DQoJCTx1aXRleHQgbmFtZT0iU0NSVUJCQVJTVEFUVVNfTk9BVURJTyIgdmFsdWU9IuaXoOmfs+mikSIvPg0KCQk8dWl0ZXh0IG5hbWU9IlNDUlVCQkFSU1RBVFVTX1ZJRFBMQVlJTkciIHZhbHVlPSLop4bpopHmkq3mlL4iLz4NCgkJPHVpdGV4dCBuYW1lPSJTQ1JVQkJBUlNUQVRVU19MT0FESU5HIiB2YWx1ZT0i5q2j5Zyo6L295YWlIi8+DQoJCTx1aXRleHQgbmFtZT0iU0NSVUJCQVJTVEFUVVNfQlVGRkVSSU5HIiB2YWx1ZT0i5q2j5Zyo6L+b6KGM57yT5Yay5aSE55CGIi8+DQoJCTx1aXRleHQgbmFtZT0iU0NSVUJCQVJTVEFUVVNfUVVFU1RJT04iIHZhbHVlPSLlm57nrZTpl67popgiLz4NCgkJPHVpdGV4dCBuYW1lPSJTQ1JVQkJBUlNUQVRVU19SRVZJRVdRVUlaIiB2YWx1ZT0i5q2j5Zyo5a6h6ZiF5rWL6aqMIi8+DQoJCTwhLS0gc3Vic3RpdHV0aW9uOiAlbSA9PSBtaW51dGVzIHJlbWFpbmluZyAtLT4NCgkJPCEtLSBzdWJzdGl0dXRpb246ICVzID09IHNlY29uZHMgcmVtYWluaW5nIC0tPg0KCQk8dWl0ZXh0IG5hbWU9IkVMQVBTRUQiIHZhbHVlPSLliankvZkgJW0g5YiG6ZKfICVzIOenkiIvPg0KCQk8dWl0ZXh0IG5hbWU9Ik5PVEZPVU5EIiB2YWx1ZT0i5pyq5om+5Yiw5Lu75L2V5YaF5a65Ii8+DQoJCTx1aXRleHQgbmFtZT0iQVRUQUNITUVOVFMiIHZhbHVlPSLpmYTku7YiLz4NCgkJPCEtLSBzdWJzdGl0dXRpb246ICVwID09IGN1cnJlbnQgc3BlYWtlcidzIHRpdGxlIC0tPg0KCQk8dWl0ZXh0IG5hbWU9IkJJT1dJTl9USVRMRSIgdmFsdWU9IuS4quS6uueugOS7izogJXAiLz4NCgkJPHVpdGV4dCBuYW1lPSJCSU9CVE5fVElUTEUiIHZhbHVlPSLkuKrkurrnroDku4siLz4NCgkJPHVpdGV4dCBuYW1lPSJESVZJREVSQlROX1RJVExFIiB2YWx1ZT0ifCIvPg0KCQk8dWl0ZXh0IG5hbWU9IkNPTlRBQ1RCVE5fVElUTEUiIHZhbHVlPSLogZTns7vmlrnlvI8iLz4NCgkJPHVpdGV4dCBuYW1lPSJUQUJfUVVJWiIgdmFsdWU9Iua1i+mqjCIvPg0KCQk8dWl0ZXh0IG5hbWU9IlRBQl9PVVRMSU5FIiB2YWx1ZT0i5aSn57qyIi8+DQoJCTx1aXRleHQgbmFtZT0iVEFCX1RIVU1CIiB2YWx1ZT0i57yp55Wl5Zu+Ii8+DQoJCTx1aXRleHQgbmFtZT0iVEFCX05PVEVTIiB2YWx1ZT0i5aSH5rOoIi8+DQoJCTx1aXRleHQgbmFtZT0iVEFCX1NFQVJDSCIgdmFsdWU9IuaQnOe0oiIvPg0KCQk8dWl0ZXh0IG5hbWU9IlNMSURFX0hFQURJTkciIHZhbHVlPSLlubvnga/niYfmoIfpopgiLz4NCgkJPHVpdGV4dCBuYW1lPSJEVVJBVElPTl9IRUFESU5HIiB2YWx1ZT0i5oyB57ut5pe26Ze0Ii8+DQoJCTx1aXRleHQgbmFtZT0iU0VBUkNIX0hFQURJTkciIHZhbHVlPSLmkJzntKLmlofmnKw6Ii8+DQoJCTx1aXRleHQgbmFtZT0iVEhVTUJfSEVBRElORyIgdmFsdWU9IuW5u+eBr+eJhyIvPg0KCQk8dWl0ZXh0IG5hbWU9IlRIVU1CX0lORk8iIHZhbHVlPSLlubvnga/niYfmoIfpopgv5oyB57ut5pe26Ze0Ii8+DQoJCTx1aXRleHQgbmFtZT0iQVRUQUNITkFNRV9IRUFESU5HIiB2YWx1ZT0i5paH5Lu25ZCNIi8+DQoJCTx1aXRleHQgbmFtZT0iQVRUQUNIU0laRV9IRUFESU5HIiB2YWx1ZT0i5aSn5bCPIi8+DQoJCTx1aXRleHQgbmFtZT0iU0xJREVfTk9URVMiIHZhbHVlPSLlubvnga/niYflpIfms6giLz4NCgkJPHVpdGV4dCBuYW1lPSJDT1VSU0VfU1RBVFVTIiB2YWx1ZT0iTW9kdWxlIFN0YXR1cyIvPg0KCQk8dWl0ZXh0IG5hbWU9IlBBU1NFRF9TVFJJTkciIHZhbHVlPSJQYXNzZWQiLz4NCgkJPHVpdGV4dCBuYW1lPSJGQUlMRURfU1RSSU5HIiB2YWx1ZT0iRmFpbGVk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JPGxhbmd1YWdlIGlkPSJ0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kNPTExBQl9MT0NBTF9QTEFZQkFDS19NU0ciIHZhbHVlPSJDb250ZW50IGlzIGJlaW5nIHBsYXllZCBsb2NhbGx5LlxuIENvbGxhYm9yYXRpb24gZG9lcyBub3Qgd29yayBpbiB0aGlzIG1vZGUiLz4NCgkJPHVpdGV4dCBuYW1lPSJDT0xMQUJfTE9DQUxfUExBWUJBQ0tfVElUTEUiIHZhbHVlPSJMb2NhbCBQbGF5YmFjayIvPg0KCQk8dWl0ZXh0IG5hbWU9IkNPTExBQl9MT0NBTF9QTEFZQkFDS0JUTiIgdmFsdWU9Ik9rIi8+DQoJCTx1aXRleHQgbmFtZT0iVU5OQU1FRFNMSURFVElUTEUiIHZhbHVlPSJTbGF5dCAlbiIvPg0KCQk8IS0tIHN1YnN0aXR1dGlvbjogJW4gPT0gc2xpZGUgbnVtYmVyIC0tPg0KCQk8IS0tIHN1YnN0aXR1dGlvbjogJXQgPT0gdG90YWwgc2xpZGUgY291bnQgLS0+DQoJCTx1aXRleHQgbmFtZT0iU0NSVUJCQVJTVEFUVVNfU0xJREVJTkZPIiB2YWx1ZT0iU2xheXQgJW4gLyAldCB8ICIvPg0KCQk8dWl0ZXh0IG5hbWU9IlNDUlVCQkFSU1RBVFVTX1NUT1BQRUQiIHZhbHVlPSJEdXJkdXJ1bGR1Ii8+DQoJCTx1aXRleHQgbmFtZT0iU0NSVUJCQVJTVEFUVVNfUExBWUlORyIgdmFsdWU9Ik95bmF0xLFsxLF5b3IiLz4NCgkJPHVpdGV4dCBuYW1lPSJTQ1JVQkJBUlNUQVRVU19OT0FVRElPIiB2YWx1ZT0iU2VzIFlvayIvPg0KCQk8dWl0ZXh0IG5hbWU9IlNDUlVCQkFSU1RBVFVTX1ZJRFBMQVlJTkciIHZhbHVlPSJWaWRlbyBPeW5hdMSxbMSxeW9yIi8+DQoJCTx1aXRleHQgbmFtZT0iU0NSVUJCQVJTVEFUVVNfTE9BRElORyIgdmFsdWU9IlnDvGtsZW5peW9yIi8+DQoJCTx1aXRleHQgbmFtZT0iU0NSVUJCQVJTVEFUVVNfQlVGRkVSSU5HIiB2YWx1ZT0iQXJhYmVsbGXEn2UgQWzEsW7EsXlvciIvPg0KCQk8dWl0ZXh0IG5hbWU9IlNDUlVCQkFSU1RBVFVTX1FVRVNUSU9OIiB2YWx1ZT0iU29ydXl1IFlhbsSxdGxhIi8+DQoJCTx1aXRleHQgbmFtZT0iU0NSVUJCQVJTVEFUVVNfUkVWSUVXUVVJWiIgdmFsdWU9IlPEsW5hdiDEsG5jZWxlbml5b3IiLz4NCgkJPCEtLSBzdWJzdGl0dXRpb246ICVtID09IG1pbnV0ZXMgcmVtYWluaW5nIC0tPg0KCQk8IS0tIHN1YnN0aXR1dGlvbjogJXMgPT0gc2Vjb25kcyByZW1haW5pbmcgLS0+DQoJCTx1aXRleHQgbmFtZT0iRUxBUFNFRCIgdmFsdWU9IiVtIERha2lrYSAlcyBTYW5peWUgS2FsZMSxIi8+DQoJCTx1aXRleHQgbmFtZT0iTk9URk9VTkQiIHZhbHVlPSJIZXJoYW5naSBCaXIgxZ5leSBCdWx1bm1hZMSxIi8+DQoJCTx1aXRleHQgbmFtZT0iQVRUQUNITUVOVFMiIHZhbHVlPSJFa2xlci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sSwcnRpYmF0Ii8+DQoJCTx1aXRleHQgbmFtZT0iVEFCX1FVSVoiIHZhbHVlPSJTxLFuYXYiLz4NCgkJPHVpdGV4dCBuYW1lPSJUQUJfT1VUTElORSIgdmFsdWU9IkFuYSBIYXQiLz4NCgkJPHVpdGV4dCBuYW1lPSJUQUJfVEhVTUIiIHZhbHVlPSJSZXNpbSIvPg0KCQk8dWl0ZXh0IG5hbWU9IlRBQl9OT1RFUyIgdmFsdWU9Ik5vdGxhciIvPg0KCQk8dWl0ZXh0IG5hbWU9IlRBQl9TRUFSQ0giIHZhbHVlPSJBcmEiLz4NCgkJPHVpdGV4dCBuYW1lPSJTTElERV9IRUFESU5HIiB2YWx1ZT0iU2xheXQgQmHFn2zEscSfxLEiLz4NCgkJPHVpdGV4dCBuYW1lPSJEVVJBVElPTl9IRUFESU5HIiB2YWx1ZT0iU8O8cmUiLz4NCgkJPHVpdGV4dCBuYW1lPSJTRUFSQ0hfSEVBRElORyIgdmFsdWU9Ik1ldG5pIGFyYToiLz4NCgkJPHVpdGV4dCBuYW1lPSJUSFVNQl9IRUFESU5HIiB2YWx1ZT0iU2xheXQiLz4NCgkJPHVpdGV4dCBuYW1lPSJUSFVNQl9JTkZPIiB2YWx1ZT0iU2xheXQgQmHFn2zEscSfxLEvU8O8cmVzaSIvPg0KCQk8dWl0ZXh0IG5hbWU9IkFUVEFDSE5BTUVfSEVBRElORyIgdmFsdWU9IkRvc3lhIEFkxLEiLz4NCgkJPHVpdGV4dCBuYW1lPSJBVFRBQ0hTSVpFX0hFQURJTkciIHZhbHVlPSJCb3l1dCIvPg0KCQk8dWl0ZXh0IG5hbWU9IlNMSURFX05PVEVTIiB2YWx1ZT0iU2xheXQgTm90bGFyxLEiLz4NCgkJPHVpdGV4dCBuYW1lPSJDT1VSU0VfU1RBVFVTIiB2YWx1ZT0iTW9kdWxlIFN0YXR1cyIvPg0KCQk8dWl0ZXh0IG5hbWU9IlBBU1NFRF9TVFJJTkciIHZhbHVlPSJQYXNzZWQiLz4NCgkJPHVpdGV4dCBuYW1lPSJGQUlMRURfU1RSSU5HIiB2YWx1ZT0iRmFpbGVkIi8+DQoJCTwhLS1xdWl6IHBvZCBhbmQgbWVzc2FnZSBib3ggdGV4dHMtLT4NCgkJPHVpdGV4dCBuYW1lPSJRVUlaUE9EX1FVSVpfQVRURU1QVCIgdmFsdWU9IlPEsW5hdiBEZW5lbWVzaToiLz4NCgkJPHVpdGV4dCBuYW1lPSJRVUlaUE9EX1FVSVpfQVRURU1QVF9WQUxVRSIgdmFsdWU9IiVuLyV0Ii8+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+DQoJCTx1aXRleHQgbmFtZT0iUVVJWlBPRF9RVUVTVFlQRV9HUkQiIHZhbHVlPSJCYXNhbWFrbMSxIi8+DQoJCTx1aXRleHQgbmFtZT0iUVVJWlBPRF9RVUVTVFlQRV9TVlkiIHZhbHVlPSJBbmtldCIvPg0KCQk8dWl0ZXh0IG5hbWU9IlFVSVpQT0RfUVVJWkFUTVBUX0lORiIgdmFsdWU9IlPEsW7EsXJzxLF6Ii8+DQoJCTx1aXRleHQgbmFtZT0iUVVJWlBPRF9RVUVTQVRNUFRfSU5GIiB2YWx1ZT0iU8SxbsSxcnPEsXoiLz4NCgkJPHVpdGV4dCBuYW1lPSJXQVJOSU5HTVNHX1lFU1NUUklORyIgdmFsdWU9IkV2ZXQiLz4NCgkJPHVpdGV4dCBuYW1lPSJXQVJOSU5HTVNHX05PU1RSSU5HIiB2YWx1ZT0iSGF5xLFyIi8+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+DQoJCTx1aXRleHQgbmFtZT0iRE9DV1JBUF9QUk9NUFQiIHZhbHVlPSLEsG5kaXJtZWsgacOnaW4gVMSxa2xhdMSxbiIvPg0KCTwvbGFuZ3VhZ2U+DQoJPGxhbmd1YWdlIGlkPSJyd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lVOTkFNRURTTElERVRJVExFIiB2YWx1ZT0i0KHQu9Cw0LnQtCAlbiIvPg0KCQk8dWl0ZXh0IG5hbWU9IkNPTExBQl9MT0NBTF9QTEFZQkFDS19NU0ciIHZhbHVlPSJDb250ZW50IGlzIGJlaW5nIHBsYXllZCBsb2NhbGx5LlxuIENvbGxhYm9yYXRpb24gZG9lcyBub3Qgd29yayBpbiB0aGlzIG1vZGUiLz4NCgkJPHVpdGV4dCBuYW1lPSJDT0xMQUJfTE9DQUxfUExBWUJBQ0tfVElUTEUiIHZhbHVlPSJMb2NhbCBQbGF5YmFjayIvPg0KCQk8dWl0ZXh0IG5hbWU9IkNPTExBQl9MT0NBTF9QTEFZQkFDS0JUTiIgdmFsdWU9Ik9rIi8+DQoJCTwhLS0gc3Vic3RpdHV0aW9uOiAlbiA9PSBzbGlkZSBudW1iZXIgLS0+DQoJCTwhLS0gc3Vic3RpdHV0aW9uOiAldCA9PSB0b3RhbCBzbGlkZSBjb3VudCAtLT4NCgkJPHVpdGV4dCBuYW1lPSJTQ1JVQkJBUlNUQVRVU19TTElERUlORk8iIHZhbHVlPSLQodC70LDQudC0ICVuIC8gJXQgfCAiLz4NCgkJPHVpdGV4dCBuYW1lPSJTQ1JVQkJBUlNUQVRVU19TVE9QUEVEIiB2YWx1ZT0i0J7RgdGC0LDQvdC+0LLQu9C10L3QviIvPg0KCQk8dWl0ZXh0IG5hbWU9IlNDUlVCQkFSU1RBVFVTX1BMQVlJTkciIHZhbHVlPSLQktC+0YHQv9GA0L7QuNC30LLQtdC00LXQvdC40LUiLz4NCgkJPHVpdGV4dCBuYW1lPSJTQ1JVQkJBUlNUQVRVU19OT0FVRElPIiB2YWx1ZT0i0J3QtdGCINCw0YPQtNC40L4iLz4NCgkJPHVpdGV4dCBuYW1lPSJTQ1JVQkJBUlNUQVRVU19WSURQTEFZSU5HIiB2YWx1ZT0i0JLQvtGB0L/RgNC+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+0L/RgNC+0YEiLz4NCgkJPHVpdGV4dCBuYW1lPSJTQ1JVQkJBUlNUQVRVU19SRVZJRVdRVUlaIiB2YWx1ZT0i0J7QsdC30L7RgCDQvtC/0YDQvtGB0LAiLz4NCgkJPCEtLSBzdWJzdGl0dXRpb246ICVtID09IG1pbnV0ZXMgcmVtYWluaW5nIC0tPg0KCQk8IS0tIHN1YnN0aXR1dGlvbjogJXMgPT0gc2Vjb25kcyByZW1haW5pbmcgLS0+DQoJCTx1aXRleHQgbmFtZT0iRUxBUFNFRCIgdmFsdWU9ItCe0YHRgtCw0LvQvtGB0YwgJW0g0LzQuNC9LiAlcyDRgSIvPg0KCQk8dWl0ZXh0IG5hbWU9Ik5PVEZPVU5EIiB2YWx1ZT0i0J3QuNGH0LXQs9C+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+0L3RgtCw0LrRgiIvPg0KCQk8dWl0ZXh0IG5hbWU9IlRBQl9RVUlaIiB2YWx1ZT0i0J7Qv9GA0L7RgSIvPg0KCQk8dWl0ZXh0IG5hbWU9IlRBQl9PVVRMSU5FIiB2YWx1ZT0i0KHRhdC10LzQsCIvPg0KCQk8dWl0ZXh0IG5hbWU9IlRBQl9USFVNQiIgdmFsdWU9ItCR0LXQs9GD0L3QvtC6Ii8+DQoJCTx1aXRleHQgbmFtZT0iVEFCX05PVEVTIiB2YWx1ZT0i0JfQsNC80LXRgtC60LgiLz4NCgkJPHVpdGV4dCBuYW1lPSJUQUJfU0VBUkNIIiB2YWx1ZT0i0J/QvtC40YHQuiIvPg0KCQk8dWl0ZXh0IG5hbWU9IlNMSURFX0hFQURJTkciIHZhbHVlPSLQl9Cw0LPQvtC70L7QstC+0Log0YHQu9Cw0LnQtNCwIi8+DQoJCTx1aXRleHQgbmFtZT0iRFVSQVRJT05fSEVBRElORyIgdmFsdWU9ItCU0LvQuNGCLdGB0YLRjCIvPg0KCQk8dWl0ZXh0IG5hbWU9IlNFQVJDSF9IRUFESU5HIiB2YWx1ZT0i0J/QvtC40YHQuiDRgtC10LrRgdGC0LA6Ii8+DQoJCTx1aXRleHQgbmFtZT0iVEhVTUJfSEVBRElORyIgdmFsdWU9ItCh0LvQsNC50LQiLz4NCgkJPHVpdGV4dCBuYW1lPSJUSFVNQl9JTkZPIiB2YWx1ZT0i0J3QsNC30LLQsNC90LjQtS/QtNC70LjRgi3QvdC+0YHRgtGMIi8+DQoJCTx1aXRleHQgbmFtZT0iQVRUQUNITkFNRV9IRUFESU5HIiB2YWx1ZT0i0JjQvNGPINGE0LDQudC70LAiLz4NCgkJPHVpdGV4dCBuYW1lPSJBVFRBQ0hTSVpFX0hFQURJTkciIHZhbHVlPSLQoNCw0LfQvNC10YAiLz4NCgkJPHVpdGV4dCBuYW1lPSJTTElERV9OT1RFUyIgdmFsdWU9ItCX0LDQvNC10YLQutC4INC6INGB0LvQsNC50LTRgyIvPg0KCQk8dWl0ZXh0IG5hbWU9IkNPVVJTRV9TVEFUVVMiIHZhbHVlPSJNb2R1bGUgU3RhdHVzIi8+DQoJCTx1aXRleHQgbmFtZT0iUEFTU0VEX1NUUklORyIgdmFsdWU9IlBhc3NlZCIvPg0KCQk8dWl0ZXh0IG5hbWU9IkZBSUxFRF9TVFJJTkciIHZhbHVlPSJGYWlsZWQiLz4NCgkJPCEtLXF1aXogcG9kIGFuZCBtZXNzYWdlIGJveCB0ZXh0cy0tPg0KCQk8dWl0ZXh0IG5hbWU9IlFVSVpQT0RfUVVJWl9BVFRFTVBUIiB2YWx1ZT0i0J/QvtC/0YvRgtC60LAg0L/RgNC+0LnRgtC4INC+0L/RgNC+0YE6Ii8+DQoJCTx1aXRleHQgbmFtZT0iUVVJWlBPRF9RVUlaX0FUVEVNUFRfVkFMVUUiIHZhbHVlPSIlbiDQuNC3ICV0Ii8+DQoJCTx1aXRleHQgbmFtZT0iUVVJWlBPRF9RVUlaX1NDT1JFIiB2YWx1ZT0i0J3QsNCx0YDQsNC90L4g0LHQsNC70LvQvtCyOiIvPg0KCQk8dWl0ZXh0IG5hbWU9IlFVSVpQT0RfUVVJWl9QQVNTU0NPUkUiIHZhbHVlPSLQn9GA0L7RhdC+0LTQvdC+0Lkg0YDQtdC30YPQu9GM0YLQsNGCOiIvPg0KCQk8dWl0ZXh0IG5hbWU9IlFVSVpQT0RfUVVJWl9NQVhTQ09SRSIgdmFsdWU9ItCc0LDQutGB0LjQvNCw0LvRjNC90YvQuSDRgNC10LfRg9C70YzRgtCw0YI6Ii8+DQoJCTx1aXRleHQgbmFtZT0iUVVJWlBPRF9RVUVTQVRNUFRfU1RSIiB2YWx1ZT0i0J/QvtC/0YvRgtC60LA6ICVuINC40LcgJXQiLz4NCgkJPHVpdGV4dCBuYW1lPSJRVUlaUE9EX1FVRVNUWVBFX1NUUiIgdmFsdWU9ItCi0LjQvzogJXMiLz4NCgkJPHVpdGV4dCBuYW1lPSJRVUlaUE9EX1FVRVNUWVBFX0dSRCIgdmFsdWU9ItChINC+0YbQtdC90LrQvtC5Ii8+DQoJCTx1aXRleHQgbmFtZT0iUVVJWlBPRF9RVUVTVFlQRV9TVlkiIHZhbHVlPSLQntCx0LfQvtGAIi8+DQoJCTx1aXRleHQgbmFtZT0iUVVJWlBPRF9RVUlaQVRNUFRfSU5GIiB2YWx1ZT0i0JHQvtC70YzRiNC+0LUg0YfQuNGB0LvQviIvPg0KCQk8dWl0ZXh0IG5hbWU9IlFVSVpQT0RfUVVFU0FUTVBUX0lORiIgdmFsdWU9ItCR0L7Qu9GM0YjQvtC1INGH0LjRgdC70L4iLz4NCgkJPHVpdGV4dCBuYW1lPSJXQVJOSU5HTVNHX1lFU1NUUklORyIgdmFsdWU9ItCU0LAiLz4NCgkJPHVpdGV4dCBuYW1lPSJXQVJOSU5HTVNHX05PU1RSSU5HIiB2YWx1ZT0i0J3QtdGCIi8+DQoJCTx1aXRleHQgbmFtZT0iV0FSTklOR01TR19USVRMRVNUUklORyIgdmFsdWU9ItCf0YDQtdC00YPQv9GA0LXQttC00LXQvdC40LUg0L4g0L3QsNCy0LjQs9Cw0YbQuNC4INCyINC+0L/RgNC+0YHQtSIvPg0KCQk8dWl0ZXh0IG5hbWU9IldBUk5JTkdNU0dfTVNHU1RSSU5HIiB2YWx1ZT0i0JIg0L7Qv9GA0L7RgdC1INC+0YHRgtCw0LvQuNGB0Ywg0L3QtdC+0YLQstC10YfQtdC90L3Ri9C1INCy0L7Qv9GA0L7RgdGLLtCd0LDQttCw0YLQuNC1INC60L3QvtC/0LrQuCAmcXVvdDvQlNCwJnF1b3Q7INC/0YDQuNCy0LXQtNC10YIg0Log0LfQsNC60YDRi9GC0LjRjiDQvtC/0YDQvtGB0LAuINCd0LDQttCw0YLQuNC1INC60L3QvtC/0LrQuCAmcXVvdDvQndC10YImcXVvdDsg0L/RgNC+0LTQvtC70LbQuNGCINC+0L/RgNC+0YEuIi8+DQoJCTx1aXRleHQgbmFtZT0iSU5GT1JNQVRJT05fSDI2NF9GTEFTSFBMQVlFUiIgdmFsdWU9ItCi0LXQutGD0YnQsNGPINCy0LXRgNGB0LjRjyDQv9GA0L7QuNCz0YDRi9Cy0LDRgtC10LvRjyBGbGFzaCBQbGF5ZXIsINGD0YHRgtCw0L3QvtCy0LvQtdC90L3QsNGPINC90LAg0Y3RgtC+0Lwg0LrQvtC80L/RjNGO0YLQtdGA0LUsINC90LUg0L/QvtC00LTQtdGA0LbQuNCy0LDQtdGCINGN0YLQviDQstC40LTQtdC+LiDQqdC10LvQutC90LjRgtC1INCyINC+0LHQu9Cw0YHRgtC4INCy0LjQtNC10L4sINGH0YLQvtCx0Ysg0LfQsNCz0YDRg9C30LjRgtGMINC/0L7RgdC70LXQtNC90Y7RjiDQstC10YDRgdC40Y4g0L/RgNC+0LjQs9GA0YvQstCw0YLQtdC70Y8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Qn9C+0LrQsNC30YvQstCw0YLRjCDQstGA0LXQt9C60YMg0YPRh9Cw0YHRgtC90LjQutCw0LwiLz4NCgkJPHVpdGV4dCBuYW1lPSJNVVRFIiB2YWx1ZT0i0J7RgtC60LvRjtGH0LjRgtGMINC30LLRg9C6Ii8+DQoJCTx1aXRleHQgbmFtZT0iRE9DV1JBUF9USVRMRSIgdmFsdWU9ItCS0LvQvtC20LXQvdC40LUg0LIg0YTQsNC50LsgQWRvYmUgUHJlc2VudGVyIi8+DQoJCTx1aXRleHQgbmFtZT0iRE9DV1JBUF9NU0ciIHZhbHVlPSLQodC+0YXRgNCw0L3QuNGC0Ywg0LIg0L/QsNC/0LrRgyAmcXVvdDvQnNC+0Lkg0LrQvtC80L/RjNGO0YLQtdGAJnF1b3Q7Ii8+DQoJCTx1aXRleHQgbmFtZT0iRE9DV1JBUF9QUk9NUFQiIHZhbHVlPSLQqdC10LvQutC90YPRgtGMINC00LvRjyDQt9Cw0LPRgNGD0LfQutC4Ii8+DQoJPC9sYW5ndWFnZT4NCjwvY29uZmlndXJhdGlvbj4NCg==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58621328-0E6B-441D-AA76-6FCAD3B38E6F}&quot;/&gt;&lt;isInvalidForFieldText val=&quot;0&quot;/&gt;&lt;Image&gt;&lt;filename val=&quot;C:\Users\raposok\AppData\Local\Temp\PR\data\asimages\{58621328-0E6B-441D-AA76-6FCAD3B38E6F}.png&quot;/&gt;&lt;left val=&quot;467&quot;/&gt;&lt;top val=&quot;337&quot;/&gt;&lt;width val=&quot;227&quot;/&gt;&lt;height val=&quot;177&quot;/&gt;&lt;hasText val=&quot;1&quot;/&gt;&lt;/Image&gt;&lt;/ThreeDShapeInfo&gt;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9.mp3"/>
  <p:tag name="PPSNARRATION" val="19,1082557575,C:\Users\raposok\Downloads\Halton+OH&amp;S+Training_pptx\Media.ppcx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7AD38ED1-A973-4062-B6A0-389DEFE5FF99}_19.png&quot;/&gt;&lt;left val=&quot;61&quot;/&gt;&lt;top val=&quot;200&quot;/&gt;&lt;width val=&quot;590&quot;/&gt;&lt;height val=&quot;256&quot;/&gt;&lt;hasText val=&quot;1&quot;/&gt;&lt;/Image&gt;&lt;/ThreeDShapeInfo&gt;"/>
  <p:tag name="PRESENTER_SHAPETEXTINFO" val="&lt;ShapeTextInfo&gt;&lt;TableIndex row=&quot;-1&quot; col=&quot;-1&quot;&gt;&lt;linesCount val=&quot;9&quot;/&gt;&lt;lineCharCount val=&quot;59&quot;/&gt;&lt;lineCharCount val=&quot;23&quot;/&gt;&lt;lineCharCount val=&quot;1&quot;/&gt;&lt;lineCharCount val=&quot;1&quot;/&gt;&lt;lineCharCount val=&quot;1&quot;/&gt;&lt;lineCharCount val=&quot;1&quot;/&gt;&lt;lineCharCount val=&quot;1&quot;/&gt;&lt;lineCharCount val=&quot;1&quot;/&gt;&lt;lineCharCount val=&quot;43&quot;/&gt;&lt;/TableIndex&gt;&lt;/ShapeTextInfo&gt;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4D8A1C73-BFBC-46D4-8023-E9F75C19ED50}_19.png&quot;/&gt;&lt;left val=&quot;35&quot;/&gt;&lt;top val=&quot;26&quot;/&gt;&lt;width val=&quot;648&quot;/&gt;&lt;height val=&quot;103&quot;/&gt;&lt;hasText val=&quot;1&quot;/&gt;&lt;/Image&gt;&lt;/ThreeDShapeInfo&gt;"/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595C783E-4C82-4B43-9EBD-6E9351BC08A7}&quot;/&gt;&lt;isInvalidForFieldText val=&quot;0&quot;/&gt;&lt;Image&gt;&lt;filename val=&quot;C:\Users\raposok\AppData\Local\Temp\PR\data\asimages\{595C783E-4C82-4B43-9EBD-6E9351BC08A7}_20.png&quot;/&gt;&lt;left val=&quot;104&quot;/&gt;&lt;top val=&quot;289&quot;/&gt;&lt;width val=&quot;507&quot;/&gt;&lt;height val=&quot;141&quot;/&gt;&lt;hasText val=&quot;1&quot;/&gt;&lt;/Image&gt;&lt;/ThreeDShapeInfo&gt;"/>
  <p:tag name="PRESENTER_SHAPETEXTINFO" val="&lt;ShapeTextInfo&gt;&lt;TableIndex row=&quot;-1&quot; col=&quot;-1&quot;&gt;&lt;linesCount val=&quot;0&quot;/&gt;&lt;/TableIndex&gt;&lt;/ShapeTextInfo&gt;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5F90331F-7B34-4CE4-AF07-A70099DFCE74}_20.png&quot;/&gt;&lt;left val=&quot;106&quot;/&gt;&lt;top val=&quot;306&quot;/&gt;&lt;width val=&quot;508&quot;/&gt;&lt;height val=&quot;109&quot;/&gt;&lt;hasText val=&quot;1&quot;/&gt;&lt;/Image&gt;&lt;/ThreeDShapeInfo&gt;"/>
  <p:tag name="PRESENTER_SHAPETEXTINFO" val="&lt;ShapeTextInfo&gt;&lt;TableIndex row=&quot;-1&quot; col=&quot;-1&quot;&gt;&lt;linesCount val=&quot;3&quot;/&gt;&lt;lineCharCount val=&quot;43&quot;/&gt;&lt;lineCharCount val=&quot;45&quot;/&gt;&lt;lineCharCount val=&quot;42&quot;/&gt;&lt;/TableIndex&gt;&lt;/ShapeTextInfo&gt;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70E26961-CCB7-442E-9BCD-4214127C2A65}_20.png&quot;/&gt;&lt;left val=&quot;93&quot;/&gt;&lt;top val=&quot;171&quot;/&gt;&lt;width val=&quot;528&quot;/&gt;&lt;height val=&quot;139&quot;/&gt;&lt;hasText val=&quot;1&quot;/&gt;&lt;/Image&gt;&lt;/ThreeDShapeInfo&gt;"/>
  <p:tag name="PRESENTER_SHAPETEXTINFO" val="&lt;ShapeTextInfo&gt;&lt;TableIndex row=&quot;-1&quot; col=&quot;-1&quot;&gt;&lt;linesCount val=&quot;1&quot;/&gt;&lt;lineCharCount val=&quot;12&quot;/&gt;&lt;/TableIndex&gt;&lt;/ShapeTextInfo&gt;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9F654D96-5B35-4B15-A401-9D2FEA3FABA1}_20.png&quot;/&gt;&lt;left val=&quot;250&quot;/&gt;&lt;top val=&quot;451&quot;/&gt;&lt;width val=&quot;214&quot;/&gt;&lt;height val=&quot;76&quot;/&gt;&lt;hasText val=&quot;1&quot;/&gt;&lt;/Image&gt;&lt;/ThreeDShapeInfo&gt;"/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6F5D82D7-FFD4-4D6C-A08A-7929F3CEE2AC}&quot;/&gt;&lt;isInvalidForFieldText val=&quot;0&quot;/&gt;&lt;Image&gt;&lt;filename val=&quot;C:\Users\raposok\AppData\Local\Temp\PR\data\asimages\{6F5D82D7-FFD4-4D6C-A08A-7929F3CEE2AC}_MtorLt.png&quot;/&gt;&lt;left val=&quot;16&quot;/&gt;&lt;top val=&quot;421&quot;/&gt;&lt;width val=&quot;687&quot;/&gt;&lt;height val=&quot;105&quot;/&gt;&lt;hasText val=&quot;1&quot;/&gt;&lt;/Image&gt;&lt;/ThreeDShape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5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33&quot;/&gt;&lt;lineCharCount val=&quot;13&quot;/&gt;&lt;lineCharCount val=&quot;12&quot;/&gt;&lt;lineCharCount val=&quot;13&quot;/&gt;&lt;lineCharCount val=&quot;11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5B0BDFA9-3404-462F-82E1-FC58EDC32309}&quot;/&gt;&lt;isInvalidForFieldText val=&quot;0&quot;/&gt;&lt;Image&gt;&lt;filename val=&quot;C:\Users\raposok\AppData\Local\Temp\PR\data\asimages\{5B0BDFA9-3404-462F-82E1-FC58EDC32309}_MtorLt.png&quot;/&gt;&lt;left val=&quot;16&quot;/&gt;&lt;top val=&quot;131&quot;/&gt;&lt;width val=&quot;687&quot;/&gt;&lt;height val=&quot;105&quot;/&gt;&lt;hasText val=&quot;1&quot;/&gt;&lt;/Image&gt;&lt;/ThreeDShape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.mp3"/>
  <p:tag name="PPSNARRATION" val="1,1082557575,C:\Users\raposok\Downloads\Halton+OH&amp;S+Training_pptx\Media.ppcx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AAF966DC-7C07-4EF3-8289-0CAD88E9825E}_1.png&quot;/&gt;&lt;left val=&quot;53&quot;/&gt;&lt;top val=&quot;125&quot;/&gt;&lt;width val=&quot;621&quot;/&gt;&lt;height val=&quot;164&quot;/&gt;&lt;hasText val=&quot;1&quot;/&gt;&lt;/Image&gt;&lt;/ThreeDShapeInfo&gt;"/>
  <p:tag name="PRESENTER_SHAPETEXTINFO" val="&lt;ShapeTextInfo&gt;&lt;TableIndex row=&quot;-1&quot; col=&quot;-1&quot;&gt;&lt;linesCount val=&quot;2&quot;/&gt;&lt;lineCharCount val=&quot;30&quot;/&gt;&lt;lineCharCount val=&quot;8&quot;/&gt;&lt;/TableIndex&gt;&lt;/ShapeTextInfo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2.mp3"/>
  <p:tag name="PPSNARRATION" val="2,1082557575,C:\Users\raposok\Downloads\Halton+OH&amp;S+Training_pptx\Media.ppcx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C5680251-142B-444E-B400-681315F9E66D}_2.png&quot;/&gt;&lt;left val=&quot;60&quot;/&gt;&lt;top val=&quot;204&quot;/&gt;&lt;width val=&quot;600&quot;/&gt;&lt;height val=&quot;278&quot;/&gt;&lt;hasText val=&quot;1&quot;/&gt;&lt;/Image&gt;&lt;/ThreeDShapeInfo&gt;"/>
  <p:tag name="PRESENTER_SHAPETEXTINFO" val="&lt;ShapeTextInfo&gt;&lt;TableIndex row=&quot;-1&quot; col=&quot;-1&quot;&gt;&lt;linesCount val=&quot;7&quot;/&gt;&lt;lineCharCount val=&quot;52&quot;/&gt;&lt;lineCharCount val=&quot;52&quot;/&gt;&lt;lineCharCount val=&quot;30&quot;/&gt;&lt;lineCharCount val=&quot;51&quot;/&gt;&lt;lineCharCount val=&quot;48&quot;/&gt;&lt;lineCharCount val=&quot;52&quot;/&gt;&lt;lineCharCount val=&quot;11&quot;/&gt;&lt;/TableIndex&gt;&lt;/ShapeTextInfo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370A4BCD-3FA3-4D77-95ED-6CE178255FA5}_2.png&quot;/&gt;&lt;left val=&quot;31&quot;/&gt;&lt;top val=&quot;15&quot;/&gt;&lt;width val=&quot;665&quot;/&gt;&lt;height val=&quot;133&quot;/&gt;&lt;hasText val=&quot;1&quot;/&gt;&lt;/Image&gt;&lt;/ThreeDShapeInfo&gt;"/>
  <p:tag name="PRESENTER_SHAPETEXTINFO" val="&lt;ShapeTextInfo&gt;&lt;TableIndex row=&quot;-1&quot; col=&quot;-1&quot;&gt;&lt;linesCount val=&quot;2&quot;/&gt;&lt;lineCharCount val=&quot;35&quot;/&gt;&lt;lineCharCount val=&quot;14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215B7128-2B72-4279-B671-806DED7ACDED}&quot;/&gt;&lt;isInvalidForFieldText val=&quot;0&quot;/&gt;&lt;Image&gt;&lt;filename val=&quot;C:\Users\raposok\AppData\Local\Temp\PR\data\asimages\{215B7128-2B72-4279-B671-806DED7ACDED}.png&quot;/&gt;&lt;left val=&quot;512&quot;/&gt;&lt;top val=&quot;411&quot;/&gt;&lt;width val=&quot;142&quot;/&gt;&lt;height val=&quot;129&quot;/&gt;&lt;hasText val=&quot;1&quot;/&gt;&lt;/Image&gt;&lt;/ThreeDShapeInfo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3.mp3"/>
  <p:tag name="PPSNARRATION" val="3,1082557575,C:\Users\raposok\Downloads\Halton+OH&amp;S+Training_pptx\Media.ppcx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6ED2A0D7-F660-49FD-BE33-51E0DDAF8D2D}_3.png&quot;/&gt;&lt;left val=&quot;62&quot;/&gt;&lt;top val=&quot;192&quot;/&gt;&lt;width val=&quot;602&quot;/&gt;&lt;height val=&quot;278&quot;/&gt;&lt;hasText val=&quot;1&quot;/&gt;&lt;/Image&gt;&lt;/ThreeDShapeInfo&gt;"/>
  <p:tag name="PRESENTER_SHAPETEXTINFO" val="&lt;ShapeTextInfo&gt;&lt;TableIndex row=&quot;-1&quot; col=&quot;-1&quot;&gt;&lt;linesCount val=&quot;7&quot;/&gt;&lt;lineCharCount val=&quot;42&quot;/&gt;&lt;lineCharCount val=&quot;55&quot;/&gt;&lt;lineCharCount val=&quot;35&quot;/&gt;&lt;lineCharCount val=&quot;44&quot;/&gt;&lt;lineCharCount val=&quot;27&quot;/&gt;&lt;lineCharCount val=&quot;52&quot;/&gt;&lt;lineCharCount val=&quot;39&quot;/&gt;&lt;/TableIndex&gt;&lt;/ShapeTextInfo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432A1F42-5522-4807-AC3C-F764B06D5928}_3.png&quot;/&gt;&lt;left val=&quot;35&quot;/&gt;&lt;top val=&quot;15&quot;/&gt;&lt;width val=&quot;651&quot;/&gt;&lt;height val=&quot;133&quot;/&gt;&lt;hasText val=&quot;1&quot;/&gt;&lt;/Image&gt;&lt;/ThreeDShapeInfo&gt;"/>
  <p:tag name="PRESENTER_SHAPETEXTINFO" val="&lt;ShapeTextInfo&gt;&lt;TableIndex row=&quot;-1&quot; col=&quot;-1&quot;&gt;&lt;linesCount val=&quot;2&quot;/&gt;&lt;lineCharCount val=&quot;34&quot;/&gt;&lt;lineCharCount val=&quot;6&quot;/&gt;&lt;/TableIndex&gt;&lt;/ShapeTextInfo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FC20CC59-C609-4306-85C3-5B241F0AF0A4}&quot;/&gt;&lt;isInvalidForFieldText val=&quot;0&quot;/&gt;&lt;Image&gt;&lt;filename val=&quot;C:\Users\raposok\AppData\Local\Temp\PR\data\asimages\{FC20CC59-C609-4306-85C3-5B241F0AF0A4}.png&quot;/&gt;&lt;left val=&quot;271&quot;/&gt;&lt;top val=&quot;425&quot;/&gt;&lt;width val=&quot;139&quot;/&gt;&lt;height val=&quot;114&quot;/&gt;&lt;hasText val=&quot;1&quot;/&gt;&lt;/Image&gt;&lt;/ThreeDShapeInfo&gt;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4.mp3"/>
  <p:tag name="PPSNARRATION" val="4,1082557575,C:\Users\raposok\Downloads\Halton+OH&amp;S+Training_pptx\Media.ppcx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BD97CCB4-B7CC-4727-B0A2-8B26E0689FA1}_4.png&quot;/&gt;&lt;left val=&quot;46&quot;/&gt;&lt;top val=&quot;191&quot;/&gt;&lt;width val=&quot;596&quot;/&gt;&lt;height val=&quot;277&quot;/&gt;&lt;hasText val=&quot;1&quot;/&gt;&lt;/Image&gt;&lt;/ThreeDShapeInfo&gt;"/>
  <p:tag name="PRESENTER_SHAPETEXTINFO" val="&lt;ShapeTextInfo&gt;&lt;TableIndex row=&quot;-1&quot; col=&quot;-1&quot;&gt;&lt;linesCount val=&quot;8&quot;/&gt;&lt;lineCharCount val=&quot;57&quot;/&gt;&lt;lineCharCount val=&quot;21&quot;/&gt;&lt;lineCharCount val=&quot;50&quot;/&gt;&lt;lineCharCount val=&quot;42&quot;/&gt;&lt;lineCharCount val=&quot;40&quot;/&gt;&lt;lineCharCount val=&quot;31&quot;/&gt;&lt;lineCharCount val=&quot;53&quot;/&gt;&lt;lineCharCount val=&quot;47&quot;/&gt;&lt;/TableIndex&gt;&lt;/ShapeTextInfo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8D4BBB4E-B9CB-4967-893C-3BB123B8D48E}_4.png&quot;/&gt;&lt;left val=&quot;35&quot;/&gt;&lt;top val=&quot;26&quot;/&gt;&lt;width val=&quot;648&quot;/&gt;&lt;height val=&quot;99&quot;/&gt;&lt;hasText val=&quot;1&quot;/&gt;&lt;/Image&gt;&lt;/ThreeDShapeInfo&gt;"/>
  <p:tag name="PRESENTER_SHAPETEXTINFO" val="&lt;ShapeTextInfo&gt;&lt;TableIndex row=&quot;-1&quot; col=&quot;-1&quot;&gt;&lt;linesCount val=&quot;1&quot;/&gt;&lt;lineCharCount val=&quot;34&quot;/&gt;&lt;/TableIndex&gt;&lt;/ShapeTextInfo&gt;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3A560E59-FC77-4E2B-86C8-B61C9BF7355B}&quot;/&gt;&lt;isInvalidForFieldText val=&quot;0&quot;/&gt;&lt;Image&gt;&lt;filename val=&quot;C:\Users\raposok\AppData\Local\Temp\PR\data\asimages\{3A560E59-FC77-4E2B-86C8-B61C9BF7355B}.png&quot;/&gt;&lt;left val=&quot;575&quot;/&gt;&lt;top val=&quot;280&quot;/&gt;&lt;width val=&quot;123&quot;/&gt;&lt;height val=&quot;119&quot;/&gt;&lt;hasText val=&quot;1&quot;/&gt;&lt;/Image&gt;&lt;/ThreeDShapeInfo&gt;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5.mp3"/>
  <p:tag name="PPSNARRATION" val="5,1082557575,C:\Users\raposok\Downloads\Halton+OH&amp;S+Training_pptx\Media.ppcx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9058C0A9-5D1F-46EB-BD65-E75198BC4C80}_5.png&quot;/&gt;&lt;left val=&quot;62&quot;/&gt;&lt;top val=&quot;195&quot;/&gt;&lt;width val=&quot;598&quot;/&gt;&lt;height val=&quot;278&quot;/&gt;&lt;hasText val=&quot;1&quot;/&gt;&lt;/Image&gt;&lt;/ThreeDShapeInfo&gt;"/>
  <p:tag name="PRESENTER_SHAPETEXTINFO" val="&lt;ShapeTextInfo&gt;&lt;TableIndex row=&quot;-1&quot; col=&quot;-1&quot;&gt;&lt;linesCount val=&quot;4&quot;/&gt;&lt;lineCharCount val=&quot;55&quot;/&gt;&lt;lineCharCount val=&quot;52&quot;/&gt;&lt;lineCharCount val=&quot;54&quot;/&gt;&lt;lineCharCount val=&quot;22&quot;/&gt;&lt;/TableIndex&gt;&lt;/ShapeTextInfo&gt;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68C93811-C209-478C-919A-157D572458DD}_5.png&quot;/&gt;&lt;left val=&quot;35&quot;/&gt;&lt;top val=&quot;26&quot;/&gt;&lt;width val=&quot;648&quot;/&gt;&lt;height val=&quot;103&quot;/&gt;&lt;hasText val=&quot;1&quot;/&gt;&lt;/Image&gt;&lt;/ThreeDShapeInfo&gt;"/>
  <p:tag name="PRESENTER_SHAPETEXTINFO" val="&lt;ShapeTextInfo&gt;&lt;TableIndex row=&quot;-1&quot; col=&quot;-1&quot;&gt;&lt;linesCount val=&quot;1&quot;/&gt;&lt;lineCharCount val=&quot;22&quot;/&gt;&lt;/TableIndex&gt;&lt;/ShapeTextInfo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6.mp3"/>
  <p:tag name="PPSNARRATION" val="6,1082557575,C:\Users\raposok\Downloads\Halton+OH&amp;S+Training_pptx\Media.ppcx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B0BFD002-248D-4823-81BA-ABB926BE8648}_6.png&quot;/&gt;&lt;left val=&quot;29&quot;/&gt;&lt;top val=&quot;36&quot;/&gt;&lt;width val=&quot;663&quot;/&gt;&lt;height val=&quot;94&quot;/&gt;&lt;hasText val=&quot;1&quot;/&gt;&lt;/Image&gt;&lt;/ThreeDShapeInfo&gt;"/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99AE6F7F-ACB0-40B9-BBD9-0929F3AE4FD1}&quot;/&gt;&lt;isInvalidForFieldText val=&quot;0&quot;/&gt;&lt;Image&gt;&lt;filename val=&quot;C:\Users\raposok\AppData\Local\Temp\PR\data\asimages\{99AE6F7F-ACB0-40B9-BBD9-0929F3AE4FD1}.png&quot;/&gt;&lt;left val=&quot;274&quot;/&gt;&lt;top val=&quot;234&quot;/&gt;&lt;width val=&quot;172&quot;/&gt;&lt;height val=&quot;206&quot;/&gt;&lt;hasText val=&quot;1&quot;/&gt;&lt;/Image&gt;&lt;/ThreeDShapeInfo&gt;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7.mp3"/>
  <p:tag name="PPSNARRATION" val="7,1082557575,C:\Users\raposok\Downloads\Halton+OH&amp;S+Training_pptx\Media.ppcx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EE97D956-62A1-479E-8F15-D1CF15EE4E01}_7.png&quot;/&gt;&lt;left val=&quot;34&quot;/&gt;&lt;top val=&quot;184&quot;/&gt;&lt;width val=&quot;663&quot;/&gt;&lt;height val=&quot;312&quot;/&gt;&lt;hasText val=&quot;1&quot;/&gt;&lt;/Image&gt;&lt;/ThreeDShapeInfo&gt;"/>
  <p:tag name="PRESENTER_SHAPETEXTINFO" val="&lt;ShapeTextInfo&gt;&lt;TableIndex row=&quot;-1&quot; col=&quot;-1&quot;&gt;&lt;linesCount val=&quot;8&quot;/&gt;&lt;lineCharCount val=&quot;35&quot;/&gt;&lt;lineCharCount val=&quot;37&quot;/&gt;&lt;lineCharCount val=&quot;58&quot;/&gt;&lt;lineCharCount val=&quot;63&quot;/&gt;&lt;lineCharCount val=&quot;54&quot;/&gt;&lt;lineCharCount val=&quot;11&quot;/&gt;&lt;lineCharCount val=&quot;60&quot;/&gt;&lt;lineCharCount val=&quot;33&quot;/&gt;&lt;/TableIndex&gt;&lt;/ShapeTextInfo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93EF71EB-6675-4B75-A138-609011D24F4C}_7.png&quot;/&gt;&lt;left val=&quot;35&quot;/&gt;&lt;top val=&quot;26&quot;/&gt;&lt;width val=&quot;648&quot;/&gt;&lt;height val=&quot;103&quot;/&gt;&lt;hasText val=&quot;1&quot;/&gt;&lt;/Image&gt;&lt;/ThreeDShapeInfo&gt;"/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7FCD3786-E348-40B0-AB61-1674BE8B9122}&quot;/&gt;&lt;isInvalidForFieldText val=&quot;0&quot;/&gt;&lt;Image&gt;&lt;filename val=&quot;C:\Users\raposok\AppData\Local\Temp\PR\data\asimages\{7FCD3786-E348-40B0-AB61-1674BE8B9122}.png&quot;/&gt;&lt;left val=&quot;501&quot;/&gt;&lt;top val=&quot;36&quot;/&gt;&lt;width val=&quot;93&quot;/&gt;&lt;height val=&quot;69&quot;/&gt;&lt;hasText val=&quot;1&quot;/&gt;&lt;/Image&gt;&lt;/ThreeDShapeInfo&gt;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8.mp3"/>
  <p:tag name="PPSNARRATION" val="8,1082557575,C:\Users\raposok\Downloads\Halton+OH&amp;S+Training_pptx\Media.ppcx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8089E2BA-5003-453B-8810-6D5AE093DF06}_8.png&quot;/&gt;&lt;left val=&quot;60&quot;/&gt;&lt;top val=&quot;204&quot;/&gt;&lt;width val=&quot;591&quot;/&gt;&lt;height val=&quot;278&quot;/&gt;&lt;hasText val=&quot;1&quot;/&gt;&lt;/Image&gt;&lt;/ThreeDShapeInfo&gt;"/>
  <p:tag name="PRESENTER_SHAPETEXTINFO" val="&lt;ShapeTextInfo&gt;&lt;TableIndex row=&quot;-1&quot; col=&quot;-1&quot;&gt;&lt;linesCount val=&quot;7&quot;/&gt;&lt;lineCharCount val=&quot;48&quot;/&gt;&lt;lineCharCount val=&quot;15&quot;/&gt;&lt;lineCharCount val=&quot;47&quot;/&gt;&lt;lineCharCount val=&quot;17&quot;/&gt;&lt;lineCharCount val=&quot;47&quot;/&gt;&lt;lineCharCount val=&quot;46&quot;/&gt;&lt;lineCharCount val=&quot;35&quot;/&gt;&lt;/TableIndex&gt;&lt;/ShapeTextInfo&gt;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AA20B63C-BFF8-410A-A55D-F0A6CFD3BDA0}_8.png&quot;/&gt;&lt;left val=&quot;35&quot;/&gt;&lt;top val=&quot;26&quot;/&gt;&lt;width val=&quot;648&quot;/&gt;&lt;height val=&quot;103&quot;/&gt;&lt;hasText val=&quot;1&quot;/&gt;&lt;/Image&gt;&lt;/ThreeDShapeInfo&gt;"/>
  <p:tag name="PRESENTER_SHAPETEXTINFO" val="&lt;ShapeTextInfo&gt;&lt;TableIndex row=&quot;-1&quot; col=&quot;-1&quot;&gt;&lt;linesCount val=&quot;1&quot;/&gt;&lt;lineCharCount val=&quot;16&quot;/&gt;&lt;/TableIndex&gt;&lt;/ShapeTextInfo&gt;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9.mp3"/>
  <p:tag name="PPSNARRATION" val="9,1082557575,C:\Users\raposok\Downloads\Halton+OH&amp;S+Training_pptx\Media.ppcx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73B35684-80AA-4F41-BD5A-B2849091346A}_9.png&quot;/&gt;&lt;left val=&quot;63&quot;/&gt;&lt;top val=&quot;186&quot;/&gt;&lt;width val=&quot;590&quot;/&gt;&lt;height val=&quot;282&quot;/&gt;&lt;hasText val=&quot;1&quot;/&gt;&lt;/Image&gt;&lt;/ThreeDShapeInfo&gt;"/>
  <p:tag name="PRESENTER_SHAPETEXTINFO" val="&lt;ShapeTextInfo&gt;&lt;TableIndex row=&quot;-1&quot; col=&quot;-1&quot;&gt;&lt;linesCount val=&quot;11&quot;/&gt;&lt;lineCharCount val=&quot;23&quot;/&gt;&lt;lineCharCount val=&quot;23&quot;/&gt;&lt;lineCharCount val=&quot;64&quot;/&gt;&lt;lineCharCount val=&quot;47&quot;/&gt;&lt;lineCharCount val=&quot;1&quot;/&gt;&lt;lineCharCount val=&quot;17&quot;/&gt;&lt;lineCharCount val=&quot;27&quot;/&gt;&lt;lineCharCount val=&quot;51&quot;/&gt;&lt;lineCharCount val=&quot;54&quot;/&gt;&lt;lineCharCount val=&quot;53&quot;/&gt;&lt;lineCharCount val=&quot;17&quot;/&gt;&lt;/TableIndex&gt;&lt;/ShapeTextInfo&gt;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00C25FDC-C1B2-409E-ABE6-AADBD140A424}_9.png&quot;/&gt;&lt;left val=&quot;35&quot;/&gt;&lt;top val=&quot;26&quot;/&gt;&lt;width val=&quot;648&quot;/&gt;&lt;height val=&quot;103&quot;/&gt;&lt;hasText val=&quot;1&quot;/&gt;&lt;/Image&gt;&lt;/ThreeDShapeInfo&gt;"/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80F9097F-BF47-4989-ADE9-3BAE12FA12AF}&quot;/&gt;&lt;isInvalidForFieldText val=&quot;0&quot;/&gt;&lt;Image&gt;&lt;filename val=&quot;C:\Users\raposok\AppData\Local\Temp\PR\data\asimages\{80F9097F-BF47-4989-ADE9-3BAE12FA12AF}.png&quot;/&gt;&lt;left val=&quot;472&quot;/&gt;&lt;top val=&quot;36&quot;/&gt;&lt;width val=&quot;125&quot;/&gt;&lt;height val=&quot;144&quot;/&gt;&lt;hasText val=&quot;1&quot;/&gt;&lt;/Image&gt;&lt;/ThreeDShapeInfo&gt;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0.mp3"/>
  <p:tag name="PPSNARRATION" val="10,1082557575,C:\Users\raposok\Downloads\Halton+OH&amp;S+Training_pptx\Media.ppcx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3369005F-92FA-4210-9997-ACF6C98FD73C}_10.png&quot;/&gt;&lt;left val=&quot;30&quot;/&gt;&lt;top val=&quot;197&quot;/&gt;&lt;width val=&quot;659&quot;/&gt;&lt;height val=&quot;252&quot;/&gt;&lt;hasText val=&quot;1&quot;/&gt;&lt;/Image&gt;&lt;/ThreeDShapeInfo&gt;"/>
  <p:tag name="PRESENTER_SHAPETEXTINFO" val="&lt;ShapeTextInfo&gt;&lt;TableIndex row=&quot;-1&quot; col=&quot;-1&quot;&gt;&lt;linesCount val=&quot;9&quot;/&gt;&lt;lineCharCount val=&quot;58&quot;/&gt;&lt;lineCharCount val=&quot;58&quot;/&gt;&lt;lineCharCount val=&quot;64&quot;/&gt;&lt;lineCharCount val=&quot;49&quot;/&gt;&lt;lineCharCount val=&quot;61&quot;/&gt;&lt;lineCharCount val=&quot;56&quot;/&gt;&lt;lineCharCount val=&quot;65&quot;/&gt;&lt;lineCharCount val=&quot;62&quot;/&gt;&lt;lineCharCount val=&quot;16&quot;/&gt;&lt;/TableIndex&gt;&lt;/ShapeTextInfo&gt;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A725AF86-2B3F-4793-95B7-6C4653E24E12}_10.png&quot;/&gt;&lt;left val=&quot;35&quot;/&gt;&lt;top val=&quot;26&quot;/&gt;&lt;width val=&quot;648&quot;/&gt;&lt;height val=&quot;103&quot;/&gt;&lt;hasText val=&quot;1&quot;/&gt;&lt;/Image&gt;&lt;/ThreeDShapeInfo&gt;"/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FB668642-0F39-41C2-BBE9-45B147645271}&quot;/&gt;&lt;isInvalidForFieldText val=&quot;0&quot;/&gt;&lt;Image&gt;&lt;filename val=&quot;C:\Users\raposok\AppData\Local\Temp\PR\data\asimages\{FB668642-0F39-41C2-BBE9-45B147645271}.png&quot;/&gt;&lt;left val=&quot;563&quot;/&gt;&lt;top val=&quot;448&quot;/&gt;&lt;width val=&quot;82&quot;/&gt;&lt;height val=&quot;89&quot;/&gt;&lt;hasText val=&quot;1&quot;/&gt;&lt;/Image&gt;&lt;/ThreeDShape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1.mp3"/>
  <p:tag name="PPSNARRATION" val="11,1082557575,C:\Users\raposok\Downloads\Halton+OH&amp;S+Training_pptx\Media.ppcx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0E17A69C-C3E2-45D6-BE82-798F6E6776A9}_11.png&quot;/&gt;&lt;left val=&quot;23&quot;/&gt;&lt;top val=&quot;190&quot;/&gt;&lt;width val=&quot;656&quot;/&gt;&lt;height val=&quot;269&quot;/&gt;&lt;hasText val=&quot;1&quot;/&gt;&lt;/Image&gt;&lt;/ThreeDShapeInfo&gt;"/>
  <p:tag name="PRESENTER_SHAPETEXTINFO" val="&lt;ShapeTextInfo&gt;&lt;TableIndex row=&quot;-1&quot; col=&quot;-1&quot;&gt;&lt;linesCount val=&quot;5&quot;/&gt;&lt;lineCharCount val=&quot;60&quot;/&gt;&lt;lineCharCount val=&quot;56&quot;/&gt;&lt;lineCharCount val=&quot;14&quot;/&gt;&lt;lineCharCount val=&quot;55&quot;/&gt;&lt;lineCharCount val=&quot;40&quot;/&gt;&lt;/TableIndex&gt;&lt;/ShapeTextInfo&gt;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568BE588-6F5E-4677-AC36-98AB805748F1}_11.png&quot;/&gt;&lt;left val=&quot;35&quot;/&gt;&lt;top val=&quot;26&quot;/&gt;&lt;width val=&quot;648&quot;/&gt;&lt;height val=&quot;103&quot;/&gt;&lt;hasText val=&quot;1&quot;/&gt;&lt;/Image&gt;&lt;/ThreeDShapeInfo&gt;"/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72C1B4F0-83C3-4E94-A2A2-A3A41A73A683}&quot;/&gt;&lt;isInvalidForFieldText val=&quot;0&quot;/&gt;&lt;Image&gt;&lt;filename val=&quot;C:\Users\raposok\AppData\Local\Temp\PR\data\asimages\{72C1B4F0-83C3-4E94-A2A2-A3A41A73A683}.png&quot;/&gt;&lt;left val=&quot;376&quot;/&gt;&lt;top val=&quot;354&quot;/&gt;&lt;width val=&quot;188&quot;/&gt;&lt;height val=&quot;159&quot;/&gt;&lt;hasText val=&quot;1&quot;/&gt;&lt;/Image&gt;&lt;/ThreeDShapeInfo&gt;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2.mp3"/>
  <p:tag name="PPSNARRATION" val="12,1082557575,C:\Users\raposok\Downloads\Halton+OH&amp;S+Training_pptx\Media.ppcx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4CBB2730-A448-40C4-8A12-9E5BF16D5AD3}_12.png&quot;/&gt;&lt;left val=&quot;21&quot;/&gt;&lt;top val=&quot;202&quot;/&gt;&lt;width val=&quot;653&quot;/&gt;&lt;height val=&quot;249&quot;/&gt;&lt;hasText val=&quot;1&quot;/&gt;&lt;/Image&gt;&lt;/ThreeDShapeInfo&gt;"/>
  <p:tag name="PRESENTER_SHAPETEXTINFO" val="&lt;ShapeTextInfo&gt;&lt;TableIndex row=&quot;-1&quot; col=&quot;-1&quot;&gt;&lt;linesCount val=&quot;10&quot;/&gt;&lt;lineCharCount val=&quot;74&quot;/&gt;&lt;lineCharCount val=&quot;23&quot;/&gt;&lt;lineCharCount val=&quot;70&quot;/&gt;&lt;lineCharCount val=&quot;78&quot;/&gt;&lt;lineCharCount val=&quot;77&quot;/&gt;&lt;lineCharCount val=&quot;11&quot;/&gt;&lt;lineCharCount val=&quot;58&quot;/&gt;&lt;lineCharCount val=&quot;61&quot;/&gt;&lt;lineCharCount val=&quot;39&quot;/&gt;&lt;lineCharCount val=&quot;41&quot;/&gt;&lt;/TableIndex&gt;&lt;/ShapeTextInfo&gt;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39EB816A-4539-484A-8C00-49A960112A0A}_12.png&quot;/&gt;&lt;left val=&quot;35&quot;/&gt;&lt;top val=&quot;26&quot;/&gt;&lt;width val=&quot;648&quot;/&gt;&lt;height val=&quot;103&quot;/&gt;&lt;hasText val=&quot;1&quot;/&gt;&lt;/Image&gt;&lt;/ThreeDShapeInfo&gt;"/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CE5A8A35-F31B-4DB3-9DE2-B08BA97B3155}&quot;/&gt;&lt;isInvalidForFieldText val=&quot;0&quot;/&gt;&lt;Image&gt;&lt;filename val=&quot;C:\Users\raposok\AppData\Local\Temp\PR\data\asimages\{CE5A8A35-F31B-4DB3-9DE2-B08BA97B3155}.png&quot;/&gt;&lt;left val=&quot;586&quot;/&gt;&lt;top val=&quot;354&quot;/&gt;&lt;width val=&quot;73&quot;/&gt;&lt;height val=&quot;185&quot;/&gt;&lt;hasText val=&quot;1&quot;/&gt;&lt;/Image&gt;&lt;/ThreeDShapeInfo&gt;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3.mp3"/>
  <p:tag name="PPSNARRATION" val="13,1082557575,C:\Users\raposok\Downloads\Halton+OH&amp;S+Training_pptx\Media.ppcx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DB479FA2-3058-4F68-8A1F-88317BF15DD0}_13.png&quot;/&gt;&lt;left val=&quot;61&quot;/&gt;&lt;top val=&quot;205&quot;/&gt;&lt;width val=&quot;598&quot;/&gt;&lt;height val=&quot;277&quot;/&gt;&lt;hasText val=&quot;1&quot;/&gt;&lt;/Image&gt;&lt;/ThreeDShapeInfo&gt;"/>
  <p:tag name="PRESENTER_SHAPETEXTINFO" val="&lt;ShapeTextInfo&gt;&lt;TableIndex row=&quot;-1&quot; col=&quot;-1&quot;&gt;&lt;linesCount val=&quot;8&quot;/&gt;&lt;lineCharCount val=&quot;57&quot;/&gt;&lt;lineCharCount val=&quot;32&quot;/&gt;&lt;lineCharCount val=&quot;55&quot;/&gt;&lt;lineCharCount val=&quot;58&quot;/&gt;&lt;lineCharCount val=&quot;60&quot;/&gt;&lt;lineCharCount val=&quot;52&quot;/&gt;&lt;lineCharCount val=&quot;58&quot;/&gt;&lt;lineCharCount val=&quot;11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33&quot;/&gt;&lt;lineCharCount val=&quot;13&quot;/&gt;&lt;lineCharCount val=&quot;12&quot;/&gt;&lt;lineCharCount val=&quot;13&quot;/&gt;&lt;lineCharCount val=&quot;11&quot;/&gt;&lt;/TableIndex&gt;&lt;/ShapeTextInfo&gt;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C61281B5-88AF-4ECA-9545-E5B0930C3029}_13.png&quot;/&gt;&lt;left val=&quot;35&quot;/&gt;&lt;top val=&quot;26&quot;/&gt;&lt;width val=&quot;648&quot;/&gt;&lt;height val=&quot;103&quot;/&gt;&lt;hasText val=&quot;1&quot;/&gt;&lt;/Image&gt;&lt;/ThreeDShapeInfo&gt;"/>
  <p:tag name="PRESENTER_SHAPETEXTINFO" val="&lt;ShapeTextInfo&gt;&lt;TableIndex row=&quot;-1&quot; col=&quot;-1&quot;&gt;&lt;linesCount val=&quot;1&quot;/&gt;&lt;lineCharCount val=&quot;20&quot;/&gt;&lt;/TableIndex&gt;&lt;/ShapeTextInfo&gt;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6DF02C97-7075-4344-968F-3711C52AC112}&quot;/&gt;&lt;isInvalidForFieldText val=&quot;0&quot;/&gt;&lt;Image&gt;&lt;filename val=&quot;C:\Users\raposok\AppData\Local\Temp\PR\data\asimages\{6DF02C97-7075-4344-968F-3711C52AC112}.png&quot;/&gt;&lt;left val=&quot;319&quot;/&gt;&lt;top val=&quot;428&quot;/&gt;&lt;width val=&quot;70&quot;/&gt;&lt;height val=&quot;73&quot;/&gt;&lt;hasText val=&quot;1&quot;/&gt;&lt;/Image&gt;&lt;/ThreeDShapeInfo&gt;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4.mp3"/>
  <p:tag name="PPSNARRATION" val="14,1082557575,C:\Users\raposok\Downloads\Halton+OH&amp;S+Training_pptx\Media.ppcx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67E7827A-A37C-4869-82EB-F08E3885D4CF}_14.png&quot;/&gt;&lt;left val=&quot;17&quot;/&gt;&lt;top val=&quot;187&quot;/&gt;&lt;width val=&quot;661&quot;/&gt;&lt;height val=&quot;264&quot;/&gt;&lt;hasText val=&quot;1&quot;/&gt;&lt;/Image&gt;&lt;/ThreeDShapeInfo&gt;"/>
  <p:tag name="PRESENTER_SHAPETEXTINFO" val="&lt;ShapeTextInfo&gt;&lt;TableIndex row=&quot;-1&quot; col=&quot;-1&quot;&gt;&lt;linesCount val=&quot;9&quot;/&gt;&lt;lineCharCount val=&quot;28&quot;/&gt;&lt;lineCharCount val=&quot;64&quot;/&gt;&lt;lineCharCount val=&quot;64&quot;/&gt;&lt;lineCharCount val=&quot;57&quot;/&gt;&lt;lineCharCount val=&quot;11&quot;/&gt;&lt;lineCharCount val=&quot;58&quot;/&gt;&lt;lineCharCount val=&quot;59&quot;/&gt;&lt;lineCharCount val=&quot;60&quot;/&gt;&lt;lineCharCount val=&quot;10&quot;/&gt;&lt;/TableIndex&gt;&lt;/ShapeTextInfo&gt;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6BC71ED5-B3B9-4273-9954-B5E993614273}_14.png&quot;/&gt;&lt;left val=&quot;21&quot;/&gt;&lt;top val=&quot;26&quot;/&gt;&lt;width val=&quot;676&quot;/&gt;&lt;height val=&quot;103&quot;/&gt;&lt;hasText val=&quot;1&quot;/&gt;&lt;/Image&gt;&lt;/ThreeDShapeInfo&gt;"/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2A311D64-BDB4-4C57-94AB-98D268701382}&quot;/&gt;&lt;isInvalidForFieldText val=&quot;0&quot;/&gt;&lt;Image&gt;&lt;filename val=&quot;C:\Users\raposok\AppData\Local\Temp\PR\data\asimages\{2A311D64-BDB4-4C57-94AB-98D268701382}.png&quot;/&gt;&lt;left val=&quot;275&quot;/&gt;&lt;top val=&quot;439&quot;/&gt;&lt;width val=&quot;132&quot;/&gt;&lt;height val=&quot;81&quot;/&gt;&lt;hasText val=&quot;1&quot;/&gt;&lt;/Image&gt;&lt;/ThreeDShapeInfo&gt;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5.mp3"/>
  <p:tag name="PPSNARRATION" val="15,1082557575,C:\Users\raposok\Downloads\Halton+OH&amp;S+Training_pptx\Media.ppcx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FCEC46AB-022B-4DB9-A217-8AC5A8CD6B7C}_15.png&quot;/&gt;&lt;left val=&quot;60&quot;/&gt;&lt;top val=&quot;204&quot;/&gt;&lt;width val=&quot;600&quot;/&gt;&lt;height val=&quot;278&quot;/&gt;&lt;hasText val=&quot;1&quot;/&gt;&lt;/Image&gt;&lt;/ThreeDShapeInfo&gt;"/>
  <p:tag name="PRESENTER_SHAPETEXTINFO" val="&lt;ShapeTextInfo&gt;&lt;TableIndex row=&quot;-1&quot; col=&quot;-1&quot;&gt;&lt;linesCount val=&quot;6&quot;/&gt;&lt;lineCharCount val=&quot;53&quot;/&gt;&lt;lineCharCount val=&quot;38&quot;/&gt;&lt;lineCharCount val=&quot;52&quot;/&gt;&lt;lineCharCount val=&quot;54&quot;/&gt;&lt;lineCharCount val=&quot;52&quot;/&gt;&lt;lineCharCount val=&quot;7&quot;/&gt;&lt;/TableIndex&gt;&lt;/ShapeTextInfo&gt;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78A019B0-62E3-4F2B-BE8F-11CA2110201C}_15.png&quot;/&gt;&lt;left val=&quot;35&quot;/&gt;&lt;top val=&quot;15&quot;/&gt;&lt;width val=&quot;648&quot;/&gt;&lt;height val=&quot;133&quot;/&gt;&lt;hasText val=&quot;1&quot;/&gt;&lt;/Image&gt;&lt;/ThreeDShapeInfo&gt;"/>
  <p:tag name="PRESENTER_SHAPETEXTINFO" val="&lt;ShapeTextInfo&gt;&lt;TableIndex row=&quot;-1&quot; col=&quot;-1&quot;&gt;&lt;linesCount val=&quot;2&quot;/&gt;&lt;lineCharCount val=&quot;32&quot;/&gt;&lt;lineCharCount val=&quot;6&quot;/&gt;&lt;/TableIndex&gt;&lt;/ShapeTextInfo&gt;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6.mp3"/>
  <p:tag name="PPSNARRATION" val="16,1082557575,C:\Users\raposok\Downloads\Halton+OH&amp;S+Training_pptx\Media.ppcx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EDD22C6C-862B-4CB8-8CB7-F7A1BF5DCA9F}_16.png&quot;/&gt;&lt;left val=&quot;60&quot;/&gt;&lt;top val=&quot;204&quot;/&gt;&lt;width val=&quot;592&quot;/&gt;&lt;height val=&quot;278&quot;/&gt;&lt;hasText val=&quot;1&quot;/&gt;&lt;/Image&gt;&lt;/ThreeDShapeInfo&gt;"/>
  <p:tag name="PRESENTER_SHAPETEXTINFO" val="&lt;ShapeTextInfo&gt;&lt;TableIndex row=&quot;-1&quot; col=&quot;-1&quot;&gt;&lt;linesCount val=&quot;4&quot;/&gt;&lt;lineCharCount val=&quot;52&quot;/&gt;&lt;lineCharCount val=&quot;6&quot;/&gt;&lt;lineCharCount val=&quot;55&quot;/&gt;&lt;lineCharCount val=&quot;4&quot;/&gt;&lt;/TableIndex&gt;&lt;/ShapeTextInfo&gt;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25B4D90E-9A52-4730-A248-91DA41ABAE24}_16.png&quot;/&gt;&lt;left val=&quot;23&quot;/&gt;&lt;top val=&quot;26&quot;/&gt;&lt;width val=&quot;673&quot;/&gt;&lt;height val=&quot;99&quot;/&gt;&lt;hasText val=&quot;1&quot;/&gt;&lt;/Image&gt;&lt;/ThreeDShapeInfo&gt;"/>
  <p:tag name="PRESENTER_SHAPETEXTINFO" val="&lt;ShapeTextInfo&gt;&lt;TableIndex row=&quot;-1&quot; col=&quot;-1&quot;&gt;&lt;linesCount val=&quot;1&quot;/&gt;&lt;lineCharCount val=&quot;35&quot;/&gt;&lt;/TableIndex&gt;&lt;/ShapeTextInfo&gt;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E9E3540A-9B0E-495D-8CF5-738A5C03A399}&quot;/&gt;&lt;isInvalidForFieldText val=&quot;0&quot;/&gt;&lt;Image&gt;&lt;filename val=&quot;C:\Users\raposok\AppData\Local\Temp\PR\data\asimages\{E9E3540A-9B0E-495D-8CF5-738A5C03A399}.png&quot;/&gt;&lt;left val=&quot;280&quot;/&gt;&lt;top val=&quot;348&quot;/&gt;&lt;width val=&quot;152&quot;/&gt;&lt;height val=&quot;147&quot;/&gt;&lt;hasText val=&quot;1&quot;/&gt;&lt;/Image&gt;&lt;/ThreeDShapeInfo&gt;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7.mp3"/>
  <p:tag name="PPSNARRATION" val="17,1082557575,C:\Users\raposok\Downloads\Halton+OH&amp;S+Training_pptx\Media.ppcx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B6369220-96C5-4A0F-BD23-CABBE6D6FDED}_17.png&quot;/&gt;&lt;left val=&quot;60&quot;/&gt;&lt;top val=&quot;204&quot;/&gt;&lt;width val=&quot;592&quot;/&gt;&lt;height val=&quot;278&quot;/&gt;&lt;hasText val=&quot;1&quot;/&gt;&lt;/Image&gt;&lt;/ThreeDShapeInfo&gt;"/>
  <p:tag name="PRESENTER_SHAPETEXTINFO" val="&lt;ShapeTextInfo&gt;&lt;TableIndex row=&quot;-1&quot; col=&quot;-1&quot;&gt;&lt;linesCount val=&quot;5&quot;/&gt;&lt;lineCharCount val=&quot;53&quot;/&gt;&lt;lineCharCount val=&quot;53&quot;/&gt;&lt;lineCharCount val=&quot;34&quot;/&gt;&lt;lineCharCount val=&quot;61&quot;/&gt;&lt;lineCharCount val=&quot;41&quot;/&gt;&lt;/TableIndex&gt;&lt;/ShapeTextInfo&gt;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173EFB9E-4FD4-41DB-AD55-ED908913700C}_17.png&quot;/&gt;&lt;left val=&quot;35&quot;/&gt;&lt;top val=&quot;26&quot;/&gt;&lt;width val=&quot;648&quot;/&gt;&lt;height val=&quot;103&quot;/&gt;&lt;hasText val=&quot;1&quot;/&gt;&lt;/Image&gt;&lt;/ThreeDShapeInfo&gt;"/>
  <p:tag name="PRESENTER_SHAPETEXTINFO" val="&lt;ShapeTextInfo&gt;&lt;TableIndex row=&quot;-1&quot; col=&quot;-1&quot;&gt;&lt;linesCount val=&quot;1&quot;/&gt;&lt;lineCharCount val=&quot;24&quot;/&gt;&lt;/TableIndex&gt;&lt;/ShapeTextInfo&gt;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AUTOSHAPE_INFO" val="&lt;ThreeDShapeInfo&gt;&lt;uuid val=&quot;{1B32C07B-5E3A-4FB9-9874-0F3D434E0A4D}&quot;/&gt;&lt;isInvalidForFieldText val=&quot;0&quot;/&gt;&lt;Image&gt;&lt;filename val=&quot;C:\Users\raposok\AppData\Local\Temp\PR\data\asimages\{1B32C07B-5E3A-4FB9-9874-0F3D434E0A4D}.png&quot;/&gt;&lt;left val=&quot;291&quot;/&gt;&lt;top val=&quot;365&quot;/&gt;&lt;width val=&quot;81&quot;/&gt;&lt;height val=&quot;111&quot;/&gt;&lt;hasText val=&quot;1&quot;/&gt;&lt;/Image&gt;&lt;/ThreeDShapeInfo&gt;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8.mp3"/>
  <p:tag name="PPSNARRATION" val="18,1082557575,C:\Users\raposok\Downloads\Halton+OH&amp;S+Training_pptx\Media.ppcx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3105F5E4-87CD-4058-87E1-1FA41825BE14}_18.png&quot;/&gt;&lt;left val=&quot;63&quot;/&gt;&lt;top val=&quot;182&quot;/&gt;&lt;width val=&quot;590&quot;/&gt;&lt;height val=&quot;261&quot;/&gt;&lt;hasText val=&quot;1&quot;/&gt;&lt;/Image&gt;&lt;/ThreeDShapeInfo&gt;"/>
  <p:tag name="PRESENTER_SHAPETEXTINFO" val="&lt;ShapeTextInfo&gt;&lt;TableIndex row=&quot;-1&quot; col=&quot;-1&quot;&gt;&lt;linesCount val=&quot;9&quot;/&gt;&lt;lineCharCount val=&quot;22&quot;/&gt;&lt;lineCharCount val=&quot;19&quot;/&gt;&lt;lineCharCount val=&quot;32&quot;/&gt;&lt;lineCharCount val=&quot;49&quot;/&gt;&lt;lineCharCount val=&quot;30&quot;/&gt;&lt;lineCharCount val=&quot;4&quot;/&gt;&lt;lineCharCount val=&quot;8&quot;/&gt;&lt;lineCharCount val=&quot;11&quot;/&gt;&lt;lineCharCount val=&quot;18&quot;/&gt;&lt;/TableIndex&gt;&lt;/ShapeTextInfo&gt;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raposok\AppData\Local\Temp\PR\data\asimages\{F59BEDE5-B7A3-416C-96F2-C1F23E39FEDF}_18.png&quot;/&gt;&lt;left val=&quot;35&quot;/&gt;&lt;top val=&quot;26&quot;/&gt;&lt;width val=&quot;648&quot;/&gt;&lt;height val=&quot;103&quot;/&gt;&lt;hasText val=&quot;1&quot;/&gt;&lt;/Image&gt;&lt;/ThreeDShapeInfo&gt;"/>
  <p:tag name="PRESENTER_SHAPETEXTINFO" val="&lt;ShapeTextInfo&gt;&lt;TableIndex row=&quot;-1&quot; col=&quot;-1&quot;&gt;&lt;linesCount val=&quot;1&quot;/&gt;&lt;lineCharCount val=&quot;16&quot;/&gt;&lt;/TableIndex&gt;&lt;/ShapeTextInfo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2434</TotalTime>
  <Words>1059</Words>
  <Application>Microsoft Office PowerPoint</Application>
  <PresentationFormat>On-screen Show (4:3)</PresentationFormat>
  <Paragraphs>98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Candara</vt:lpstr>
      <vt:lpstr>Segoe UI</vt:lpstr>
      <vt:lpstr>Symbol</vt:lpstr>
      <vt:lpstr>Waveform</vt:lpstr>
      <vt:lpstr>HDSB Specific Health &amp; Safety Training</vt:lpstr>
      <vt:lpstr>Reporting an Occupational Health &amp; Safety Concern</vt:lpstr>
      <vt:lpstr>Reporting an Employee Incident or Injury</vt:lpstr>
      <vt:lpstr>The Health &amp; Safety Bulletin Board</vt:lpstr>
      <vt:lpstr>“Walkabout for Safety”</vt:lpstr>
      <vt:lpstr>Common Hazards in Your Workplace</vt:lpstr>
      <vt:lpstr>Chemicals</vt:lpstr>
      <vt:lpstr>Chemicals Cont’d</vt:lpstr>
      <vt:lpstr>Biological</vt:lpstr>
      <vt:lpstr>Electrical</vt:lpstr>
      <vt:lpstr>Ergonomic</vt:lpstr>
      <vt:lpstr>Fire Safety</vt:lpstr>
      <vt:lpstr>Slips, Trips &amp; Falls</vt:lpstr>
      <vt:lpstr>Workplace Violence &amp; Aggression</vt:lpstr>
      <vt:lpstr>Workplace Violence &amp; Aggression Cont’d</vt:lpstr>
      <vt:lpstr>Personal Protective Equipment (PPE)</vt:lpstr>
      <vt:lpstr>Hazard Specific Training</vt:lpstr>
      <vt:lpstr>Safety Resources</vt:lpstr>
      <vt:lpstr>Questions ?</vt:lpstr>
      <vt:lpstr>PowerPoint Presentation</vt:lpstr>
    </vt:vector>
  </TitlesOfParts>
  <Company>HDSB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Halton OH&amp;S Training</dc:title>
  <dc:creator>HDSB</dc:creator>
  <cp:lastModifiedBy>Kevin Raposo</cp:lastModifiedBy>
  <cp:revision>103</cp:revision>
  <cp:lastPrinted>2014-04-03T13:11:05Z</cp:lastPrinted>
  <dcterms:created xsi:type="dcterms:W3CDTF">2014-03-06T20:26:56Z</dcterms:created>
  <dcterms:modified xsi:type="dcterms:W3CDTF">2017-01-27T20:05:32Z</dcterms:modified>
</cp:coreProperties>
</file>