
<file path=[Content_Types].xml><?xml version="1.0" encoding="utf-8"?>
<Types xmlns="http://schemas.openxmlformats.org/package/2006/content-types">
  <Default Extension="png" ContentType="image/png"/>
  <Default Extension="bin" ContentType="application/vnd.ms-office.activeX"/>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heme/theme2.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xml" ContentType="application/vnd.openxmlformats-officedocument.presentationml.notesSlide+xml"/>
  <Override PartName="/ppt/tags/tag55.xml" ContentType="application/vnd.openxmlformats-officedocument.presentationml.tags+xml"/>
  <Override PartName="/ppt/activeX/activeX1.xml" ContentType="application/vnd.ms-office.activeX+xml"/>
  <Override PartName="/ppt/tags/tag56.xml" ContentType="application/vnd.openxmlformats-officedocument.presentationml.tags+xml"/>
  <Override PartName="/ppt/notesSlides/notesSlide3.xml" ContentType="application/vnd.openxmlformats-officedocument.presentationml.notesSlide+xml"/>
  <Override PartName="/ppt/tags/tag57.xml" ContentType="application/vnd.openxmlformats-officedocument.presentationml.tags+xml"/>
  <Override PartName="/ppt/activeX/activeX2.xml" ContentType="application/vnd.ms-office.activeX+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activeX/activeX3.xml" ContentType="application/vnd.ms-office.activeX+xml"/>
  <Override PartName="/ppt/tags/tag60.xml" ContentType="application/vnd.openxmlformats-officedocument.presentationml.tags+xml"/>
  <Override PartName="/ppt/notesSlides/notesSlide5.xml" ContentType="application/vnd.openxmlformats-officedocument.presentationml.notesSlide+xml"/>
  <Override PartName="/ppt/tags/tag61.xml" ContentType="application/vnd.openxmlformats-officedocument.presentationml.tags+xml"/>
  <Override PartName="/ppt/activeX/activeX4.xml" ContentType="application/vnd.ms-office.activeX+xml"/>
  <Override PartName="/ppt/tags/tag62.xml" ContentType="application/vnd.openxmlformats-officedocument.presentationml.tags+xml"/>
  <Override PartName="/ppt/notesSlides/notesSlide6.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notesSlides/notesSlide10.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11.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3.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1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5.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notesSlides/notesSlide18.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9.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0.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3.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notesSlides/notesSlide24.xml" ContentType="application/vnd.openxmlformats-officedocument.presentationml.notesSlide+xml"/>
  <Override PartName="/ppt/tags/tag118.xml" ContentType="application/vnd.openxmlformats-officedocument.presentationml.tags+xml"/>
  <Override PartName="/ppt/activeX/activeX5.xml" ContentType="application/vnd.ms-office.activeX+xml"/>
  <Override PartName="/ppt/tags/tag119.xml" ContentType="application/vnd.openxmlformats-officedocument.presentationml.tags+xml"/>
  <Override PartName="/ppt/notesSlides/notesSlide25.xml" ContentType="application/vnd.openxmlformats-officedocument.presentationml.notesSlide+xml"/>
  <Override PartName="/ppt/tags/tag120.xml" ContentType="application/vnd.openxmlformats-officedocument.presentationml.tags+xml"/>
  <Override PartName="/ppt/activeX/activeX6.xml" ContentType="application/vnd.ms-office.activeX+xml"/>
  <Override PartName="/ppt/tags/tag121.xml" ContentType="application/vnd.openxmlformats-officedocument.presentationml.tags+xml"/>
  <Override PartName="/ppt/notesSlides/notesSlide26.xml" ContentType="application/vnd.openxmlformats-officedocument.presentationml.notesSlide+xml"/>
  <Override PartName="/ppt/tags/tag122.xml" ContentType="application/vnd.openxmlformats-officedocument.presentationml.tags+xml"/>
  <Override PartName="/ppt/activeX/activeX7.xml" ContentType="application/vnd.ms-office.activeX+xml"/>
  <Override PartName="/ppt/tags/tag123.xml" ContentType="application/vnd.openxmlformats-officedocument.presentationml.tags+xml"/>
  <Override PartName="/ppt/notesSlides/notesSlide27.xml" ContentType="application/vnd.openxmlformats-officedocument.presentationml.notesSlide+xml"/>
  <Override PartName="/ppt/tags/tag124.xml" ContentType="application/vnd.openxmlformats-officedocument.presentationml.tags+xml"/>
  <Override PartName="/ppt/activeX/activeX8.xml" ContentType="application/vnd.ms-office.activeX+xml"/>
  <Override PartName="/ppt/tags/tag125.xml" ContentType="application/vnd.openxmlformats-officedocument.presentationml.tags+xml"/>
  <Override PartName="/ppt/notesSlides/notesSlide28.xml" ContentType="application/vnd.openxmlformats-officedocument.presentationml.notesSlide+xml"/>
  <Override PartName="/ppt/tags/tag126.xml" ContentType="application/vnd.openxmlformats-officedocument.presentationml.tags+xml"/>
  <Override PartName="/ppt/activeX/activeX9.xml" ContentType="application/vnd.ms-office.activeX+xml"/>
  <Override PartName="/ppt/tags/tag127.xml" ContentType="application/vnd.openxmlformats-officedocument.presentationml.tags+xml"/>
  <Override PartName="/ppt/notesSlides/notesSlide2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3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31.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2.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33.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34.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35.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36.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notesSlides/notesSlide37.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notesSlides/notesSlide38.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0" r:id="rId27"/>
    <p:sldId id="291" r:id="rId28"/>
    <p:sldId id="292" r:id="rId29"/>
    <p:sldId id="293" r:id="rId30"/>
    <p:sldId id="281" r:id="rId31"/>
    <p:sldId id="282" r:id="rId32"/>
    <p:sldId id="283" r:id="rId33"/>
    <p:sldId id="284" r:id="rId34"/>
    <p:sldId id="285" r:id="rId35"/>
    <p:sldId id="286" r:id="rId36"/>
    <p:sldId id="287" r:id="rId37"/>
    <p:sldId id="288" r:id="rId38"/>
    <p:sldId id="289" r:id="rId39"/>
    <p:sldId id="294" r:id="rId40"/>
  </p:sldIdLst>
  <p:sldSz cx="9144000" cy="6858000" type="screen4x3"/>
  <p:notesSz cx="6858000" cy="9144000"/>
  <p:custDataLst>
    <p:tags r:id="rId4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52" autoAdjust="0"/>
    <p:restoredTop sz="94660"/>
  </p:normalViewPr>
  <p:slideViewPr>
    <p:cSldViewPr snapToGrid="0" snapToObjects="1">
      <p:cViewPr>
        <p:scale>
          <a:sx n="57" d="100"/>
          <a:sy n="57" d="100"/>
        </p:scale>
        <p:origin x="-2050" y="-92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333762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4852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4146373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144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ahoma"/>
                <a:ea typeface="Tahoma"/>
                <a:cs typeface="Tahoma"/>
                <a:sym typeface="Tahoma"/>
              </a:rPr>
              <a:t>12</a:t>
            </a:fld>
            <a:endParaRPr lang="en-US" sz="1200" b="0" i="0" u="none" strike="noStrike" cap="none">
              <a:solidFill>
                <a:schemeClr val="dk1"/>
              </a:solidFill>
              <a:latin typeface="Tahoma"/>
              <a:ea typeface="Tahoma"/>
              <a:cs typeface="Tahoma"/>
              <a:sym typeface="Tahoma"/>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0832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461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06" name="Shape 2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808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4" name="Shape 2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smtClean="0"/>
              <a:t>Should this be changed to </a:t>
            </a:r>
            <a:r>
              <a:rPr lang="en-US" dirty="0" err="1" smtClean="0"/>
              <a:t>google</a:t>
            </a:r>
            <a:r>
              <a:rPr lang="en-US" dirty="0" smtClean="0"/>
              <a:t> doc?</a:t>
            </a:r>
            <a:r>
              <a:rPr lang="en-US" baseline="0" dirty="0" smtClean="0"/>
              <a:t> A lot of teacher computers don’t have MS Office installed</a:t>
            </a:r>
            <a:endParaRPr dirty="0"/>
          </a:p>
        </p:txBody>
      </p:sp>
      <p:sp>
        <p:nvSpPr>
          <p:cNvPr id="215" name="Shape 215"/>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15</a:t>
            </a:fld>
            <a:endParaRPr lang="en-US"/>
          </a:p>
        </p:txBody>
      </p:sp>
    </p:spTree>
    <p:extLst>
      <p:ext uri="{BB962C8B-B14F-4D97-AF65-F5344CB8AC3E}">
        <p14:creationId xmlns:p14="http://schemas.microsoft.com/office/powerpoint/2010/main" val="373064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22" name="Shape 22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16</a:t>
            </a:fld>
            <a:endParaRPr lang="en-US"/>
          </a:p>
        </p:txBody>
      </p:sp>
    </p:spTree>
    <p:extLst>
      <p:ext uri="{BB962C8B-B14F-4D97-AF65-F5344CB8AC3E}">
        <p14:creationId xmlns:p14="http://schemas.microsoft.com/office/powerpoint/2010/main" val="1332668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9702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9476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42" name="Shape 24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2554578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ahoma"/>
                <a:ea typeface="Tahoma"/>
                <a:cs typeface="Tahoma"/>
                <a:sym typeface="Tahoma"/>
              </a:rPr>
              <a:t>2</a:t>
            </a:fld>
            <a:endParaRPr lang="en-US" sz="1200" b="0" i="0" u="none" strike="noStrike" cap="none">
              <a:solidFill>
                <a:schemeClr val="dk1"/>
              </a:solidFill>
              <a:latin typeface="Tahoma"/>
              <a:ea typeface="Tahoma"/>
              <a:cs typeface="Tahoma"/>
              <a:sym typeface="Tahoma"/>
            </a:endParaRPr>
          </a:p>
        </p:txBody>
      </p:sp>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686591" y="4344025"/>
            <a:ext cx="5484818" cy="411448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728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0" name="Shape 25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20</a:t>
            </a:fld>
            <a:endParaRPr lang="en-US"/>
          </a:p>
        </p:txBody>
      </p:sp>
    </p:spTree>
    <p:extLst>
      <p:ext uri="{BB962C8B-B14F-4D97-AF65-F5344CB8AC3E}">
        <p14:creationId xmlns:p14="http://schemas.microsoft.com/office/powerpoint/2010/main" val="2227670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257" name="Shape 257"/>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21</a:t>
            </a:fld>
            <a:endParaRPr lang="en-US"/>
          </a:p>
        </p:txBody>
      </p:sp>
    </p:spTree>
    <p:extLst>
      <p:ext uri="{BB962C8B-B14F-4D97-AF65-F5344CB8AC3E}">
        <p14:creationId xmlns:p14="http://schemas.microsoft.com/office/powerpoint/2010/main" val="2742566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ahoma"/>
                <a:ea typeface="Tahoma"/>
                <a:cs typeface="Tahoma"/>
                <a:sym typeface="Tahoma"/>
              </a:rPr>
              <a:t>22</a:t>
            </a:fld>
            <a:endParaRPr lang="en-US" sz="1200" b="0" i="0" u="none" strike="noStrike" cap="none">
              <a:solidFill>
                <a:schemeClr val="dk1"/>
              </a:solidFill>
              <a:latin typeface="Tahoma"/>
              <a:ea typeface="Tahoma"/>
              <a:cs typeface="Tahoma"/>
              <a:sym typeface="Tahoma"/>
            </a:endParaRPr>
          </a:p>
        </p:txBody>
      </p:sp>
      <p:sp>
        <p:nvSpPr>
          <p:cNvPr id="264" name="Shape 2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730970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451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2" name="Shape 28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extLst>
      <p:ext uri="{BB962C8B-B14F-4D97-AF65-F5344CB8AC3E}">
        <p14:creationId xmlns:p14="http://schemas.microsoft.com/office/powerpoint/2010/main" val="34427801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extLst>
      <p:ext uri="{BB962C8B-B14F-4D97-AF65-F5344CB8AC3E}">
        <p14:creationId xmlns:p14="http://schemas.microsoft.com/office/powerpoint/2010/main" val="491556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extLst>
      <p:ext uri="{BB962C8B-B14F-4D97-AF65-F5344CB8AC3E}">
        <p14:creationId xmlns:p14="http://schemas.microsoft.com/office/powerpoint/2010/main" val="18850434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extLst>
      <p:ext uri="{BB962C8B-B14F-4D97-AF65-F5344CB8AC3E}">
        <p14:creationId xmlns:p14="http://schemas.microsoft.com/office/powerpoint/2010/main" val="2914605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extLst>
      <p:ext uri="{BB962C8B-B14F-4D97-AF65-F5344CB8AC3E}">
        <p14:creationId xmlns:p14="http://schemas.microsoft.com/office/powerpoint/2010/main" val="4225408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289" name="Shape 289"/>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extLst>
      <p:ext uri="{BB962C8B-B14F-4D97-AF65-F5344CB8AC3E}">
        <p14:creationId xmlns:p14="http://schemas.microsoft.com/office/powerpoint/2010/main" val="224471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0" name="Shape 130"/>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a:t>
            </a:fld>
            <a:endParaRPr lang="en-US"/>
          </a:p>
        </p:txBody>
      </p:sp>
    </p:spTree>
    <p:extLst>
      <p:ext uri="{BB962C8B-B14F-4D97-AF65-F5344CB8AC3E}">
        <p14:creationId xmlns:p14="http://schemas.microsoft.com/office/powerpoint/2010/main" val="34110669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54586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3" name="Shape 3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92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9" name="Shape 3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07954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Tahoma"/>
                <a:ea typeface="Tahoma"/>
                <a:cs typeface="Tahoma"/>
                <a:sym typeface="Tahoma"/>
              </a:rPr>
              <a:t>33</a:t>
            </a:fld>
            <a:endParaRPr lang="en-US" sz="1200" b="0" i="0" u="none" strike="noStrike" cap="none">
              <a:solidFill>
                <a:schemeClr val="dk1"/>
              </a:solidFill>
              <a:latin typeface="Tahoma"/>
              <a:ea typeface="Tahoma"/>
              <a:cs typeface="Tahoma"/>
              <a:sym typeface="Tahoma"/>
            </a:endParaRPr>
          </a:p>
        </p:txBody>
      </p:sp>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470487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609152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
        <p:nvSpPr>
          <p:cNvPr id="336" name="Shape 33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en-US"/>
              <a:t>35</a:t>
            </a:fld>
            <a:endParaRPr lang="en-US"/>
          </a:p>
        </p:txBody>
      </p:sp>
    </p:spTree>
    <p:extLst>
      <p:ext uri="{BB962C8B-B14F-4D97-AF65-F5344CB8AC3E}">
        <p14:creationId xmlns:p14="http://schemas.microsoft.com/office/powerpoint/2010/main" val="4513821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343" name="Shape 34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36</a:t>
            </a:fld>
            <a:endParaRPr lang="en-US"/>
          </a:p>
        </p:txBody>
      </p:sp>
    </p:spTree>
    <p:extLst>
      <p:ext uri="{BB962C8B-B14F-4D97-AF65-F5344CB8AC3E}">
        <p14:creationId xmlns:p14="http://schemas.microsoft.com/office/powerpoint/2010/main" val="11344472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8971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86170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175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6" name="Shape 136"/>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a:t>
            </a:fld>
            <a:endParaRPr lang="en-US"/>
          </a:p>
        </p:txBody>
      </p:sp>
    </p:spTree>
    <p:extLst>
      <p:ext uri="{BB962C8B-B14F-4D97-AF65-F5344CB8AC3E}">
        <p14:creationId xmlns:p14="http://schemas.microsoft.com/office/powerpoint/2010/main" val="1328558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extLst>
      <p:ext uri="{BB962C8B-B14F-4D97-AF65-F5344CB8AC3E}">
        <p14:creationId xmlns:p14="http://schemas.microsoft.com/office/powerpoint/2010/main" val="3483478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extLst>
      <p:ext uri="{BB962C8B-B14F-4D97-AF65-F5344CB8AC3E}">
        <p14:creationId xmlns:p14="http://schemas.microsoft.com/office/powerpoint/2010/main" val="905861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300437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9" name="Shape 1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088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77281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1.pn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slideMaster" Target="../slideMasters/slideMaster1.xml"/><Relationship Id="rId2" Type="http://schemas.openxmlformats.org/officeDocument/2006/relationships/tags" Target="../tags/tag21.xml"/><Relationship Id="rId16" Type="http://schemas.openxmlformats.org/officeDocument/2006/relationships/tags" Target="../tags/tag35.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image" Target="../media/image2.pn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1.xml"/><Relationship Id="rId7" Type="http://schemas.openxmlformats.org/officeDocument/2006/relationships/image" Target="../media/image1.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Master" Target="../slideMasters/slideMaster1.xml"/><Relationship Id="rId5" Type="http://schemas.openxmlformats.org/officeDocument/2006/relationships/tags" Target="../tags/tag43.xml"/><Relationship Id="rId4" Type="http://schemas.openxmlformats.org/officeDocument/2006/relationships/tags" Target="../tags/tag42.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2.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4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p:nvPr>
            <p:custDataLst>
              <p:tags r:id="rId1"/>
            </p:custDataLst>
          </p:nvPr>
        </p:nvSpPr>
        <p:spPr>
          <a:xfrm rot="10800000" flipH="1">
            <a:off x="5410182" y="3810000"/>
            <a:ext cx="3733819" cy="9108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0" name="Shape 30"/>
          <p:cNvSpPr/>
          <p:nvPr>
            <p:custDataLst>
              <p:tags r:id="rId2"/>
            </p:custDataLst>
          </p:nvPr>
        </p:nvSpPr>
        <p:spPr>
          <a:xfrm rot="10800000" flipH="1">
            <a:off x="5410200" y="3897009"/>
            <a:ext cx="3733800" cy="192023"/>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1" name="Shape 31"/>
          <p:cNvSpPr/>
          <p:nvPr>
            <p:custDataLst>
              <p:tags r:id="rId3"/>
            </p:custDataLst>
          </p:nvPr>
        </p:nvSpPr>
        <p:spPr>
          <a:xfrm rot="10800000" flipH="1">
            <a:off x="5410200" y="4115166"/>
            <a:ext cx="3733800" cy="9143"/>
          </a:xfrm>
          <a:prstGeom prst="rect">
            <a:avLst/>
          </a:prstGeom>
          <a:solidFill>
            <a:schemeClr val="accent2">
              <a:alpha val="64705"/>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2" name="Shape 32"/>
          <p:cNvSpPr/>
          <p:nvPr>
            <p:custDataLst>
              <p:tags r:id="rId4"/>
            </p:custDataLst>
          </p:nvPr>
        </p:nvSpPr>
        <p:spPr>
          <a:xfrm rot="10800000" flipH="1">
            <a:off x="5410200" y="4164403"/>
            <a:ext cx="1965959" cy="18287"/>
          </a:xfrm>
          <a:prstGeom prst="rect">
            <a:avLst/>
          </a:prstGeom>
          <a:solidFill>
            <a:schemeClr val="accent2">
              <a:alpha val="60000"/>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3" name="Shape 33"/>
          <p:cNvSpPr/>
          <p:nvPr>
            <p:custDataLst>
              <p:tags r:id="rId5"/>
            </p:custDataLst>
          </p:nvPr>
        </p:nvSpPr>
        <p:spPr>
          <a:xfrm rot="10800000" flipH="1">
            <a:off x="5410200" y="4199572"/>
            <a:ext cx="1965959" cy="9143"/>
          </a:xfrm>
          <a:prstGeom prst="rect">
            <a:avLst/>
          </a:prstGeom>
          <a:solidFill>
            <a:schemeClr val="accent2">
              <a:alpha val="64705"/>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4" name="Shape 34"/>
          <p:cNvSpPr/>
          <p:nvPr>
            <p:custDataLst>
              <p:tags r:id="rId6"/>
            </p:custDataLst>
          </p:nvPr>
        </p:nvSpPr>
        <p:spPr>
          <a:xfrm>
            <a:off x="5410200" y="3962400"/>
            <a:ext cx="3063240" cy="27431"/>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5" name="Shape 35"/>
          <p:cNvSpPr/>
          <p:nvPr>
            <p:custDataLst>
              <p:tags r:id="rId7"/>
            </p:custDataLst>
          </p:nvPr>
        </p:nvSpPr>
        <p:spPr>
          <a:xfrm>
            <a:off x="7376507" y="4060982"/>
            <a:ext cx="1600199" cy="36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6" name="Shape 36"/>
          <p:cNvSpPr/>
          <p:nvPr>
            <p:custDataLst>
              <p:tags r:id="rId8"/>
            </p:custDataLst>
          </p:nvPr>
        </p:nvSpPr>
        <p:spPr>
          <a:xfrm>
            <a:off x="0" y="3649662"/>
            <a:ext cx="9144000" cy="244170"/>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7" name="Shape 37"/>
          <p:cNvSpPr/>
          <p:nvPr>
            <p:custDataLst>
              <p:tags r:id="rId9"/>
            </p:custDataLst>
          </p:nvPr>
        </p:nvSpPr>
        <p:spPr>
          <a:xfrm>
            <a:off x="0" y="3675526"/>
            <a:ext cx="9144001" cy="14067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8" name="Shape 38"/>
          <p:cNvSpPr/>
          <p:nvPr>
            <p:custDataLst>
              <p:tags r:id="rId10"/>
            </p:custDataLst>
          </p:nvPr>
        </p:nvSpPr>
        <p:spPr>
          <a:xfrm rot="10800000" flipH="1">
            <a:off x="6414051" y="3643089"/>
            <a:ext cx="2729950" cy="248432"/>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39" name="Shape 39"/>
          <p:cNvSpPr/>
          <p:nvPr>
            <p:custDataLst>
              <p:tags r:id="rId11"/>
            </p:custDataLst>
          </p:nvPr>
        </p:nvSpPr>
        <p:spPr>
          <a:xfrm>
            <a:off x="0" y="0"/>
            <a:ext cx="9144000" cy="3701699"/>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40" name="Shape 40"/>
          <p:cNvSpPr txBox="1">
            <a:spLocks noGrp="1"/>
          </p:cNvSpPr>
          <p:nvPr>
            <p:ph type="ctrTitle"/>
            <p:custDataLst>
              <p:tags r:id="rId12"/>
            </p:custDataLst>
          </p:nvPr>
        </p:nvSpPr>
        <p:spPr>
          <a:xfrm>
            <a:off x="457200" y="2401886"/>
            <a:ext cx="8458200" cy="1470024"/>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Trebuchet MS"/>
              <a:buNone/>
              <a:defRPr sz="44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subTitle" idx="1"/>
            <p:custDataLst>
              <p:tags r:id="rId13"/>
            </p:custDataLst>
          </p:nvPr>
        </p:nvSpPr>
        <p:spPr>
          <a:xfrm>
            <a:off x="457200" y="3899937"/>
            <a:ext cx="4953000" cy="1752600"/>
          </a:xfrm>
          <a:prstGeom prst="rect">
            <a:avLst/>
          </a:prstGeom>
          <a:noFill/>
          <a:ln>
            <a:noFill/>
          </a:ln>
        </p:spPr>
        <p:txBody>
          <a:bodyPr lIns="91425" tIns="91425" rIns="91425" bIns="91425" anchor="t" anchorCtr="0"/>
          <a:lstStyle>
            <a:lvl1pPr marL="64008" marR="0" lvl="0" indent="-507" algn="l" rtl="0">
              <a:spcBef>
                <a:spcPts val="300"/>
              </a:spcBef>
              <a:buClr>
                <a:schemeClr val="accent3"/>
              </a:buClr>
              <a:buFont typeface="Georgia"/>
              <a:buNone/>
              <a:defRPr sz="2400" b="0" i="0" u="none" strike="noStrike" cap="none">
                <a:solidFill>
                  <a:schemeClr val="dk2"/>
                </a:solidFill>
                <a:latin typeface="Georgia"/>
                <a:ea typeface="Georgia"/>
                <a:cs typeface="Georgia"/>
                <a:sym typeface="Georgia"/>
              </a:defRPr>
            </a:lvl1pPr>
            <a:lvl2pPr marL="457200" marR="0" lvl="1" indent="0" algn="ctr" rtl="0">
              <a:spcBef>
                <a:spcPts val="300"/>
              </a:spcBef>
              <a:buClr>
                <a:schemeClr val="accent2"/>
              </a:buClr>
              <a:buFont typeface="Georgia"/>
              <a:buNone/>
              <a:defRPr sz="2600" b="0" i="0" u="none" strike="noStrike" cap="none">
                <a:solidFill>
                  <a:schemeClr val="accent2"/>
                </a:solidFill>
                <a:latin typeface="Georgia"/>
                <a:ea typeface="Georgia"/>
                <a:cs typeface="Georgia"/>
                <a:sym typeface="Georgia"/>
              </a:defRPr>
            </a:lvl2pPr>
            <a:lvl3pPr marL="914400" marR="0" lvl="2" indent="0" algn="ctr" rtl="0">
              <a:spcBef>
                <a:spcPts val="300"/>
              </a:spcBef>
              <a:buClr>
                <a:schemeClr val="accent1"/>
              </a:buClr>
              <a:buFont typeface="Noto Sans Symbols"/>
              <a:buNone/>
              <a:defRPr sz="2400" b="0" i="0" u="none" strike="noStrike" cap="none">
                <a:solidFill>
                  <a:schemeClr val="accent1"/>
                </a:solidFill>
                <a:latin typeface="Georgia"/>
                <a:ea typeface="Georgia"/>
                <a:cs typeface="Georgia"/>
                <a:sym typeface="Georgia"/>
              </a:defRPr>
            </a:lvl3pPr>
            <a:lvl4pPr marL="1371600" marR="0" lvl="3" indent="0" algn="ctr" rtl="0">
              <a:spcBef>
                <a:spcPts val="300"/>
              </a:spcBef>
              <a:buClr>
                <a:schemeClr val="accent1"/>
              </a:buClr>
              <a:buFont typeface="Noto Sans Symbols"/>
              <a:buNone/>
              <a:defRPr sz="2200" b="0" i="0" u="none" strike="noStrike" cap="none">
                <a:solidFill>
                  <a:schemeClr val="accent1"/>
                </a:solidFill>
                <a:latin typeface="Georgia"/>
                <a:ea typeface="Georgia"/>
                <a:cs typeface="Georgia"/>
                <a:sym typeface="Georgia"/>
              </a:defRPr>
            </a:lvl4pPr>
            <a:lvl5pPr marL="1828800" marR="0" lvl="4" indent="0" algn="ctr" rtl="0">
              <a:spcBef>
                <a:spcPts val="300"/>
              </a:spcBef>
              <a:buClr>
                <a:schemeClr val="accent3"/>
              </a:buClr>
              <a:buFont typeface="Georgia"/>
              <a:buNone/>
              <a:defRPr sz="2000" b="0" i="0" u="none" strike="noStrike" cap="none">
                <a:solidFill>
                  <a:schemeClr val="accent3"/>
                </a:solidFill>
                <a:latin typeface="Georgia"/>
                <a:ea typeface="Georgia"/>
                <a:cs typeface="Georgia"/>
                <a:sym typeface="Georgia"/>
              </a:defRPr>
            </a:lvl5pPr>
            <a:lvl6pPr marL="2286000" marR="0" lvl="5" indent="0" algn="ctr" rtl="0">
              <a:spcBef>
                <a:spcPts val="300"/>
              </a:spcBef>
              <a:buClr>
                <a:schemeClr val="accent3"/>
              </a:buClr>
              <a:buFont typeface="Georgia"/>
              <a:buNone/>
              <a:defRPr sz="1800" b="0" i="0" u="none" strike="noStrike" cap="none">
                <a:solidFill>
                  <a:schemeClr val="accent3"/>
                </a:solidFill>
                <a:latin typeface="Georgia"/>
                <a:ea typeface="Georgia"/>
                <a:cs typeface="Georgia"/>
                <a:sym typeface="Georgia"/>
              </a:defRPr>
            </a:lvl6pPr>
            <a:lvl7pPr marL="2743200" marR="0" lvl="6" indent="0" algn="ctr" rtl="0">
              <a:spcBef>
                <a:spcPts val="300"/>
              </a:spcBef>
              <a:buClr>
                <a:schemeClr val="accent3"/>
              </a:buClr>
              <a:buFont typeface="Georgia"/>
              <a:buNone/>
              <a:defRPr sz="1600" b="0" i="0" u="none" strike="noStrike" cap="none">
                <a:solidFill>
                  <a:schemeClr val="accent3"/>
                </a:solidFill>
                <a:latin typeface="Georgia"/>
                <a:ea typeface="Georgia"/>
                <a:cs typeface="Georgia"/>
                <a:sym typeface="Georgia"/>
              </a:defRPr>
            </a:lvl7pPr>
            <a:lvl8pPr marL="3200400" marR="0" lvl="7" indent="0" algn="ctr" rtl="0">
              <a:spcBef>
                <a:spcPts val="300"/>
              </a:spcBef>
              <a:buClr>
                <a:schemeClr val="accent3"/>
              </a:buClr>
              <a:buFont typeface="Georgia"/>
              <a:buNone/>
              <a:defRPr sz="1500" b="0" i="0" u="none" strike="noStrike" cap="none">
                <a:solidFill>
                  <a:schemeClr val="accent3"/>
                </a:solidFill>
                <a:latin typeface="Georgia"/>
                <a:ea typeface="Georgia"/>
                <a:cs typeface="Georgia"/>
                <a:sym typeface="Georgia"/>
              </a:defRPr>
            </a:lvl8pPr>
            <a:lvl9pPr marL="3657600" marR="0" lvl="8" indent="0" algn="ctr" rtl="0">
              <a:spcBef>
                <a:spcPts val="300"/>
              </a:spcBef>
              <a:buClr>
                <a:schemeClr val="accent3"/>
              </a:buClr>
              <a:buFont typeface="Georgia"/>
              <a:buNone/>
              <a:defRPr sz="1400" b="0" i="0" u="none" strike="noStrike" cap="none">
                <a:solidFill>
                  <a:schemeClr val="accent3"/>
                </a:solidFill>
                <a:latin typeface="Georgia"/>
                <a:ea typeface="Georgia"/>
                <a:cs typeface="Georgia"/>
                <a:sym typeface="Georgia"/>
              </a:defRPr>
            </a:lvl9pPr>
          </a:lstStyle>
          <a:p>
            <a:endParaRPr/>
          </a:p>
        </p:txBody>
      </p:sp>
      <p:sp>
        <p:nvSpPr>
          <p:cNvPr id="42" name="Shape 42"/>
          <p:cNvSpPr txBox="1">
            <a:spLocks noGrp="1"/>
          </p:cNvSpPr>
          <p:nvPr>
            <p:ph type="dt" idx="10"/>
            <p:custDataLst>
              <p:tags r:id="rId14"/>
            </p:custDataLst>
          </p:nvPr>
        </p:nvSpPr>
        <p:spPr>
          <a:xfrm>
            <a:off x="6705600" y="4206239"/>
            <a:ext cx="960119"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3" name="Shape 43"/>
          <p:cNvSpPr txBox="1">
            <a:spLocks noGrp="1"/>
          </p:cNvSpPr>
          <p:nvPr>
            <p:ph type="ftr" idx="11"/>
            <p:custDataLst>
              <p:tags r:id="rId15"/>
            </p:custDataLst>
          </p:nvPr>
        </p:nvSpPr>
        <p:spPr>
          <a:xfrm>
            <a:off x="5410200" y="4205287"/>
            <a:ext cx="129540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4" name="Shape 44"/>
          <p:cNvSpPr txBox="1">
            <a:spLocks noGrp="1"/>
          </p:cNvSpPr>
          <p:nvPr>
            <p:ph type="sldNum" idx="12"/>
            <p:custDataLst>
              <p:tags r:id="rId16"/>
            </p:custDataLst>
          </p:nvPr>
        </p:nvSpPr>
        <p:spPr>
          <a:xfrm>
            <a:off x="8320088" y="1135"/>
            <a:ext cx="747711"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chemeClr val="lt1"/>
                </a:solidFill>
                <a:latin typeface="Georgia"/>
                <a:ea typeface="Georgia"/>
                <a:cs typeface="Georgia"/>
                <a:sym typeface="Georgia"/>
              </a:rPr>
              <a:t>‹#›</a:t>
            </a:fld>
            <a:endParaRPr lang="en-US" sz="1800" b="0" i="0" u="none" strike="noStrike" cap="none">
              <a:solidFill>
                <a:schemeClr val="lt1"/>
              </a:solidFill>
              <a:latin typeface="Georgia"/>
              <a:ea typeface="Georgia"/>
              <a:cs typeface="Georgia"/>
              <a:sym typeface="Georgia"/>
            </a:endParaRPr>
          </a:p>
        </p:txBody>
      </p:sp>
      <p:pic>
        <p:nvPicPr>
          <p:cNvPr id="18" name="Shape 126"/>
          <p:cNvPicPr preferRelativeResize="0"/>
          <p:nvPr userDrawn="1"/>
        </p:nvPicPr>
        <p:blipFill rotWithShape="1">
          <a:blip r:embed="rId18">
            <a:alphaModFix/>
          </a:blip>
          <a:srcRect/>
          <a:stretch/>
        </p:blipFill>
        <p:spPr>
          <a:xfrm>
            <a:off x="8312109" y="6052896"/>
            <a:ext cx="703809" cy="601904"/>
          </a:xfrm>
          <a:prstGeom prst="rect">
            <a:avLst/>
          </a:prstGeom>
          <a:noFill/>
          <a:ln>
            <a:noFill/>
          </a:ln>
        </p:spPr>
      </p:pic>
      <p:pic>
        <p:nvPicPr>
          <p:cNvPr id="19" name="Shape 118"/>
          <p:cNvPicPr preferRelativeResize="0"/>
          <p:nvPr userDrawn="1"/>
        </p:nvPicPr>
        <p:blipFill rotWithShape="1">
          <a:blip r:embed="rId19">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rot="-5400000">
            <a:off x="3393016" y="3156576"/>
            <a:ext cx="4681637" cy="586803"/>
          </a:xfrm>
          <a:prstGeom prst="rect">
            <a:avLst/>
          </a:prstGeom>
          <a:noFill/>
          <a:ln>
            <a:noFill/>
          </a:ln>
        </p:spPr>
        <p:txBody>
          <a:bodyPr lIns="91425" tIns="91425" rIns="91425" bIns="91425" anchor="t" anchorCtr="0"/>
          <a:lstStyle>
            <a:lvl1pPr marL="0" marR="0" lvl="0" indent="0" algn="ctr" rtl="0">
              <a:spcBef>
                <a:spcPts val="0"/>
              </a:spcBef>
              <a:buClr>
                <a:schemeClr val="dk2"/>
              </a:buClr>
              <a:buFont typeface="Trebuchet MS"/>
              <a:buNone/>
              <a:defRPr sz="20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a:spLocks noGrp="1"/>
          </p:cNvSpPr>
          <p:nvPr>
            <p:ph type="pic" idx="2"/>
          </p:nvPr>
        </p:nvSpPr>
        <p:spPr>
          <a:xfrm>
            <a:off x="403670" y="1143000"/>
            <a:ext cx="4572000" cy="4572000"/>
          </a:xfrm>
          <a:prstGeom prst="rect">
            <a:avLst/>
          </a:prstGeom>
          <a:solidFill>
            <a:srgbClr val="EAEAEA"/>
          </a:solidFill>
          <a:ln w="50800" cap="flat" cmpd="sng">
            <a:solidFill>
              <a:srgbClr val="FFFFFF"/>
            </a:solidFill>
            <a:prstDash val="solid"/>
            <a:miter/>
            <a:headEnd type="none" w="med" len="med"/>
            <a:tailEnd type="none" w="med" len="med"/>
          </a:ln>
        </p:spPr>
        <p:txBody>
          <a:bodyPr lIns="91425" tIns="91425" rIns="91425" bIns="91425" anchor="t" anchorCtr="0"/>
          <a:lstStyle>
            <a:lvl1pPr marL="0" marR="0" lvl="0" indent="0" algn="l" rtl="0">
              <a:spcBef>
                <a:spcPts val="300"/>
              </a:spcBef>
              <a:buClr>
                <a:schemeClr val="accent3"/>
              </a:buClr>
              <a:buFont typeface="Georgia"/>
              <a:buNone/>
              <a:defRPr sz="32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5" name="Shape 95"/>
          <p:cNvSpPr txBox="1">
            <a:spLocks noGrp="1"/>
          </p:cNvSpPr>
          <p:nvPr>
            <p:ph type="body" idx="1"/>
          </p:nvPr>
        </p:nvSpPr>
        <p:spPr>
          <a:xfrm>
            <a:off x="6088442" y="3274308"/>
            <a:ext cx="2590800" cy="251648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accent3"/>
              </a:buClr>
              <a:buFont typeface="Georgia"/>
              <a:buNone/>
              <a:defRPr sz="13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96" name="Shape 96"/>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7" name="Shape 97"/>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8" name="Shape 98"/>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8" name="Shape 126"/>
          <p:cNvPicPr preferRelativeResize="0"/>
          <p:nvPr userDrawn="1"/>
        </p:nvPicPr>
        <p:blipFill rotWithShape="1">
          <a:blip r:embed="rId2">
            <a:alphaModFix/>
          </a:blip>
          <a:srcRect/>
          <a:stretch/>
        </p:blipFill>
        <p:spPr>
          <a:xfrm>
            <a:off x="8312109" y="6052896"/>
            <a:ext cx="703809" cy="601904"/>
          </a:xfrm>
          <a:prstGeom prst="rect">
            <a:avLst/>
          </a:prstGeom>
          <a:noFill/>
          <a:ln>
            <a:noFill/>
          </a:ln>
        </p:spPr>
      </p:pic>
      <p:pic>
        <p:nvPicPr>
          <p:cNvPr id="9" name="Shape 118"/>
          <p:cNvPicPr preferRelativeResize="0"/>
          <p:nvPr userDrawn="1"/>
        </p:nvPicPr>
        <p:blipFill rotWithShape="1">
          <a:blip r:embed="rId3">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1" name="Shape 101"/>
          <p:cNvSpPr txBox="1">
            <a:spLocks noGrp="1"/>
          </p:cNvSpPr>
          <p:nvPr>
            <p:ph type="body" idx="1"/>
          </p:nvPr>
        </p:nvSpPr>
        <p:spPr>
          <a:xfrm rot="5400000">
            <a:off x="2409443" y="297179"/>
            <a:ext cx="4325112" cy="8229600"/>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2" name="Shape 102"/>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3" name="Shape 103"/>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4" name="Shape 104"/>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7" name="Shape 126"/>
          <p:cNvPicPr preferRelativeResize="0"/>
          <p:nvPr userDrawn="1"/>
        </p:nvPicPr>
        <p:blipFill rotWithShape="1">
          <a:blip r:embed="rId2">
            <a:alphaModFix/>
          </a:blip>
          <a:srcRect/>
          <a:stretch/>
        </p:blipFill>
        <p:spPr>
          <a:xfrm>
            <a:off x="8312109" y="6052896"/>
            <a:ext cx="703809" cy="601904"/>
          </a:xfrm>
          <a:prstGeom prst="rect">
            <a:avLst/>
          </a:prstGeom>
          <a:noFill/>
          <a:ln>
            <a:noFill/>
          </a:ln>
        </p:spPr>
      </p:pic>
      <p:pic>
        <p:nvPicPr>
          <p:cNvPr id="8" name="Shape 118"/>
          <p:cNvPicPr preferRelativeResize="0"/>
          <p:nvPr userDrawn="1"/>
        </p:nvPicPr>
        <p:blipFill rotWithShape="1">
          <a:blip r:embed="rId3">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4991100" y="2933699"/>
            <a:ext cx="5486399" cy="19049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7" name="Shape 107"/>
          <p:cNvSpPr txBox="1">
            <a:spLocks noGrp="1"/>
          </p:cNvSpPr>
          <p:nvPr>
            <p:ph type="body" idx="1"/>
          </p:nvPr>
        </p:nvSpPr>
        <p:spPr>
          <a:xfrm rot="5400000">
            <a:off x="838200" y="762000"/>
            <a:ext cx="5486399" cy="6248399"/>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108" name="Shape 108"/>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09" name="Shape 109"/>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110" name="Shape 110"/>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7" name="Shape 126"/>
          <p:cNvPicPr preferRelativeResize="0"/>
          <p:nvPr userDrawn="1"/>
        </p:nvPicPr>
        <p:blipFill rotWithShape="1">
          <a:blip r:embed="rId2">
            <a:alphaModFix/>
          </a:blip>
          <a:srcRect/>
          <a:stretch/>
        </p:blipFill>
        <p:spPr>
          <a:xfrm>
            <a:off x="8312109" y="6052896"/>
            <a:ext cx="703809" cy="601904"/>
          </a:xfrm>
          <a:prstGeom prst="rect">
            <a:avLst/>
          </a:prstGeom>
          <a:noFill/>
          <a:ln>
            <a:noFill/>
          </a:ln>
        </p:spPr>
      </p:pic>
      <p:pic>
        <p:nvPicPr>
          <p:cNvPr id="8" name="Shape 118"/>
          <p:cNvPicPr preferRelativeResize="0"/>
          <p:nvPr userDrawn="1"/>
        </p:nvPicPr>
        <p:blipFill rotWithShape="1">
          <a:blip r:embed="rId3">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5"/>
        <p:cNvGrpSpPr/>
        <p:nvPr/>
      </p:nvGrpSpPr>
      <p:grpSpPr>
        <a:xfrm>
          <a:off x="0" y="0"/>
          <a:ext cx="0" cy="0"/>
          <a:chOff x="0" y="0"/>
          <a:chExt cx="0" cy="0"/>
        </a:xfrm>
      </p:grpSpPr>
      <p:sp>
        <p:nvSpPr>
          <p:cNvPr id="46" name="Shape 46"/>
          <p:cNvSpPr txBox="1">
            <a:spLocks noGrp="1"/>
          </p:cNvSpPr>
          <p:nvPr>
            <p:ph type="dt" idx="10"/>
            <p:custDataLst>
              <p:tags r:id="rId1"/>
            </p:custDataLst>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7" name="Shape 47"/>
          <p:cNvSpPr txBox="1">
            <a:spLocks noGrp="1"/>
          </p:cNvSpPr>
          <p:nvPr>
            <p:ph type="ftr" idx="11"/>
            <p:custDataLst>
              <p:tags r:id="rId2"/>
            </p:custDataLst>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48" name="Shape 48"/>
          <p:cNvSpPr txBox="1">
            <a:spLocks noGrp="1"/>
          </p:cNvSpPr>
          <p:nvPr>
            <p:ph type="sldNum" idx="12"/>
            <p:custDataLst>
              <p:tags r:id="rId3"/>
            </p:custDataLst>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5" name="Shape 126"/>
          <p:cNvPicPr preferRelativeResize="0"/>
          <p:nvPr userDrawn="1"/>
        </p:nvPicPr>
        <p:blipFill rotWithShape="1">
          <a:blip r:embed="rId5">
            <a:alphaModFix/>
          </a:blip>
          <a:srcRect/>
          <a:stretch/>
        </p:blipFill>
        <p:spPr>
          <a:xfrm>
            <a:off x="8312109" y="6052896"/>
            <a:ext cx="703809" cy="601904"/>
          </a:xfrm>
          <a:prstGeom prst="rect">
            <a:avLst/>
          </a:prstGeom>
          <a:noFill/>
          <a:ln>
            <a:noFill/>
          </a:ln>
        </p:spPr>
      </p:pic>
      <p:pic>
        <p:nvPicPr>
          <p:cNvPr id="6" name="Shape 118"/>
          <p:cNvPicPr preferRelativeResize="0"/>
          <p:nvPr userDrawn="1"/>
        </p:nvPicPr>
        <p:blipFill rotWithShape="1">
          <a:blip r:embed="rId6">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9"/>
        <p:cNvGrpSpPr/>
        <p:nvPr/>
      </p:nvGrpSpPr>
      <p:grpSpPr>
        <a:xfrm>
          <a:off x="0" y="0"/>
          <a:ext cx="0" cy="0"/>
          <a:chOff x="0" y="0"/>
          <a:chExt cx="0" cy="0"/>
        </a:xfrm>
      </p:grpSpPr>
      <p:sp>
        <p:nvSpPr>
          <p:cNvPr id="50" name="Shape 50"/>
          <p:cNvSpPr txBox="1">
            <a:spLocks noGrp="1"/>
          </p:cNvSpPr>
          <p:nvPr>
            <p:ph type="title"/>
            <p:custDataLst>
              <p:tags r:id="rId1"/>
            </p:custDataLst>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51" name="Shape 51"/>
          <p:cNvSpPr txBox="1">
            <a:spLocks noGrp="1"/>
          </p:cNvSpPr>
          <p:nvPr>
            <p:ph type="body" idx="1"/>
            <p:custDataLst>
              <p:tags r:id="rId2"/>
            </p:custDataLst>
          </p:nvPr>
        </p:nvSpPr>
        <p:spPr>
          <a:xfrm>
            <a:off x="457200" y="2249424"/>
            <a:ext cx="8229600" cy="4325112"/>
          </a:xfrm>
          <a:prstGeom prst="rect">
            <a:avLst/>
          </a:prstGeom>
          <a:noFill/>
          <a:ln>
            <a:noFill/>
          </a:ln>
        </p:spPr>
        <p:txBody>
          <a:bodyPr lIns="91425" tIns="91425" rIns="91425" bIns="91425" anchor="t" anchorCtr="0"/>
          <a:lstStyle>
            <a:lvl1pPr marL="365760" marR="0" lvl="0" indent="-86359" algn="l" rtl="0">
              <a:spcBef>
                <a:spcPts val="300"/>
              </a:spcBef>
              <a:buClrTx/>
              <a:buSzPct val="100000"/>
              <a:buFont typeface="Georgia"/>
              <a:buChar char="•"/>
              <a:defRPr sz="2800" b="0" i="0" u="none" strike="noStrike" cap="none">
                <a:solidFill>
                  <a:schemeClr val="dk1"/>
                </a:solidFill>
                <a:latin typeface="+mj-lt"/>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dirty="0"/>
          </a:p>
        </p:txBody>
      </p:sp>
      <p:sp>
        <p:nvSpPr>
          <p:cNvPr id="52" name="Shape 52"/>
          <p:cNvSpPr txBox="1">
            <a:spLocks noGrp="1"/>
          </p:cNvSpPr>
          <p:nvPr>
            <p:ph type="dt" idx="10"/>
            <p:custDataLst>
              <p:tags r:id="rId3"/>
            </p:custDataLst>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3" name="Shape 53"/>
          <p:cNvSpPr txBox="1">
            <a:spLocks noGrp="1"/>
          </p:cNvSpPr>
          <p:nvPr>
            <p:ph type="ftr" idx="11"/>
            <p:custDataLst>
              <p:tags r:id="rId4"/>
            </p:custDataLst>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54" name="Shape 54"/>
          <p:cNvSpPr txBox="1">
            <a:spLocks noGrp="1"/>
          </p:cNvSpPr>
          <p:nvPr>
            <p:ph type="sldNum" idx="12"/>
            <p:custDataLst>
              <p:tags r:id="rId5"/>
            </p:custDataLst>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7" name="Shape 126"/>
          <p:cNvPicPr preferRelativeResize="0"/>
          <p:nvPr userDrawn="1"/>
        </p:nvPicPr>
        <p:blipFill rotWithShape="1">
          <a:blip r:embed="rId7">
            <a:alphaModFix/>
          </a:blip>
          <a:srcRect/>
          <a:stretch/>
        </p:blipFill>
        <p:spPr>
          <a:xfrm>
            <a:off x="8312109" y="6052896"/>
            <a:ext cx="703809" cy="601904"/>
          </a:xfrm>
          <a:prstGeom prst="rect">
            <a:avLst/>
          </a:prstGeom>
          <a:noFill/>
          <a:ln>
            <a:noFill/>
          </a:ln>
        </p:spPr>
      </p:pic>
      <p:pic>
        <p:nvPicPr>
          <p:cNvPr id="8" name="Shape 118"/>
          <p:cNvPicPr preferRelativeResize="0"/>
          <p:nvPr userDrawn="1"/>
        </p:nvPicPr>
        <p:blipFill rotWithShape="1">
          <a:blip r:embed="rId8">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5"/>
        <p:cNvGrpSpPr/>
        <p:nvPr/>
      </p:nvGrpSpPr>
      <p:grpSpPr>
        <a:xfrm>
          <a:off x="0" y="0"/>
          <a:ext cx="0" cy="0"/>
          <a:chOff x="0" y="0"/>
          <a:chExt cx="0" cy="0"/>
        </a:xfrm>
      </p:grpSpPr>
      <p:sp>
        <p:nvSpPr>
          <p:cNvPr id="56" name="Shape 56"/>
          <p:cNvSpPr txBox="1">
            <a:spLocks noGrp="1"/>
          </p:cNvSpPr>
          <p:nvPr>
            <p:ph type="title"/>
            <p:custDataLst>
              <p:tags r:id="rId1"/>
            </p:custDataLst>
          </p:nvPr>
        </p:nvSpPr>
        <p:spPr>
          <a:xfrm>
            <a:off x="457200" y="274637"/>
            <a:ext cx="8229600" cy="114320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7" name="Shape 57"/>
          <p:cNvSpPr txBox="1">
            <a:spLocks noGrp="1"/>
          </p:cNvSpPr>
          <p:nvPr>
            <p:ph type="body" idx="1"/>
            <p:custDataLst>
              <p:tags r:id="rId2"/>
            </p:custDataLst>
          </p:nvPr>
        </p:nvSpPr>
        <p:spPr>
          <a:xfrm>
            <a:off x="457200" y="1600200"/>
            <a:ext cx="8229600" cy="4967597"/>
          </a:xfrm>
          <a:prstGeom prst="rect">
            <a:avLst/>
          </a:prstGeom>
          <a:noFill/>
          <a:ln>
            <a:noFill/>
          </a:ln>
        </p:spPr>
        <p:txBody>
          <a:bodyPr lIns="91425" tIns="91425" rIns="91425" bIns="91425" anchor="t" anchorCtr="0"/>
          <a:lstStyle>
            <a:lvl1pPr marL="365760" marR="0" lvl="0" indent="-86359" algn="l" rtl="0">
              <a:spcBef>
                <a:spcPts val="0"/>
              </a:spcBef>
              <a:buClrTx/>
              <a:buSzPct val="100000"/>
              <a:buFont typeface="Georgia"/>
              <a:buChar char="•"/>
              <a:defRPr sz="2800" b="0" i="0" u="none" strike="noStrike" cap="none">
                <a:solidFill>
                  <a:schemeClr val="dk1"/>
                </a:solidFill>
                <a:latin typeface="+mj-lt"/>
                <a:ea typeface="Georgia"/>
                <a:cs typeface="Georgia"/>
                <a:sym typeface="Georgia"/>
              </a:defRPr>
            </a:lvl1pPr>
            <a:lvl2pPr marL="658368" marR="0" lvl="1" indent="-86868" algn="l" rtl="0">
              <a:spcBef>
                <a:spcPts val="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dirty="0"/>
          </a:p>
        </p:txBody>
      </p:sp>
      <p:pic>
        <p:nvPicPr>
          <p:cNvPr id="4" name="Shape 126"/>
          <p:cNvPicPr preferRelativeResize="0"/>
          <p:nvPr userDrawn="1"/>
        </p:nvPicPr>
        <p:blipFill rotWithShape="1">
          <a:blip r:embed="rId4">
            <a:alphaModFix/>
          </a:blip>
          <a:srcRect/>
          <a:stretch/>
        </p:blipFill>
        <p:spPr>
          <a:xfrm>
            <a:off x="8312109" y="6052896"/>
            <a:ext cx="703809" cy="601904"/>
          </a:xfrm>
          <a:prstGeom prst="rect">
            <a:avLst/>
          </a:prstGeom>
          <a:noFill/>
          <a:ln>
            <a:noFill/>
          </a:ln>
        </p:spPr>
      </p:pic>
      <p:pic>
        <p:nvPicPr>
          <p:cNvPr id="5" name="Shape 118"/>
          <p:cNvPicPr preferRelativeResize="0"/>
          <p:nvPr userDrawn="1"/>
        </p:nvPicPr>
        <p:blipFill rotWithShape="1">
          <a:blip r:embed="rId5">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8"/>
        <p:cNvGrpSpPr/>
        <p:nvPr/>
      </p:nvGrpSpPr>
      <p:grpSpPr>
        <a:xfrm>
          <a:off x="0" y="0"/>
          <a:ext cx="0" cy="0"/>
          <a:chOff x="0" y="0"/>
          <a:chExt cx="0" cy="0"/>
        </a:xfrm>
      </p:grpSpPr>
      <p:sp>
        <p:nvSpPr>
          <p:cNvPr id="59" name="Shape 59"/>
          <p:cNvSpPr txBox="1">
            <a:spLocks noGrp="1"/>
          </p:cNvSpPr>
          <p:nvPr>
            <p:ph type="title"/>
            <p:custDataLst>
              <p:tags r:id="rId1"/>
            </p:custDataLst>
          </p:nvPr>
        </p:nvSpPr>
        <p:spPr>
          <a:xfrm>
            <a:off x="457200" y="1143000"/>
            <a:ext cx="8229600" cy="1069847"/>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txBox="1">
            <a:spLocks noGrp="1"/>
          </p:cNvSpPr>
          <p:nvPr>
            <p:ph type="dt" idx="10"/>
            <p:custDataLst>
              <p:tags r:id="rId2"/>
            </p:custDataLst>
          </p:nvPr>
        </p:nvSpPr>
        <p:spPr>
          <a:xfrm>
            <a:off x="6583679"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1" name="Shape 61"/>
          <p:cNvSpPr txBox="1">
            <a:spLocks noGrp="1"/>
          </p:cNvSpPr>
          <p:nvPr>
            <p:ph type="ftr" idx="11"/>
            <p:custDataLst>
              <p:tags r:id="rId3"/>
            </p:custDataLst>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2" name="Shape 62"/>
          <p:cNvSpPr txBox="1">
            <a:spLocks noGrp="1"/>
          </p:cNvSpPr>
          <p:nvPr>
            <p:ph type="sldNum" idx="12"/>
            <p:custDataLst>
              <p:tags r:id="rId4"/>
            </p:custDataLst>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6" name="Shape 126"/>
          <p:cNvPicPr preferRelativeResize="0"/>
          <p:nvPr userDrawn="1"/>
        </p:nvPicPr>
        <p:blipFill rotWithShape="1">
          <a:blip r:embed="rId6">
            <a:alphaModFix/>
          </a:blip>
          <a:srcRect/>
          <a:stretch/>
        </p:blipFill>
        <p:spPr>
          <a:xfrm>
            <a:off x="8312109" y="6052896"/>
            <a:ext cx="703809" cy="601904"/>
          </a:xfrm>
          <a:prstGeom prst="rect">
            <a:avLst/>
          </a:prstGeom>
          <a:noFill/>
          <a:ln>
            <a:noFill/>
          </a:ln>
        </p:spPr>
      </p:pic>
      <p:pic>
        <p:nvPicPr>
          <p:cNvPr id="7" name="Shape 118"/>
          <p:cNvPicPr preferRelativeResize="0"/>
          <p:nvPr userDrawn="1"/>
        </p:nvPicPr>
        <p:blipFill rotWithShape="1">
          <a:blip r:embed="rId7">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722312" y="1981200"/>
            <a:ext cx="7772400" cy="1362075"/>
          </a:xfrm>
          <a:prstGeom prst="rect">
            <a:avLst/>
          </a:prstGeom>
          <a:noFill/>
          <a:ln>
            <a:noFill/>
          </a:ln>
        </p:spPr>
        <p:txBody>
          <a:bodyPr lIns="91425" tIns="91425" rIns="91425" bIns="91425" anchor="b" anchorCtr="0"/>
          <a:lstStyle>
            <a:lvl1pPr marL="0" marR="0" lvl="0" indent="0" algn="l" rtl="0">
              <a:spcBef>
                <a:spcPts val="0"/>
              </a:spcBef>
              <a:buClr>
                <a:srgbClr val="FFFFFF"/>
              </a:buClr>
              <a:buFont typeface="Trebuchet MS"/>
              <a:buNone/>
              <a:defRPr sz="4300" b="1" i="0" u="none" strike="noStrike" cap="none">
                <a:solidFill>
                  <a:srgbClr val="FFFFFF"/>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5" name="Shape 65"/>
          <p:cNvSpPr txBox="1">
            <a:spLocks noGrp="1"/>
          </p:cNvSpPr>
          <p:nvPr>
            <p:ph type="body" idx="1"/>
          </p:nvPr>
        </p:nvSpPr>
        <p:spPr>
          <a:xfrm>
            <a:off x="722312" y="3367087"/>
            <a:ext cx="7772400" cy="1509711"/>
          </a:xfrm>
          <a:prstGeom prst="rect">
            <a:avLst/>
          </a:prstGeom>
          <a:noFill/>
          <a:ln>
            <a:noFill/>
          </a:ln>
        </p:spPr>
        <p:txBody>
          <a:bodyPr lIns="91425" tIns="91425" rIns="91425" bIns="91425" anchor="t" anchorCtr="0"/>
          <a:lstStyle>
            <a:lvl1pPr marL="45720" marR="0" lvl="0" indent="-7619" algn="l" rtl="0">
              <a:spcBef>
                <a:spcPts val="300"/>
              </a:spcBef>
              <a:buClr>
                <a:schemeClr val="accent3"/>
              </a:buClr>
              <a:buFont typeface="Georgia"/>
              <a:buNone/>
              <a:defRPr sz="2100" b="0" i="0" u="none" strike="noStrike" cap="none">
                <a:solidFill>
                  <a:schemeClr val="dk2"/>
                </a:solidFill>
                <a:latin typeface="Georgia"/>
                <a:ea typeface="Georgia"/>
                <a:cs typeface="Georgia"/>
                <a:sym typeface="Georgia"/>
              </a:defRPr>
            </a:lvl1pPr>
            <a:lvl2pPr marL="658368" marR="0" lvl="1" indent="-251968" algn="l" rtl="0">
              <a:spcBef>
                <a:spcPts val="300"/>
              </a:spcBef>
              <a:buClr>
                <a:schemeClr val="accent2"/>
              </a:buClr>
              <a:buFont typeface="Georgia"/>
              <a:buNone/>
              <a:defRPr sz="1800" b="0" i="0" u="none" strike="noStrike" cap="none">
                <a:solidFill>
                  <a:srgbClr val="888888"/>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600" b="0" i="0" u="none" strike="noStrike" cap="none">
                <a:solidFill>
                  <a:srgbClr val="888888"/>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400" b="0" i="0" u="none" strike="noStrike" cap="none">
                <a:solidFill>
                  <a:srgbClr val="888888"/>
                </a:solidFill>
                <a:latin typeface="Georgia"/>
                <a:ea typeface="Georgia"/>
                <a:cs typeface="Georgia"/>
                <a:sym typeface="Georgia"/>
              </a:defRPr>
            </a:lvl4pPr>
            <a:lvl5pPr marL="1389888" marR="0" lvl="4" indent="-183388" algn="l" rtl="0">
              <a:spcBef>
                <a:spcPts val="300"/>
              </a:spcBef>
              <a:buClr>
                <a:schemeClr val="accent3"/>
              </a:buClr>
              <a:buFont typeface="Georgia"/>
              <a:buNone/>
              <a:defRPr sz="1400" b="0" i="0" u="none" strike="noStrike" cap="none">
                <a:solidFill>
                  <a:srgbClr val="888888"/>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66" name="Shape 66"/>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7" name="Shape 67"/>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68" name="Shape 68"/>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7" name="Shape 126"/>
          <p:cNvPicPr preferRelativeResize="0"/>
          <p:nvPr userDrawn="1"/>
        </p:nvPicPr>
        <p:blipFill rotWithShape="1">
          <a:blip r:embed="rId2">
            <a:alphaModFix/>
          </a:blip>
          <a:srcRect/>
          <a:stretch/>
        </p:blipFill>
        <p:spPr>
          <a:xfrm>
            <a:off x="8312109" y="6052896"/>
            <a:ext cx="703809" cy="601904"/>
          </a:xfrm>
          <a:prstGeom prst="rect">
            <a:avLst/>
          </a:prstGeom>
          <a:noFill/>
          <a:ln>
            <a:noFill/>
          </a:ln>
        </p:spPr>
      </p:pic>
      <p:pic>
        <p:nvPicPr>
          <p:cNvPr id="8" name="Shape 118"/>
          <p:cNvPicPr preferRelativeResize="0"/>
          <p:nvPr userDrawn="1"/>
        </p:nvPicPr>
        <p:blipFill rotWithShape="1">
          <a:blip r:embed="rId3">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1" name="Shape 71"/>
          <p:cNvSpPr txBox="1">
            <a:spLocks noGrp="1"/>
          </p:cNvSpPr>
          <p:nvPr>
            <p:ph type="body" idx="1"/>
          </p:nvPr>
        </p:nvSpPr>
        <p:spPr>
          <a:xfrm>
            <a:off x="457200" y="2249424"/>
            <a:ext cx="4038599" cy="4525963"/>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2" name="Shape 72"/>
          <p:cNvSpPr txBox="1">
            <a:spLocks noGrp="1"/>
          </p:cNvSpPr>
          <p:nvPr>
            <p:ph type="body" idx="2"/>
          </p:nvPr>
        </p:nvSpPr>
        <p:spPr>
          <a:xfrm>
            <a:off x="4648200" y="2249424"/>
            <a:ext cx="4038599" cy="4525963"/>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31318" algn="l" rtl="0">
              <a:spcBef>
                <a:spcPts val="300"/>
              </a:spcBef>
              <a:buClr>
                <a:schemeClr val="accent2"/>
              </a:buClr>
              <a:buSzPct val="100000"/>
              <a:buFont typeface="Georgia"/>
              <a:buChar char="▫"/>
              <a:defRPr sz="19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87375"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4pPr>
            <a:lvl5pPr marL="1389888" marR="0" lvl="4" indent="-69088"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3" name="Shape 73"/>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4" name="Shape 74"/>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75" name="Shape 75"/>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8" name="Shape 126"/>
          <p:cNvPicPr preferRelativeResize="0"/>
          <p:nvPr userDrawn="1"/>
        </p:nvPicPr>
        <p:blipFill rotWithShape="1">
          <a:blip r:embed="rId2">
            <a:alphaModFix/>
          </a:blip>
          <a:srcRect/>
          <a:stretch/>
        </p:blipFill>
        <p:spPr>
          <a:xfrm>
            <a:off x="8312109" y="6052896"/>
            <a:ext cx="703809" cy="601904"/>
          </a:xfrm>
          <a:prstGeom prst="rect">
            <a:avLst/>
          </a:prstGeom>
          <a:noFill/>
          <a:ln>
            <a:noFill/>
          </a:ln>
        </p:spPr>
      </p:pic>
      <p:pic>
        <p:nvPicPr>
          <p:cNvPr id="9" name="Shape 118"/>
          <p:cNvPicPr preferRelativeResize="0"/>
          <p:nvPr userDrawn="1"/>
        </p:nvPicPr>
        <p:blipFill rotWithShape="1">
          <a:blip r:embed="rId3">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381000" y="1143000"/>
            <a:ext cx="8381999" cy="1069847"/>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8" name="Shape 78"/>
          <p:cNvSpPr txBox="1">
            <a:spLocks noGrp="1"/>
          </p:cNvSpPr>
          <p:nvPr>
            <p:ph type="body" idx="1"/>
          </p:nvPr>
        </p:nvSpPr>
        <p:spPr>
          <a:xfrm>
            <a:off x="381000" y="2244969"/>
            <a:ext cx="4041648" cy="457200"/>
          </a:xfrm>
          <a:prstGeom prst="rect">
            <a:avLst/>
          </a:prstGeom>
          <a:solidFill>
            <a:srgbClr val="2180F6">
              <a:alpha val="24705"/>
            </a:srgbClr>
          </a:solidFill>
          <a:ln w="12700" cap="flat" cmpd="sng">
            <a:solidFill>
              <a:schemeClr val="accent2"/>
            </a:solidFill>
            <a:prstDash val="solid"/>
            <a:round/>
            <a:headEnd type="none" w="med" len="med"/>
            <a:tailEnd type="none" w="med" len="med"/>
          </a:ln>
        </p:spPr>
        <p:txBody>
          <a:bodyPr lIns="91425" tIns="91425" rIns="91425" bIns="91425" anchor="ctr" anchorCtr="0"/>
          <a:lstStyle>
            <a:lvl1pPr marL="45720" marR="0" lvl="0" indent="-7619" algn="l" rtl="0">
              <a:spcBef>
                <a:spcPts val="300"/>
              </a:spcBef>
              <a:buClr>
                <a:schemeClr val="accent3"/>
              </a:buClr>
              <a:buFont typeface="Georgia"/>
              <a:buNone/>
              <a:defRPr sz="1900" b="1" i="0" u="none" strike="noStrike" cap="none">
                <a:solidFill>
                  <a:srgbClr val="414141"/>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79" name="Shape 79"/>
          <p:cNvSpPr txBox="1">
            <a:spLocks noGrp="1"/>
          </p:cNvSpPr>
          <p:nvPr>
            <p:ph type="body" idx="2"/>
          </p:nvPr>
        </p:nvSpPr>
        <p:spPr>
          <a:xfrm>
            <a:off x="4721225" y="2244969"/>
            <a:ext cx="4041774" cy="457200"/>
          </a:xfrm>
          <a:prstGeom prst="rect">
            <a:avLst/>
          </a:prstGeom>
          <a:solidFill>
            <a:srgbClr val="2180F6">
              <a:alpha val="24705"/>
            </a:srgbClr>
          </a:solidFill>
          <a:ln w="12700" cap="flat" cmpd="sng">
            <a:solidFill>
              <a:schemeClr val="accent2"/>
            </a:solidFill>
            <a:prstDash val="solid"/>
            <a:round/>
            <a:headEnd type="none" w="med" len="med"/>
            <a:tailEnd type="none" w="med" len="med"/>
          </a:ln>
        </p:spPr>
        <p:txBody>
          <a:bodyPr lIns="91425" tIns="91425" rIns="91425" bIns="91425" anchor="ctr" anchorCtr="0"/>
          <a:lstStyle>
            <a:lvl1pPr marL="45720" marR="0" lvl="0" indent="-7619" algn="l" rtl="0">
              <a:spcBef>
                <a:spcPts val="300"/>
              </a:spcBef>
              <a:buClr>
                <a:schemeClr val="accent3"/>
              </a:buClr>
              <a:buFont typeface="Georgia"/>
              <a:buNone/>
              <a:defRPr sz="1900" b="1" i="0" u="none" strike="noStrike" cap="none">
                <a:solidFill>
                  <a:srgbClr val="414141"/>
                </a:solidFill>
                <a:latin typeface="Georgia"/>
                <a:ea typeface="Georgia"/>
                <a:cs typeface="Georgia"/>
                <a:sym typeface="Georgia"/>
              </a:defRPr>
            </a:lvl1pPr>
            <a:lvl2pPr marL="658368" marR="0" lvl="1" indent="-251968" algn="l" rtl="0">
              <a:spcBef>
                <a:spcPts val="300"/>
              </a:spcBef>
              <a:buClr>
                <a:schemeClr val="accent2"/>
              </a:buClr>
              <a:buFont typeface="Georgia"/>
              <a:buNone/>
              <a:defRPr sz="2000" b="1"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800" b="1"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1600" b="1"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1600" b="1"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0" name="Shape 80"/>
          <p:cNvSpPr txBox="1">
            <a:spLocks noGrp="1"/>
          </p:cNvSpPr>
          <p:nvPr>
            <p:ph type="body" idx="3"/>
          </p:nvPr>
        </p:nvSpPr>
        <p:spPr>
          <a:xfrm>
            <a:off x="381000" y="2708518"/>
            <a:ext cx="4041648" cy="3886200"/>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1" name="Shape 81"/>
          <p:cNvSpPr txBox="1">
            <a:spLocks noGrp="1"/>
          </p:cNvSpPr>
          <p:nvPr>
            <p:ph type="body" idx="4"/>
          </p:nvPr>
        </p:nvSpPr>
        <p:spPr>
          <a:xfrm>
            <a:off x="4718303" y="2708518"/>
            <a:ext cx="4041774" cy="3886200"/>
          </a:xfrm>
          <a:prstGeom prst="rect">
            <a:avLst/>
          </a:prstGeom>
          <a:noFill/>
          <a:ln>
            <a:noFill/>
          </a:ln>
        </p:spPr>
        <p:txBody>
          <a:bodyPr lIns="91425" tIns="91425" rIns="91425" bIns="91425" anchor="t" anchorCtr="0"/>
          <a:lstStyle>
            <a:lvl1pPr marL="365760" marR="0" lvl="0" indent="-137159" algn="l" rtl="0">
              <a:spcBef>
                <a:spcPts val="300"/>
              </a:spcBef>
              <a:buClr>
                <a:schemeClr val="accent3"/>
              </a:buClr>
              <a:buSzPct val="100000"/>
              <a:buFont typeface="Georgia"/>
              <a:buChar char="•"/>
              <a:defRPr sz="2000" b="0" i="0" u="none" strike="noStrike" cap="none">
                <a:solidFill>
                  <a:schemeClr val="dk1"/>
                </a:solidFill>
                <a:latin typeface="Georgia"/>
                <a:ea typeface="Georgia"/>
                <a:cs typeface="Georgia"/>
                <a:sym typeface="Georgia"/>
              </a:defRPr>
            </a:lvl1pPr>
            <a:lvl2pPr marL="658368" marR="0" lvl="1" indent="-124968" algn="l" rtl="0">
              <a:spcBef>
                <a:spcPts val="300"/>
              </a:spcBef>
              <a:buClr>
                <a:schemeClr val="accent2"/>
              </a:buClr>
              <a:buSzPct val="100000"/>
              <a:buFont typeface="Georgia"/>
              <a:buChar char="▫"/>
              <a:defRPr sz="2000" b="0" i="0" u="none" strike="noStrike" cap="none">
                <a:solidFill>
                  <a:schemeClr val="accent2"/>
                </a:solidFill>
                <a:latin typeface="Georgia"/>
                <a:ea typeface="Georgia"/>
                <a:cs typeface="Georgia"/>
                <a:sym typeface="Georgia"/>
              </a:defRPr>
            </a:lvl2pPr>
            <a:lvl3pPr marL="923544" marR="0" lvl="2" indent="-110744" algn="l" rtl="0">
              <a:spcBef>
                <a:spcPts val="300"/>
              </a:spcBef>
              <a:buClr>
                <a:schemeClr val="accent1"/>
              </a:buClr>
              <a:buSzPct val="100000"/>
              <a:buFont typeface="Noto Sans Symbols"/>
              <a:buChar char="⚫"/>
              <a:defRPr sz="1800" b="0" i="0" u="none" strike="noStrike" cap="none">
                <a:solidFill>
                  <a:schemeClr val="accent1"/>
                </a:solidFill>
                <a:latin typeface="Georgia"/>
                <a:ea typeface="Georgia"/>
                <a:cs typeface="Georgia"/>
                <a:sym typeface="Georgia"/>
              </a:defRPr>
            </a:lvl3pPr>
            <a:lvl4pPr marL="1179576" marR="0" lvl="3" indent="-100075" algn="l" rtl="0">
              <a:spcBef>
                <a:spcPts val="300"/>
              </a:spcBef>
              <a:buClr>
                <a:schemeClr val="accent1"/>
              </a:buClr>
              <a:buSzPct val="100000"/>
              <a:buFont typeface="Noto Sans Symbols"/>
              <a:buChar char="⚫"/>
              <a:defRPr sz="1600" b="0" i="0" u="none" strike="noStrike" cap="none">
                <a:solidFill>
                  <a:schemeClr val="accent1"/>
                </a:solidFill>
                <a:latin typeface="Georgia"/>
                <a:ea typeface="Georgia"/>
                <a:cs typeface="Georgia"/>
                <a:sym typeface="Georgia"/>
              </a:defRPr>
            </a:lvl4pPr>
            <a:lvl5pPr marL="1389888" marR="0" lvl="4" indent="-81788"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2" name="Shape 82"/>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83" name="Shape 83"/>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sp>
        <p:nvSpPr>
          <p:cNvPr id="84" name="Shape 84"/>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pic>
        <p:nvPicPr>
          <p:cNvPr id="10" name="Shape 126"/>
          <p:cNvPicPr preferRelativeResize="0"/>
          <p:nvPr userDrawn="1"/>
        </p:nvPicPr>
        <p:blipFill rotWithShape="1">
          <a:blip r:embed="rId2">
            <a:alphaModFix/>
          </a:blip>
          <a:srcRect/>
          <a:stretch/>
        </p:blipFill>
        <p:spPr>
          <a:xfrm>
            <a:off x="8312109" y="6052896"/>
            <a:ext cx="703809" cy="601904"/>
          </a:xfrm>
          <a:prstGeom prst="rect">
            <a:avLst/>
          </a:prstGeom>
          <a:noFill/>
          <a:ln>
            <a:noFill/>
          </a:ln>
        </p:spPr>
      </p:pic>
      <p:pic>
        <p:nvPicPr>
          <p:cNvPr id="11" name="Shape 118"/>
          <p:cNvPicPr preferRelativeResize="0"/>
          <p:nvPr userDrawn="1"/>
        </p:nvPicPr>
        <p:blipFill rotWithShape="1">
          <a:blip r:embed="rId3">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5353496" y="1101970"/>
            <a:ext cx="3383280" cy="877823"/>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Trebuchet MS"/>
              <a:buNone/>
              <a:defRPr sz="1800" b="1"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7" name="Shape 87"/>
          <p:cNvSpPr txBox="1">
            <a:spLocks noGrp="1"/>
          </p:cNvSpPr>
          <p:nvPr>
            <p:ph type="body" idx="1"/>
          </p:nvPr>
        </p:nvSpPr>
        <p:spPr>
          <a:xfrm>
            <a:off x="5353496" y="2010726"/>
            <a:ext cx="3383280" cy="4617720"/>
          </a:xfrm>
          <a:prstGeom prst="rect">
            <a:avLst/>
          </a:prstGeom>
          <a:noFill/>
          <a:ln>
            <a:noFill/>
          </a:ln>
        </p:spPr>
        <p:txBody>
          <a:bodyPr lIns="91425" tIns="91425" rIns="91425" bIns="91425" anchor="t" anchorCtr="0"/>
          <a:lstStyle>
            <a:lvl1pPr marL="9144" marR="0" lvl="0" indent="-9144" algn="l" rtl="0">
              <a:spcBef>
                <a:spcPts val="300"/>
              </a:spcBef>
              <a:buClr>
                <a:schemeClr val="accent3"/>
              </a:buClr>
              <a:buFont typeface="Georgia"/>
              <a:buNone/>
              <a:defRPr sz="1400" b="0" i="0" u="none" strike="noStrike" cap="none">
                <a:solidFill>
                  <a:schemeClr val="dk1"/>
                </a:solidFill>
                <a:latin typeface="Georgia"/>
                <a:ea typeface="Georgia"/>
                <a:cs typeface="Georgia"/>
                <a:sym typeface="Georgia"/>
              </a:defRPr>
            </a:lvl1pPr>
            <a:lvl2pPr marL="658368" marR="0" lvl="1" indent="-251968" algn="l" rtl="0">
              <a:spcBef>
                <a:spcPts val="300"/>
              </a:spcBef>
              <a:buClr>
                <a:schemeClr val="accent2"/>
              </a:buClr>
              <a:buFont typeface="Georgia"/>
              <a:buNone/>
              <a:defRPr sz="1200" b="0" i="0" u="none" strike="noStrike" cap="none">
                <a:solidFill>
                  <a:schemeClr val="accent2"/>
                </a:solidFill>
                <a:latin typeface="Georgia"/>
                <a:ea typeface="Georgia"/>
                <a:cs typeface="Georgia"/>
                <a:sym typeface="Georgia"/>
              </a:defRPr>
            </a:lvl2pPr>
            <a:lvl3pPr marL="923544" marR="0" lvl="2" indent="-225044" algn="l" rtl="0">
              <a:spcBef>
                <a:spcPts val="300"/>
              </a:spcBef>
              <a:buClr>
                <a:schemeClr val="accent1"/>
              </a:buClr>
              <a:buFont typeface="Noto Sans Symbols"/>
              <a:buNone/>
              <a:defRPr sz="1000" b="0" i="0" u="none" strike="noStrike" cap="none">
                <a:solidFill>
                  <a:schemeClr val="accent1"/>
                </a:solidFill>
                <a:latin typeface="Georgia"/>
                <a:ea typeface="Georgia"/>
                <a:cs typeface="Georgia"/>
                <a:sym typeface="Georgia"/>
              </a:defRPr>
            </a:lvl3pPr>
            <a:lvl4pPr marL="1179576" marR="0" lvl="3" indent="-201675" algn="l" rtl="0">
              <a:spcBef>
                <a:spcPts val="300"/>
              </a:spcBef>
              <a:buClr>
                <a:schemeClr val="accent1"/>
              </a:buClr>
              <a:buFont typeface="Noto Sans Symbols"/>
              <a:buNone/>
              <a:defRPr sz="900" b="0" i="0" u="none" strike="noStrike" cap="none">
                <a:solidFill>
                  <a:schemeClr val="accent1"/>
                </a:solidFill>
                <a:latin typeface="Georgia"/>
                <a:ea typeface="Georgia"/>
                <a:cs typeface="Georgia"/>
                <a:sym typeface="Georgia"/>
              </a:defRPr>
            </a:lvl4pPr>
            <a:lvl5pPr marL="1389888" marR="0" lvl="4" indent="-183388" algn="l" rtl="0">
              <a:spcBef>
                <a:spcPts val="300"/>
              </a:spcBef>
              <a:buClr>
                <a:schemeClr val="accent3"/>
              </a:buClr>
              <a:buFont typeface="Georgia"/>
              <a:buNone/>
              <a:defRPr sz="9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8" name="Shape 88"/>
          <p:cNvSpPr txBox="1">
            <a:spLocks noGrp="1"/>
          </p:cNvSpPr>
          <p:nvPr>
            <p:ph type="body" idx="2"/>
          </p:nvPr>
        </p:nvSpPr>
        <p:spPr>
          <a:xfrm>
            <a:off x="152400" y="776287"/>
            <a:ext cx="5102351" cy="5852159"/>
          </a:xfrm>
          <a:prstGeom prst="rect">
            <a:avLst/>
          </a:prstGeom>
          <a:noFill/>
          <a:ln>
            <a:noFill/>
          </a:ln>
        </p:spPr>
        <p:txBody>
          <a:bodyPr lIns="91425" tIns="91425" rIns="91425" bIns="91425" anchor="t" anchorCtr="0"/>
          <a:lstStyle>
            <a:lvl1pPr marL="365760" marR="0" lvl="0" indent="-60959" algn="l" rtl="0">
              <a:spcBef>
                <a:spcPts val="300"/>
              </a:spcBef>
              <a:buClr>
                <a:schemeClr val="accent3"/>
              </a:buClr>
              <a:buSzPct val="100000"/>
              <a:buFont typeface="Georgia"/>
              <a:buChar char="•"/>
              <a:defRPr sz="3200" b="0" i="0" u="none" strike="noStrike" cap="none">
                <a:solidFill>
                  <a:schemeClr val="dk1"/>
                </a:solidFill>
                <a:latin typeface="Georgia"/>
                <a:ea typeface="Georgia"/>
                <a:cs typeface="Georgia"/>
                <a:sym typeface="Georgia"/>
              </a:defRPr>
            </a:lvl1pPr>
            <a:lvl2pPr marL="658368" marR="0" lvl="1" indent="-74168" algn="l" rtl="0">
              <a:spcBef>
                <a:spcPts val="300"/>
              </a:spcBef>
              <a:buClr>
                <a:schemeClr val="accent2"/>
              </a:buClr>
              <a:buSzPct val="100000"/>
              <a:buFont typeface="Georgia"/>
              <a:buChar char="▫"/>
              <a:defRPr sz="28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74675" algn="l" rtl="0">
              <a:spcBef>
                <a:spcPts val="300"/>
              </a:spcBef>
              <a:buClr>
                <a:schemeClr val="accent1"/>
              </a:buClr>
              <a:buSzPct val="100000"/>
              <a:buFont typeface="Noto Sans Symbols"/>
              <a:buChar char="⚫"/>
              <a:defRPr sz="20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89" name="Shape 89"/>
          <p:cNvSpPr txBox="1">
            <a:spLocks noGrp="1"/>
          </p:cNvSpPr>
          <p:nvPr>
            <p:ph type="dt" idx="10"/>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0" name="Shape 90"/>
          <p:cNvSpPr txBox="1">
            <a:spLocks noGrp="1"/>
          </p:cNvSpPr>
          <p:nvPr>
            <p:ph type="ftr" idx="11"/>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91" name="Shape 91"/>
          <p:cNvSpPr txBox="1">
            <a:spLocks noGrp="1"/>
          </p:cNvSpPr>
          <p:nvPr>
            <p:ph type="sldNum" idx="12"/>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pic>
        <p:nvPicPr>
          <p:cNvPr id="8" name="Shape 126"/>
          <p:cNvPicPr preferRelativeResize="0"/>
          <p:nvPr userDrawn="1"/>
        </p:nvPicPr>
        <p:blipFill rotWithShape="1">
          <a:blip r:embed="rId2">
            <a:alphaModFix/>
          </a:blip>
          <a:srcRect/>
          <a:stretch/>
        </p:blipFill>
        <p:spPr>
          <a:xfrm>
            <a:off x="8312109" y="6052896"/>
            <a:ext cx="703809" cy="601904"/>
          </a:xfrm>
          <a:prstGeom prst="rect">
            <a:avLst/>
          </a:prstGeom>
          <a:noFill/>
          <a:ln>
            <a:noFill/>
          </a:ln>
        </p:spPr>
      </p:pic>
      <p:pic>
        <p:nvPicPr>
          <p:cNvPr id="9" name="Shape 118"/>
          <p:cNvPicPr preferRelativeResize="0"/>
          <p:nvPr userDrawn="1"/>
        </p:nvPicPr>
        <p:blipFill rotWithShape="1">
          <a:blip r:embed="rId3">
            <a:alphaModFix/>
          </a:blip>
          <a:srcRect/>
          <a:stretch/>
        </p:blipFill>
        <p:spPr>
          <a:xfrm>
            <a:off x="256712" y="6052457"/>
            <a:ext cx="575175" cy="602343"/>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custDataLst>
              <p:tags r:id="rId14"/>
            </p:custDataLst>
          </p:nvPr>
        </p:nvSpPr>
        <p:spPr>
          <a:xfrm>
            <a:off x="0" y="366817"/>
            <a:ext cx="9144000" cy="84406"/>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1" name="Shape 11"/>
          <p:cNvSpPr/>
          <p:nvPr>
            <p:custDataLst>
              <p:tags r:id="rId15"/>
            </p:custDataLst>
          </p:nvPr>
        </p:nvSpPr>
        <p:spPr>
          <a:xfrm>
            <a:off x="0" y="0"/>
            <a:ext cx="9144000" cy="310662"/>
          </a:xfrm>
          <a:prstGeom prst="rect">
            <a:avLst/>
          </a:prstGeom>
          <a:solidFill>
            <a:schemeClr val="dk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2" name="Shape 12"/>
          <p:cNvSpPr/>
          <p:nvPr>
            <p:custDataLst>
              <p:tags r:id="rId16"/>
            </p:custDataLst>
          </p:nvPr>
        </p:nvSpPr>
        <p:spPr>
          <a:xfrm>
            <a:off x="0" y="308276"/>
            <a:ext cx="9144001" cy="91440"/>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3" name="Shape 13"/>
          <p:cNvSpPr/>
          <p:nvPr>
            <p:custDataLst>
              <p:tags r:id="rId17"/>
            </p:custDataLst>
          </p:nvPr>
        </p:nvSpPr>
        <p:spPr>
          <a:xfrm rot="10800000" flipH="1">
            <a:off x="5410182" y="360246"/>
            <a:ext cx="3733819" cy="91087"/>
          </a:xfrm>
          <a:prstGeom prst="rect">
            <a:avLst/>
          </a:prstGeom>
          <a:solidFill>
            <a:schemeClr val="accen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4" name="Shape 14"/>
          <p:cNvSpPr/>
          <p:nvPr>
            <p:custDataLst>
              <p:tags r:id="rId18"/>
            </p:custDataLst>
          </p:nvPr>
        </p:nvSpPr>
        <p:spPr>
          <a:xfrm rot="10800000" flipH="1">
            <a:off x="5410200" y="440112"/>
            <a:ext cx="3733800" cy="180034"/>
          </a:xfrm>
          <a:prstGeom prst="rect">
            <a:avLst/>
          </a:prstGeom>
          <a:solidFill>
            <a:schemeClr val="accent2">
              <a:alpha val="49803"/>
            </a:scheme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5" name="Shape 15"/>
          <p:cNvSpPr/>
          <p:nvPr>
            <p:custDataLst>
              <p:tags r:id="rId19"/>
            </p:custDataLst>
          </p:nvPr>
        </p:nvSpPr>
        <p:spPr>
          <a:xfrm>
            <a:off x="5407339" y="497504"/>
            <a:ext cx="3063240" cy="27431"/>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6" name="Shape 16"/>
          <p:cNvSpPr/>
          <p:nvPr>
            <p:custDataLst>
              <p:tags r:id="rId20"/>
            </p:custDataLst>
          </p:nvPr>
        </p:nvSpPr>
        <p:spPr>
          <a:xfrm>
            <a:off x="7373646" y="588943"/>
            <a:ext cx="1600199" cy="36575"/>
          </a:xfrm>
          <a:prstGeom prst="roundRect">
            <a:avLst>
              <a:gd name="adj" fmla="val 16667"/>
            </a:avLst>
          </a:prstGeom>
          <a:solidFill>
            <a:schemeClr val="l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7" name="Shape 17"/>
          <p:cNvSpPr/>
          <p:nvPr>
            <p:custDataLst>
              <p:tags r:id="rId21"/>
            </p:custDataLst>
          </p:nvPr>
        </p:nvSpPr>
        <p:spPr>
          <a:xfrm>
            <a:off x="9084965" y="-2001"/>
            <a:ext cx="57625" cy="621792"/>
          </a:xfrm>
          <a:prstGeom prst="rect">
            <a:avLst/>
          </a:prstGeom>
          <a:solidFill>
            <a:srgbClr val="FFFFFF">
              <a:alpha val="6470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8" name="Shape 18"/>
          <p:cNvSpPr/>
          <p:nvPr>
            <p:custDataLst>
              <p:tags r:id="rId22"/>
            </p:custDataLst>
          </p:nvPr>
        </p:nvSpPr>
        <p:spPr>
          <a:xfrm>
            <a:off x="9044481" y="-2001"/>
            <a:ext cx="27431" cy="621792"/>
          </a:xfrm>
          <a:prstGeom prst="rect">
            <a:avLst/>
          </a:prstGeom>
          <a:solidFill>
            <a:srgbClr val="FFFFFF">
              <a:alpha val="64705"/>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19" name="Shape 19"/>
          <p:cNvSpPr/>
          <p:nvPr>
            <p:custDataLst>
              <p:tags r:id="rId23"/>
            </p:custDataLst>
          </p:nvPr>
        </p:nvSpPr>
        <p:spPr>
          <a:xfrm>
            <a:off x="9025428" y="-2001"/>
            <a:ext cx="9143" cy="621792"/>
          </a:xfrm>
          <a:prstGeom prst="rect">
            <a:avLst/>
          </a:prstGeom>
          <a:solidFill>
            <a:srgbClr val="FFFFFF">
              <a:alpha val="6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0" name="Shape 20"/>
          <p:cNvSpPr/>
          <p:nvPr>
            <p:custDataLst>
              <p:tags r:id="rId24"/>
            </p:custDataLst>
          </p:nvPr>
        </p:nvSpPr>
        <p:spPr>
          <a:xfrm>
            <a:off x="8975422" y="-2001"/>
            <a:ext cx="27431" cy="621792"/>
          </a:xfrm>
          <a:prstGeom prst="rect">
            <a:avLst/>
          </a:prstGeom>
          <a:solidFill>
            <a:srgbClr val="FFFFFF">
              <a:alpha val="4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1" name="Shape 21"/>
          <p:cNvSpPr/>
          <p:nvPr>
            <p:custDataLst>
              <p:tags r:id="rId25"/>
            </p:custDataLst>
          </p:nvPr>
        </p:nvSpPr>
        <p:spPr>
          <a:xfrm>
            <a:off x="8915677" y="379"/>
            <a:ext cx="54863" cy="585215"/>
          </a:xfrm>
          <a:prstGeom prst="rect">
            <a:avLst/>
          </a:prstGeom>
          <a:solidFill>
            <a:srgbClr val="FFFFFF">
              <a:alpha val="20000"/>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2" name="Shape 22"/>
          <p:cNvSpPr/>
          <p:nvPr>
            <p:custDataLst>
              <p:tags r:id="rId26"/>
            </p:custDataLst>
          </p:nvPr>
        </p:nvSpPr>
        <p:spPr>
          <a:xfrm>
            <a:off x="8873475" y="379"/>
            <a:ext cx="9143" cy="585215"/>
          </a:xfrm>
          <a:prstGeom prst="rect">
            <a:avLst/>
          </a:prstGeom>
          <a:solidFill>
            <a:srgbClr val="FFFFFF">
              <a:alpha val="29803"/>
            </a:srgbClr>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
        <p:nvSpPr>
          <p:cNvPr id="23" name="Shape 23"/>
          <p:cNvSpPr txBox="1">
            <a:spLocks noGrp="1"/>
          </p:cNvSpPr>
          <p:nvPr>
            <p:ph type="title"/>
            <p:custDataLst>
              <p:tags r:id="rId27"/>
            </p:custDataLst>
          </p:nvPr>
        </p:nvSpPr>
        <p:spPr>
          <a:xfrm>
            <a:off x="457200" y="1143000"/>
            <a:ext cx="8229600" cy="1066799"/>
          </a:xfrm>
          <a:prstGeom prst="rect">
            <a:avLst/>
          </a:prstGeom>
          <a:noFill/>
          <a:ln>
            <a:noFill/>
          </a:ln>
        </p:spPr>
        <p:txBody>
          <a:bodyPr lIns="91425" tIns="91425" rIns="91425" bIns="91425" anchor="ctr" anchorCtr="0"/>
          <a:lstStyle>
            <a:lvl1pPr marL="0" marR="0" lvl="0" indent="0" algn="l" rtl="0">
              <a:spcBef>
                <a:spcPts val="0"/>
              </a:spcBef>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 name="Shape 24"/>
          <p:cNvSpPr txBox="1">
            <a:spLocks noGrp="1"/>
          </p:cNvSpPr>
          <p:nvPr>
            <p:ph type="body" idx="1"/>
            <p:custDataLst>
              <p:tags r:id="rId28"/>
            </p:custDataLst>
          </p:nvPr>
        </p:nvSpPr>
        <p:spPr>
          <a:xfrm>
            <a:off x="457200" y="2249424"/>
            <a:ext cx="8229600" cy="4325112"/>
          </a:xfrm>
          <a:prstGeom prst="rect">
            <a:avLst/>
          </a:prstGeom>
          <a:noFill/>
          <a:ln>
            <a:noFill/>
          </a:ln>
        </p:spPr>
        <p:txBody>
          <a:bodyPr lIns="91425" tIns="91425" rIns="91425" bIns="91425" anchor="t" anchorCtr="0"/>
          <a:lstStyle>
            <a:lvl1pPr marL="365760" marR="0" lvl="0" indent="-86359" algn="l" rtl="0">
              <a:spcBef>
                <a:spcPts val="300"/>
              </a:spcBef>
              <a:buClr>
                <a:schemeClr val="accent3"/>
              </a:buClr>
              <a:buSzPct val="100000"/>
              <a:buFont typeface="Georgia"/>
              <a:buChar char="•"/>
              <a:defRPr sz="2800" b="0" i="0" u="none" strike="noStrike" cap="none">
                <a:solidFill>
                  <a:schemeClr val="dk1"/>
                </a:solidFill>
                <a:latin typeface="Georgia"/>
                <a:ea typeface="Georgia"/>
                <a:cs typeface="Georgia"/>
                <a:sym typeface="Georgia"/>
              </a:defRPr>
            </a:lvl1pPr>
            <a:lvl2pPr marL="658368" marR="0" lvl="1" indent="-86868" algn="l" rtl="0">
              <a:spcBef>
                <a:spcPts val="300"/>
              </a:spcBef>
              <a:buClr>
                <a:schemeClr val="accent2"/>
              </a:buClr>
              <a:buSzPct val="100000"/>
              <a:buFont typeface="Georgia"/>
              <a:buChar char="▫"/>
              <a:defRPr sz="2600" b="0" i="0" u="none" strike="noStrike" cap="none">
                <a:solidFill>
                  <a:schemeClr val="accent2"/>
                </a:solidFill>
                <a:latin typeface="Georgia"/>
                <a:ea typeface="Georgia"/>
                <a:cs typeface="Georgia"/>
                <a:sym typeface="Georgia"/>
              </a:defRPr>
            </a:lvl2pPr>
            <a:lvl3pPr marL="923544" marR="0" lvl="2" indent="-72644" algn="l" rtl="0">
              <a:spcBef>
                <a:spcPts val="300"/>
              </a:spcBef>
              <a:buClr>
                <a:schemeClr val="accent1"/>
              </a:buClr>
              <a:buSzPct val="100000"/>
              <a:buFont typeface="Noto Sans Symbols"/>
              <a:buChar char="⚫"/>
              <a:defRPr sz="2400" b="0" i="0" u="none" strike="noStrike" cap="none">
                <a:solidFill>
                  <a:schemeClr val="accent1"/>
                </a:solidFill>
                <a:latin typeface="Georgia"/>
                <a:ea typeface="Georgia"/>
                <a:cs typeface="Georgia"/>
                <a:sym typeface="Georgia"/>
              </a:defRPr>
            </a:lvl3pPr>
            <a:lvl4pPr marL="1179576" marR="0" lvl="3" indent="-61975" algn="l" rtl="0">
              <a:spcBef>
                <a:spcPts val="300"/>
              </a:spcBef>
              <a:buClr>
                <a:schemeClr val="accent1"/>
              </a:buClr>
              <a:buSzPct val="100000"/>
              <a:buFont typeface="Noto Sans Symbols"/>
              <a:buChar char="⚫"/>
              <a:defRPr sz="2200" b="0" i="0" u="none" strike="noStrike" cap="none">
                <a:solidFill>
                  <a:schemeClr val="accent1"/>
                </a:solidFill>
                <a:latin typeface="Georgia"/>
                <a:ea typeface="Georgia"/>
                <a:cs typeface="Georgia"/>
                <a:sym typeface="Georgia"/>
              </a:defRPr>
            </a:lvl4pPr>
            <a:lvl5pPr marL="1389888" marR="0" lvl="4" indent="-56388" algn="l" rtl="0">
              <a:spcBef>
                <a:spcPts val="300"/>
              </a:spcBef>
              <a:buClr>
                <a:schemeClr val="accent3"/>
              </a:buClr>
              <a:buSzPct val="100000"/>
              <a:buFont typeface="Georgia"/>
              <a:buChar char="▫"/>
              <a:defRPr sz="2000" b="0" i="0" u="none" strike="noStrike" cap="none">
                <a:solidFill>
                  <a:schemeClr val="accent3"/>
                </a:solidFill>
                <a:latin typeface="Georgia"/>
                <a:ea typeface="Georgia"/>
                <a:cs typeface="Georgia"/>
                <a:sym typeface="Georgia"/>
              </a:defRPr>
            </a:lvl5pPr>
            <a:lvl6pPr marL="1609344" marR="0" lvl="5" indent="-72644" algn="l" rtl="0">
              <a:spcBef>
                <a:spcPts val="300"/>
              </a:spcBef>
              <a:buClr>
                <a:schemeClr val="accent3"/>
              </a:buClr>
              <a:buSzPct val="100000"/>
              <a:buFont typeface="Georgia"/>
              <a:buChar char="▫"/>
              <a:defRPr sz="1800" b="0" i="0" u="none" strike="noStrike" cap="none">
                <a:solidFill>
                  <a:schemeClr val="accent3"/>
                </a:solidFill>
                <a:latin typeface="Georgia"/>
                <a:ea typeface="Georgia"/>
                <a:cs typeface="Georgia"/>
                <a:sym typeface="Georgia"/>
              </a:defRPr>
            </a:lvl6pPr>
            <a:lvl7pPr marL="1828800" marR="0" lvl="6" indent="-88900" algn="l" rtl="0">
              <a:spcBef>
                <a:spcPts val="300"/>
              </a:spcBef>
              <a:buClr>
                <a:schemeClr val="accent3"/>
              </a:buClr>
              <a:buSzPct val="100000"/>
              <a:buFont typeface="Georgia"/>
              <a:buChar char="▫"/>
              <a:defRPr sz="1600" b="0" i="0" u="none" strike="noStrike" cap="none">
                <a:solidFill>
                  <a:schemeClr val="accent3"/>
                </a:solidFill>
                <a:latin typeface="Georgia"/>
                <a:ea typeface="Georgia"/>
                <a:cs typeface="Georgia"/>
                <a:sym typeface="Georgia"/>
              </a:defRPr>
            </a:lvl7pPr>
            <a:lvl8pPr marL="2029968" marR="0" lvl="7" indent="-93217" algn="l" rtl="0">
              <a:spcBef>
                <a:spcPts val="300"/>
              </a:spcBef>
              <a:buClr>
                <a:schemeClr val="accent3"/>
              </a:buClr>
              <a:buSzPct val="100000"/>
              <a:buFont typeface="Georgia"/>
              <a:buChar char="◦"/>
              <a:defRPr sz="1500" b="0" i="0" u="none" strike="noStrike" cap="none">
                <a:solidFill>
                  <a:schemeClr val="accent3"/>
                </a:solidFill>
                <a:latin typeface="Georgia"/>
                <a:ea typeface="Georgia"/>
                <a:cs typeface="Georgia"/>
                <a:sym typeface="Georgia"/>
              </a:defRPr>
            </a:lvl8pPr>
            <a:lvl9pPr marL="2240280" marR="0" lvl="8" indent="-93979" algn="l" rtl="0">
              <a:spcBef>
                <a:spcPts val="300"/>
              </a:spcBef>
              <a:buClr>
                <a:schemeClr val="accent3"/>
              </a:buClr>
              <a:buSzPct val="100000"/>
              <a:buFont typeface="Georgia"/>
              <a:buChar char="◦"/>
              <a:defRPr sz="1400" b="0" i="0" u="none" strike="noStrike" cap="none">
                <a:solidFill>
                  <a:schemeClr val="accent3"/>
                </a:solidFill>
                <a:latin typeface="Georgia"/>
                <a:ea typeface="Georgia"/>
                <a:cs typeface="Georgia"/>
                <a:sym typeface="Georgia"/>
              </a:defRPr>
            </a:lvl9pPr>
          </a:lstStyle>
          <a:p>
            <a:endParaRPr/>
          </a:p>
        </p:txBody>
      </p:sp>
      <p:sp>
        <p:nvSpPr>
          <p:cNvPr id="25" name="Shape 25"/>
          <p:cNvSpPr txBox="1">
            <a:spLocks noGrp="1"/>
          </p:cNvSpPr>
          <p:nvPr>
            <p:ph type="dt" idx="10"/>
            <p:custDataLst>
              <p:tags r:id="rId29"/>
            </p:custDataLst>
          </p:nvPr>
        </p:nvSpPr>
        <p:spPr>
          <a:xfrm>
            <a:off x="6586535" y="612647"/>
            <a:ext cx="957264" cy="457200"/>
          </a:xfrm>
          <a:prstGeom prst="rect">
            <a:avLst/>
          </a:prstGeom>
          <a:noFill/>
          <a:ln>
            <a:noFill/>
          </a:ln>
        </p:spPr>
        <p:txBody>
          <a:bodyPr lIns="91425" tIns="91425" rIns="91425" bIns="91425" anchor="t" anchorCtr="0"/>
          <a:lstStyle>
            <a:lvl1pPr marL="0" marR="0" lvl="0" indent="0" algn="l"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6" name="Shape 26"/>
          <p:cNvSpPr txBox="1">
            <a:spLocks noGrp="1"/>
          </p:cNvSpPr>
          <p:nvPr>
            <p:ph type="ftr" idx="11"/>
            <p:custDataLst>
              <p:tags r:id="rId30"/>
            </p:custDataLst>
          </p:nvPr>
        </p:nvSpPr>
        <p:spPr>
          <a:xfrm>
            <a:off x="5257800" y="612647"/>
            <a:ext cx="1325880" cy="457200"/>
          </a:xfrm>
          <a:prstGeom prst="rect">
            <a:avLst/>
          </a:prstGeom>
          <a:noFill/>
          <a:ln>
            <a:noFill/>
          </a:ln>
        </p:spPr>
        <p:txBody>
          <a:bodyPr lIns="91425" tIns="91425" rIns="91425" bIns="91425" anchor="t" anchorCtr="0"/>
          <a:lstStyle>
            <a:lvl1pPr marL="0" marR="0" lvl="0" indent="0" algn="r" rtl="0">
              <a:spcBef>
                <a:spcPts val="0"/>
              </a:spcBef>
              <a:buNone/>
              <a:defRPr sz="800" b="0" i="0" u="none" strike="noStrike" cap="none">
                <a:solidFill>
                  <a:schemeClr val="accent2"/>
                </a:solidFill>
                <a:latin typeface="Georgia"/>
                <a:ea typeface="Georgia"/>
                <a:cs typeface="Georgia"/>
                <a:sym typeface="Georgia"/>
              </a:defRPr>
            </a:lvl1pPr>
            <a:lvl2pPr marL="457200" marR="0" lvl="1" indent="0" algn="l" rtl="0">
              <a:spcBef>
                <a:spcPts val="0"/>
              </a:spcBef>
              <a:buNone/>
              <a:defRPr sz="1800" b="0" i="0" u="none" strike="noStrike" cap="none">
                <a:solidFill>
                  <a:schemeClr val="dk1"/>
                </a:solidFill>
                <a:latin typeface="Georgia"/>
                <a:ea typeface="Georgia"/>
                <a:cs typeface="Georgia"/>
                <a:sym typeface="Georgia"/>
              </a:defRPr>
            </a:lvl2pPr>
            <a:lvl3pPr marL="914400" marR="0" lvl="2" indent="0" algn="l" rtl="0">
              <a:spcBef>
                <a:spcPts val="0"/>
              </a:spcBef>
              <a:buNone/>
              <a:defRPr sz="1800" b="0" i="0" u="none" strike="noStrike" cap="none">
                <a:solidFill>
                  <a:schemeClr val="dk1"/>
                </a:solidFill>
                <a:latin typeface="Georgia"/>
                <a:ea typeface="Georgia"/>
                <a:cs typeface="Georgia"/>
                <a:sym typeface="Georgia"/>
              </a:defRPr>
            </a:lvl3pPr>
            <a:lvl4pPr marL="1371600" marR="0" lvl="3" indent="0" algn="l" rtl="0">
              <a:spcBef>
                <a:spcPts val="0"/>
              </a:spcBef>
              <a:buNone/>
              <a:defRPr sz="1800" b="0" i="0" u="none" strike="noStrike" cap="none">
                <a:solidFill>
                  <a:schemeClr val="dk1"/>
                </a:solidFill>
                <a:latin typeface="Georgia"/>
                <a:ea typeface="Georgia"/>
                <a:cs typeface="Georgia"/>
                <a:sym typeface="Georgia"/>
              </a:defRPr>
            </a:lvl4pPr>
            <a:lvl5pPr marL="1828800" marR="0" lvl="4" indent="0" algn="l" rtl="0">
              <a:spcBef>
                <a:spcPts val="0"/>
              </a:spcBef>
              <a:buNone/>
              <a:defRPr sz="1800" b="0" i="0" u="none" strike="noStrike" cap="none">
                <a:solidFill>
                  <a:schemeClr val="dk1"/>
                </a:solidFill>
                <a:latin typeface="Georgia"/>
                <a:ea typeface="Georgia"/>
                <a:cs typeface="Georgia"/>
                <a:sym typeface="Georgia"/>
              </a:defRPr>
            </a:lvl5pPr>
            <a:lvl6pPr marL="2286000" marR="0" lvl="5" indent="0" algn="l" rtl="0">
              <a:spcBef>
                <a:spcPts val="0"/>
              </a:spcBef>
              <a:buNone/>
              <a:defRPr sz="1800" b="0" i="0" u="none" strike="noStrike" cap="none">
                <a:solidFill>
                  <a:schemeClr val="dk1"/>
                </a:solidFill>
                <a:latin typeface="Georgia"/>
                <a:ea typeface="Georgia"/>
                <a:cs typeface="Georgia"/>
                <a:sym typeface="Georgia"/>
              </a:defRPr>
            </a:lvl6pPr>
            <a:lvl7pPr marL="2743200" marR="0" lvl="6" indent="0" algn="l" rtl="0">
              <a:spcBef>
                <a:spcPts val="0"/>
              </a:spcBef>
              <a:buNone/>
              <a:defRPr sz="1800" b="0" i="0" u="none" strike="noStrike" cap="none">
                <a:solidFill>
                  <a:schemeClr val="dk1"/>
                </a:solidFill>
                <a:latin typeface="Georgia"/>
                <a:ea typeface="Georgia"/>
                <a:cs typeface="Georgia"/>
                <a:sym typeface="Georgia"/>
              </a:defRPr>
            </a:lvl7pPr>
            <a:lvl8pPr marL="3200400" marR="0" lvl="7" indent="0" algn="l" rtl="0">
              <a:spcBef>
                <a:spcPts val="0"/>
              </a:spcBef>
              <a:buNone/>
              <a:defRPr sz="1800" b="0" i="0" u="none" strike="noStrike" cap="none">
                <a:solidFill>
                  <a:schemeClr val="dk1"/>
                </a:solidFill>
                <a:latin typeface="Georgia"/>
                <a:ea typeface="Georgia"/>
                <a:cs typeface="Georgia"/>
                <a:sym typeface="Georgia"/>
              </a:defRPr>
            </a:lvl8pPr>
            <a:lvl9pPr marL="3657600" marR="0" lvl="8" indent="0" algn="l" rtl="0">
              <a:spcBef>
                <a:spcPts val="0"/>
              </a:spcBef>
              <a:buNone/>
              <a:defRPr sz="1800" b="0" i="0" u="none" strike="noStrike" cap="none">
                <a:solidFill>
                  <a:schemeClr val="dk1"/>
                </a:solidFill>
                <a:latin typeface="Georgia"/>
                <a:ea typeface="Georgia"/>
                <a:cs typeface="Georgia"/>
                <a:sym typeface="Georgia"/>
              </a:defRPr>
            </a:lvl9pPr>
          </a:lstStyle>
          <a:p>
            <a:endParaRPr/>
          </a:p>
        </p:txBody>
      </p:sp>
      <p:sp>
        <p:nvSpPr>
          <p:cNvPr id="27" name="Shape 27"/>
          <p:cNvSpPr txBox="1">
            <a:spLocks noGrp="1"/>
          </p:cNvSpPr>
          <p:nvPr>
            <p:ph type="sldNum" idx="12"/>
            <p:custDataLst>
              <p:tags r:id="rId31"/>
            </p:custDataLst>
          </p:nvPr>
        </p:nvSpPr>
        <p:spPr>
          <a:xfrm>
            <a:off x="8174735" y="2271"/>
            <a:ext cx="762000" cy="365759"/>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800" b="0" i="0" u="none" strike="noStrike" cap="none">
                <a:solidFill>
                  <a:srgbClr val="FFFFFF"/>
                </a:solidFill>
                <a:latin typeface="Georgia"/>
                <a:ea typeface="Georgia"/>
                <a:cs typeface="Georgia"/>
                <a:sym typeface="Georgia"/>
              </a:rPr>
              <a:t>‹#›</a:t>
            </a:fld>
            <a:endParaRPr lang="en-US" sz="1800" b="0" i="0" u="none" strike="noStrike" cap="none">
              <a:solidFill>
                <a:srgbClr val="FFFFFF"/>
              </a:solidFill>
              <a:latin typeface="Georgia"/>
              <a:ea typeface="Georgia"/>
              <a:cs typeface="Georgia"/>
              <a:sym typeface="Georg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2.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7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notesSlide" Target="../notesSlides/notesSlide1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slideLayout" Target="../slideLayouts/slideLayout3.xml"/><Relationship Id="rId5" Type="http://schemas.openxmlformats.org/officeDocument/2006/relationships/tags" Target="../tags/tag80.xml"/><Relationship Id="rId4" Type="http://schemas.openxmlformats.org/officeDocument/2006/relationships/tags" Target="../tags/tag79.xml"/></Relationships>
</file>

<file path=ppt/slides/_rels/slide13.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notesSlide" Target="../notesSlides/notesSlide14.xml"/><Relationship Id="rId5" Type="http://schemas.openxmlformats.org/officeDocument/2006/relationships/slideLayout" Target="../slideLayouts/slideLayout3.xml"/><Relationship Id="rId4" Type="http://schemas.openxmlformats.org/officeDocument/2006/relationships/tags" Target="../tags/tag87.xml"/></Relationships>
</file>

<file path=ppt/slides/_rels/slide15.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hyperlink" Target="http://www.myhdsb.ca/" TargetMode="External"/><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8.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image" Target="../media/image9.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110.xml"/><Relationship Id="rId7" Type="http://schemas.openxmlformats.org/officeDocument/2006/relationships/image" Target="../media/image10.jp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111.xml"/></Relationships>
</file>

<file path=ppt/slides/_rels/slide23.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notesSlide" Target="../notesSlides/notesSlide24.xml"/><Relationship Id="rId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ontrol" Target="../activeX/activeX5.xml"/><Relationship Id="rId7" Type="http://schemas.openxmlformats.org/officeDocument/2006/relationships/image" Target="../media/image5.wmf"/><Relationship Id="rId2" Type="http://schemas.openxmlformats.org/officeDocument/2006/relationships/tags" Target="../tags/tag118.xml"/><Relationship Id="rId1" Type="http://schemas.openxmlformats.org/officeDocument/2006/relationships/vmlDrawing" Target="../drawings/vmlDrawing5.vml"/><Relationship Id="rId6" Type="http://schemas.openxmlformats.org/officeDocument/2006/relationships/notesSlide" Target="../notesSlides/notesSlide25.xml"/><Relationship Id="rId5" Type="http://schemas.openxmlformats.org/officeDocument/2006/relationships/slideLayout" Target="../slideLayouts/slideLayout3.xml"/><Relationship Id="rId4" Type="http://schemas.openxmlformats.org/officeDocument/2006/relationships/tags" Target="../tags/tag119.xml"/></Relationships>
</file>

<file path=ppt/slides/_rels/slide26.xml.rels><?xml version="1.0" encoding="UTF-8" standalone="yes"?>
<Relationships xmlns="http://schemas.openxmlformats.org/package/2006/relationships"><Relationship Id="rId3" Type="http://schemas.openxmlformats.org/officeDocument/2006/relationships/control" Target="../activeX/activeX6.xml"/><Relationship Id="rId7" Type="http://schemas.openxmlformats.org/officeDocument/2006/relationships/image" Target="../media/image5.wmf"/><Relationship Id="rId2" Type="http://schemas.openxmlformats.org/officeDocument/2006/relationships/tags" Target="../tags/tag120.xml"/><Relationship Id="rId1" Type="http://schemas.openxmlformats.org/officeDocument/2006/relationships/vmlDrawing" Target="../drawings/vmlDrawing6.vml"/><Relationship Id="rId6" Type="http://schemas.openxmlformats.org/officeDocument/2006/relationships/notesSlide" Target="../notesSlides/notesSlide26.xml"/><Relationship Id="rId5" Type="http://schemas.openxmlformats.org/officeDocument/2006/relationships/slideLayout" Target="../slideLayouts/slideLayout3.xml"/><Relationship Id="rId4" Type="http://schemas.openxmlformats.org/officeDocument/2006/relationships/tags" Target="../tags/tag121.xml"/></Relationships>
</file>

<file path=ppt/slides/_rels/slide27.xml.rels><?xml version="1.0" encoding="UTF-8" standalone="yes"?>
<Relationships xmlns="http://schemas.openxmlformats.org/package/2006/relationships"><Relationship Id="rId3" Type="http://schemas.openxmlformats.org/officeDocument/2006/relationships/control" Target="../activeX/activeX7.xml"/><Relationship Id="rId7" Type="http://schemas.openxmlformats.org/officeDocument/2006/relationships/image" Target="../media/image5.wmf"/><Relationship Id="rId2" Type="http://schemas.openxmlformats.org/officeDocument/2006/relationships/tags" Target="../tags/tag122.xml"/><Relationship Id="rId1" Type="http://schemas.openxmlformats.org/officeDocument/2006/relationships/vmlDrawing" Target="../drawings/vmlDrawing7.v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123.xml"/></Relationships>
</file>

<file path=ppt/slides/_rels/slide28.xml.rels><?xml version="1.0" encoding="UTF-8" standalone="yes"?>
<Relationships xmlns="http://schemas.openxmlformats.org/package/2006/relationships"><Relationship Id="rId3" Type="http://schemas.openxmlformats.org/officeDocument/2006/relationships/control" Target="../activeX/activeX8.xml"/><Relationship Id="rId7" Type="http://schemas.openxmlformats.org/officeDocument/2006/relationships/image" Target="../media/image5.wmf"/><Relationship Id="rId2" Type="http://schemas.openxmlformats.org/officeDocument/2006/relationships/tags" Target="../tags/tag124.xml"/><Relationship Id="rId1" Type="http://schemas.openxmlformats.org/officeDocument/2006/relationships/vmlDrawing" Target="../drawings/vmlDrawing8.vml"/><Relationship Id="rId6" Type="http://schemas.openxmlformats.org/officeDocument/2006/relationships/notesSlide" Target="../notesSlides/notesSlide28.xml"/><Relationship Id="rId5" Type="http://schemas.openxmlformats.org/officeDocument/2006/relationships/slideLayout" Target="../slideLayouts/slideLayout3.xml"/><Relationship Id="rId4" Type="http://schemas.openxmlformats.org/officeDocument/2006/relationships/tags" Target="../tags/tag125.xml"/></Relationships>
</file>

<file path=ppt/slides/_rels/slide29.xml.rels><?xml version="1.0" encoding="UTF-8" standalone="yes"?>
<Relationships xmlns="http://schemas.openxmlformats.org/package/2006/relationships"><Relationship Id="rId3" Type="http://schemas.openxmlformats.org/officeDocument/2006/relationships/control" Target="../activeX/activeX9.xml"/><Relationship Id="rId7" Type="http://schemas.openxmlformats.org/officeDocument/2006/relationships/image" Target="../media/image5.wmf"/><Relationship Id="rId2" Type="http://schemas.openxmlformats.org/officeDocument/2006/relationships/tags" Target="../tags/tag126.xml"/><Relationship Id="rId1" Type="http://schemas.openxmlformats.org/officeDocument/2006/relationships/vmlDrawing" Target="../drawings/vmlDrawing9.vml"/><Relationship Id="rId6" Type="http://schemas.openxmlformats.org/officeDocument/2006/relationships/notesSlide" Target="../notesSlides/notesSlide29.xml"/><Relationship Id="rId5" Type="http://schemas.openxmlformats.org/officeDocument/2006/relationships/slideLayout" Target="../slideLayouts/slideLayout3.xml"/><Relationship Id="rId4" Type="http://schemas.openxmlformats.org/officeDocument/2006/relationships/tags" Target="../tags/tag127.xml"/></Relationships>
</file>

<file path=ppt/slides/_rels/slide3.xml.rels><?xml version="1.0" encoding="UTF-8" standalone="yes"?>
<Relationships xmlns="http://schemas.openxmlformats.org/package/2006/relationships"><Relationship Id="rId3" Type="http://schemas.openxmlformats.org/officeDocument/2006/relationships/control" Target="../activeX/activeX1.xml"/><Relationship Id="rId7" Type="http://schemas.openxmlformats.org/officeDocument/2006/relationships/image" Target="../media/image5.wmf"/><Relationship Id="rId2" Type="http://schemas.openxmlformats.org/officeDocument/2006/relationships/tags" Target="../tags/tag55.xml"/><Relationship Id="rId1" Type="http://schemas.openxmlformats.org/officeDocument/2006/relationships/vmlDrawing" Target="../drawings/vmlDrawing1.vml"/><Relationship Id="rId6" Type="http://schemas.openxmlformats.org/officeDocument/2006/relationships/notesSlide" Target="../notesSlides/notesSlide3.xml"/><Relationship Id="rId5" Type="http://schemas.openxmlformats.org/officeDocument/2006/relationships/slideLayout" Target="../slideLayouts/slideLayout5.xml"/><Relationship Id="rId4" Type="http://schemas.openxmlformats.org/officeDocument/2006/relationships/tags" Target="../tags/tag56.xml"/></Relationships>
</file>

<file path=ppt/slides/_rels/slide30.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30.xml"/><Relationship Id="rId5" Type="http://schemas.openxmlformats.org/officeDocument/2006/relationships/slideLayout" Target="../slideLayouts/slideLayout3.xml"/><Relationship Id="rId4" Type="http://schemas.openxmlformats.org/officeDocument/2006/relationships/tags" Target="../tags/tag131.xml"/></Relationships>
</file>

<file path=ppt/slides/_rels/slide3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1.png"/><Relationship Id="rId5" Type="http://schemas.openxmlformats.org/officeDocument/2006/relationships/notesSlide" Target="../notesSlides/notesSlide32.xml"/><Relationship Id="rId4"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2.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33.xml"/><Relationship Id="rId5" Type="http://schemas.openxmlformats.org/officeDocument/2006/relationships/slideLayout" Target="../slideLayouts/slideLayout3.xml"/><Relationship Id="rId4" Type="http://schemas.openxmlformats.org/officeDocument/2006/relationships/tags" Target="../tags/tag141.xml"/></Relationships>
</file>

<file path=ppt/slides/_rels/slide3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13.png"/><Relationship Id="rId5" Type="http://schemas.openxmlformats.org/officeDocument/2006/relationships/notesSlide" Target="../notesSlides/notesSlide34.xml"/><Relationship Id="rId4"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notesSlide" Target="../notesSlides/notesSlide35.xml"/><Relationship Id="rId4"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4.jpg"/><Relationship Id="rId5" Type="http://schemas.openxmlformats.org/officeDocument/2006/relationships/notesSlide" Target="../notesSlides/notesSlide36.xml"/><Relationship Id="rId4"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image" Target="../media/image15.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8" Type="http://schemas.openxmlformats.org/officeDocument/2006/relationships/hyperlink" Target="https://ess.hdsb.ca/TrainingConfirmH.php?fAction=NTIPOrientation&amp;ccsForm=web_Null" TargetMode="External"/><Relationship Id="rId3" Type="http://schemas.openxmlformats.org/officeDocument/2006/relationships/tags" Target="../tags/tag157.xml"/><Relationship Id="rId7" Type="http://schemas.openxmlformats.org/officeDocument/2006/relationships/notesSlide" Target="../notesSlides/notesSlide39.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Layout" Target="../slideLayouts/slideLayout1.xml"/><Relationship Id="rId5" Type="http://schemas.openxmlformats.org/officeDocument/2006/relationships/tags" Target="../tags/tag159.xml"/><Relationship Id="rId4" Type="http://schemas.openxmlformats.org/officeDocument/2006/relationships/tags" Target="../tags/tag158.xml"/></Relationships>
</file>

<file path=ppt/slides/_rels/slide4.xml.rels><?xml version="1.0" encoding="UTF-8" standalone="yes"?>
<Relationships xmlns="http://schemas.openxmlformats.org/package/2006/relationships"><Relationship Id="rId3" Type="http://schemas.openxmlformats.org/officeDocument/2006/relationships/control" Target="../activeX/activeX2.xml"/><Relationship Id="rId7" Type="http://schemas.openxmlformats.org/officeDocument/2006/relationships/image" Target="../media/image5.wmf"/><Relationship Id="rId2" Type="http://schemas.openxmlformats.org/officeDocument/2006/relationships/tags" Target="../tags/tag57.xml"/><Relationship Id="rId1" Type="http://schemas.openxmlformats.org/officeDocument/2006/relationships/vmlDrawing" Target="../drawings/vmlDrawing2.vml"/><Relationship Id="rId6" Type="http://schemas.openxmlformats.org/officeDocument/2006/relationships/notesSlide" Target="../notesSlides/notesSlide4.xml"/><Relationship Id="rId5" Type="http://schemas.openxmlformats.org/officeDocument/2006/relationships/slideLayout" Target="../slideLayouts/slideLayout5.xml"/><Relationship Id="rId4" Type="http://schemas.openxmlformats.org/officeDocument/2006/relationships/tags" Target="../tags/tag58.xml"/></Relationships>
</file>

<file path=ppt/slides/_rels/slide5.xml.rels><?xml version="1.0" encoding="UTF-8" standalone="yes"?>
<Relationships xmlns="http://schemas.openxmlformats.org/package/2006/relationships"><Relationship Id="rId3" Type="http://schemas.openxmlformats.org/officeDocument/2006/relationships/control" Target="../activeX/activeX3.xml"/><Relationship Id="rId7" Type="http://schemas.openxmlformats.org/officeDocument/2006/relationships/image" Target="../media/image5.wmf"/><Relationship Id="rId2" Type="http://schemas.openxmlformats.org/officeDocument/2006/relationships/tags" Target="../tags/tag59.xml"/><Relationship Id="rId1" Type="http://schemas.openxmlformats.org/officeDocument/2006/relationships/vmlDrawing" Target="../drawings/vmlDrawing3.vml"/><Relationship Id="rId6" Type="http://schemas.openxmlformats.org/officeDocument/2006/relationships/notesSlide" Target="../notesSlides/notesSlide5.xml"/><Relationship Id="rId5" Type="http://schemas.openxmlformats.org/officeDocument/2006/relationships/slideLayout" Target="../slideLayouts/slideLayout5.xml"/><Relationship Id="rId4" Type="http://schemas.openxmlformats.org/officeDocument/2006/relationships/tags" Target="../tags/tag60.xml"/></Relationships>
</file>

<file path=ppt/slides/_rels/slide6.xml.rels><?xml version="1.0" encoding="UTF-8" standalone="yes"?>
<Relationships xmlns="http://schemas.openxmlformats.org/package/2006/relationships"><Relationship Id="rId3" Type="http://schemas.openxmlformats.org/officeDocument/2006/relationships/control" Target="../activeX/activeX4.xml"/><Relationship Id="rId7" Type="http://schemas.openxmlformats.org/officeDocument/2006/relationships/image" Target="../media/image5.wmf"/><Relationship Id="rId2" Type="http://schemas.openxmlformats.org/officeDocument/2006/relationships/tags" Target="../tags/tag61.xml"/><Relationship Id="rId1" Type="http://schemas.openxmlformats.org/officeDocument/2006/relationships/vmlDrawing" Target="../drawings/vmlDrawing4.v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ctrTitle"/>
            <p:custDataLst>
              <p:tags r:id="rId2"/>
            </p:custDataLst>
          </p:nvPr>
        </p:nvSpPr>
        <p:spPr>
          <a:xfrm>
            <a:off x="678962" y="1042587"/>
            <a:ext cx="7896090" cy="1382193"/>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Raleway"/>
              <a:buNone/>
            </a:pPr>
            <a:r>
              <a:rPr lang="en-US" sz="6480" b="1" i="0" u="none" strike="noStrike" cap="none" dirty="0">
                <a:solidFill>
                  <a:schemeClr val="lt1"/>
                </a:solidFill>
                <a:latin typeface="+mj-lt"/>
                <a:ea typeface="Raleway"/>
                <a:cs typeface="Raleway"/>
                <a:sym typeface="Raleway"/>
              </a:rPr>
              <a:t>NTIP</a:t>
            </a:r>
            <a:r>
              <a:rPr lang="en-US" sz="3600" b="1" i="0" u="none" strike="noStrike" cap="none" dirty="0">
                <a:solidFill>
                  <a:schemeClr val="lt1"/>
                </a:solidFill>
                <a:latin typeface="+mj-lt"/>
                <a:ea typeface="Raleway"/>
                <a:cs typeface="Raleway"/>
                <a:sym typeface="Raleway"/>
              </a:rPr>
              <a:t> </a:t>
            </a:r>
            <a:br>
              <a:rPr lang="en-US" sz="3600" b="1" i="0" u="none" strike="noStrike" cap="none" dirty="0">
                <a:solidFill>
                  <a:schemeClr val="lt1"/>
                </a:solidFill>
                <a:latin typeface="+mj-lt"/>
                <a:ea typeface="Raleway"/>
                <a:cs typeface="Raleway"/>
                <a:sym typeface="Raleway"/>
              </a:rPr>
            </a:br>
            <a:r>
              <a:rPr lang="en-US" sz="3600" b="1" i="0" u="none" strike="noStrike" cap="none" dirty="0">
                <a:solidFill>
                  <a:schemeClr val="lt1"/>
                </a:solidFill>
                <a:latin typeface="+mj-lt"/>
                <a:ea typeface="Raleway"/>
                <a:cs typeface="Raleway"/>
                <a:sym typeface="Raleway"/>
              </a:rPr>
              <a:t>New Teacher Induction Program </a:t>
            </a:r>
          </a:p>
        </p:txBody>
      </p:sp>
      <p:sp>
        <p:nvSpPr>
          <p:cNvPr id="116" name="Shape 116"/>
          <p:cNvSpPr txBox="1">
            <a:spLocks noGrp="1"/>
          </p:cNvSpPr>
          <p:nvPr>
            <p:ph type="subTitle" idx="1"/>
            <p:custDataLst>
              <p:tags r:id="rId3"/>
            </p:custDataLst>
          </p:nvPr>
        </p:nvSpPr>
        <p:spPr>
          <a:xfrm>
            <a:off x="3043881" y="2661804"/>
            <a:ext cx="3056238" cy="377498"/>
          </a:xfrm>
          <a:prstGeom prst="rect">
            <a:avLst/>
          </a:prstGeom>
          <a:noFill/>
          <a:ln>
            <a:noFill/>
          </a:ln>
        </p:spPr>
        <p:txBody>
          <a:bodyPr lIns="91425" tIns="45700" rIns="91425" bIns="45700" anchor="t" anchorCtr="0">
            <a:noAutofit/>
          </a:bodyPr>
          <a:lstStyle/>
          <a:p>
            <a:pPr marL="64008" marR="0" lvl="0" indent="-507" algn="ctr" rtl="0">
              <a:lnSpc>
                <a:spcPct val="90000"/>
              </a:lnSpc>
              <a:spcBef>
                <a:spcPts val="0"/>
              </a:spcBef>
              <a:buClr>
                <a:schemeClr val="accent3"/>
              </a:buClr>
              <a:buSzPct val="25000"/>
              <a:buFont typeface="Georgia"/>
              <a:buNone/>
            </a:pPr>
            <a:r>
              <a:rPr lang="en-US" sz="2800" b="1" dirty="0" smtClean="0">
                <a:solidFill>
                  <a:schemeClr val="bg1"/>
                </a:solidFill>
                <a:latin typeface="+mj-lt"/>
                <a:ea typeface="Roboto"/>
                <a:cs typeface="Roboto"/>
                <a:sym typeface="Roboto"/>
              </a:rPr>
              <a:t>2018/2019</a:t>
            </a:r>
            <a:endParaRPr lang="en-US" sz="2800" b="1" dirty="0">
              <a:solidFill>
                <a:schemeClr val="bg1"/>
              </a:solidFill>
              <a:latin typeface="+mj-lt"/>
              <a:ea typeface="Roboto"/>
              <a:cs typeface="Roboto"/>
              <a:sym typeface="Roboto"/>
            </a:endParaRPr>
          </a:p>
        </p:txBody>
      </p:sp>
      <p:pic>
        <p:nvPicPr>
          <p:cNvPr id="117" name="Shape 117"/>
          <p:cNvPicPr preferRelativeResize="0"/>
          <p:nvPr/>
        </p:nvPicPr>
        <p:blipFill rotWithShape="1">
          <a:blip r:embed="rId6">
            <a:alphaModFix/>
          </a:blip>
          <a:srcRect/>
          <a:stretch/>
        </p:blipFill>
        <p:spPr>
          <a:xfrm>
            <a:off x="7043152" y="4997138"/>
            <a:ext cx="1957899" cy="1674811"/>
          </a:xfrm>
          <a:prstGeom prst="rect">
            <a:avLst/>
          </a:prstGeom>
          <a:noFill/>
          <a:ln>
            <a:noFill/>
          </a:ln>
        </p:spPr>
      </p:pic>
      <p:pic>
        <p:nvPicPr>
          <p:cNvPr id="118" name="Shape 118"/>
          <p:cNvPicPr preferRelativeResize="0"/>
          <p:nvPr/>
        </p:nvPicPr>
        <p:blipFill rotWithShape="1">
          <a:blip r:embed="rId7">
            <a:alphaModFix/>
          </a:blip>
          <a:srcRect/>
          <a:stretch/>
        </p:blipFill>
        <p:spPr>
          <a:xfrm>
            <a:off x="265421" y="4177306"/>
            <a:ext cx="2440597" cy="2555875"/>
          </a:xfrm>
          <a:prstGeom prst="rect">
            <a:avLst/>
          </a:prstGeom>
          <a:noFill/>
          <a:ln>
            <a:noFill/>
          </a:ln>
        </p:spPr>
      </p:pic>
    </p:spTree>
    <p:custDataLst>
      <p:tags r:id="rId1"/>
    </p:custData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9" name="Shape 179"/>
          <p:cNvPicPr preferRelativeResize="0"/>
          <p:nvPr/>
        </p:nvPicPr>
        <p:blipFill>
          <a:blip r:embed="rId4">
            <a:extLst>
              <a:ext uri="{28A0092B-C50C-407E-A947-70E740481C1C}">
                <a14:useLocalDpi xmlns:a14="http://schemas.microsoft.com/office/drawing/2010/main" val="0"/>
              </a:ext>
            </a:extLst>
          </a:blip>
          <a:stretch>
            <a:fillRect/>
          </a:stretch>
        </p:blipFill>
        <p:spPr>
          <a:xfrm>
            <a:off x="977771" y="823905"/>
            <a:ext cx="7197504" cy="5097881"/>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custDataLst>
              <p:tags r:id="rId2"/>
            </p:custDataLst>
          </p:nvPr>
        </p:nvSpPr>
        <p:spPr>
          <a:xfrm>
            <a:off x="0" y="754874"/>
            <a:ext cx="9144000" cy="11445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Overview of the </a:t>
            </a:r>
          </a:p>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Ontario NTIP Program  </a:t>
            </a:r>
          </a:p>
        </p:txBody>
      </p:sp>
      <p:sp>
        <p:nvSpPr>
          <p:cNvPr id="185" name="Shape 185"/>
          <p:cNvSpPr txBox="1">
            <a:spLocks noGrp="1"/>
          </p:cNvSpPr>
          <p:nvPr>
            <p:ph type="body" idx="1"/>
            <p:custDataLst>
              <p:tags r:id="rId3"/>
            </p:custDataLst>
          </p:nvPr>
        </p:nvSpPr>
        <p:spPr>
          <a:xfrm>
            <a:off x="479834" y="2101150"/>
            <a:ext cx="8111905" cy="4325100"/>
          </a:xfrm>
          <a:prstGeom prst="rect">
            <a:avLst/>
          </a:prstGeom>
          <a:noFill/>
          <a:ln>
            <a:noFill/>
          </a:ln>
        </p:spPr>
        <p:txBody>
          <a:bodyPr lIns="91425" tIns="45700" rIns="91425" bIns="45700" anchor="t" anchorCtr="0">
            <a:noAutofit/>
          </a:bodyPr>
          <a:lstStyle/>
          <a:p>
            <a:pPr marL="365760" marR="0" lvl="0" indent="-264160" algn="l" rtl="0">
              <a:lnSpc>
                <a:spcPct val="100000"/>
              </a:lnSpc>
              <a:spcBef>
                <a:spcPts val="0"/>
              </a:spcBef>
              <a:spcAft>
                <a:spcPts val="0"/>
              </a:spcAft>
              <a:buClrTx/>
              <a:buSzPct val="99615"/>
              <a:buFont typeface="Georgia"/>
              <a:buChar char="•"/>
            </a:pPr>
            <a:r>
              <a:rPr lang="en-US" sz="2590" b="0" i="0" u="none" strike="noStrike" cap="none" dirty="0">
                <a:solidFill>
                  <a:schemeClr val="dk1"/>
                </a:solidFill>
                <a:ea typeface="Roboto"/>
                <a:cs typeface="Roboto"/>
                <a:sym typeface="Roboto"/>
              </a:rPr>
              <a:t>NTIP supports the growth and professional development of new teachers</a:t>
            </a:r>
          </a:p>
          <a:p>
            <a:pPr marL="0" marR="0" lvl="0" indent="0" algn="l" rtl="0">
              <a:lnSpc>
                <a:spcPct val="100000"/>
              </a:lnSpc>
              <a:spcBef>
                <a:spcPts val="0"/>
              </a:spcBef>
              <a:spcAft>
                <a:spcPts val="0"/>
              </a:spcAft>
              <a:buClrTx/>
              <a:buNone/>
            </a:pPr>
            <a:endParaRPr sz="1000" dirty="0">
              <a:ea typeface="Roboto"/>
              <a:cs typeface="Roboto"/>
              <a:sym typeface="Roboto"/>
            </a:endParaRPr>
          </a:p>
          <a:p>
            <a:pPr marL="365760" marR="0" lvl="0" indent="-264160" algn="l" rtl="0">
              <a:lnSpc>
                <a:spcPct val="100000"/>
              </a:lnSpc>
              <a:spcBef>
                <a:spcPts val="300"/>
              </a:spcBef>
              <a:spcAft>
                <a:spcPts val="0"/>
              </a:spcAft>
              <a:buClrTx/>
              <a:buSzPct val="99615"/>
              <a:buFont typeface="Georgia"/>
              <a:buChar char="•"/>
            </a:pPr>
            <a:r>
              <a:rPr lang="en-US" sz="2590" b="0" i="0" u="none" strike="noStrike" cap="none" dirty="0">
                <a:solidFill>
                  <a:schemeClr val="dk1"/>
                </a:solidFill>
                <a:ea typeface="Roboto"/>
                <a:cs typeface="Roboto"/>
                <a:sym typeface="Roboto"/>
              </a:rPr>
              <a:t>New teachers are all teachers certified by the Ontario </a:t>
            </a:r>
            <a:r>
              <a:rPr lang="en-US" sz="2590" dirty="0">
                <a:ea typeface="Roboto"/>
                <a:cs typeface="Roboto"/>
                <a:sym typeface="Roboto"/>
              </a:rPr>
              <a:t>C</a:t>
            </a:r>
            <a:r>
              <a:rPr lang="en-US" sz="2590" b="0" i="0" u="none" strike="noStrike" cap="none" dirty="0">
                <a:solidFill>
                  <a:schemeClr val="dk1"/>
                </a:solidFill>
                <a:ea typeface="Roboto"/>
                <a:cs typeface="Roboto"/>
                <a:sym typeface="Roboto"/>
              </a:rPr>
              <a:t>ollege of Teachers (OCT), who have been hired into permanent positions (part</a:t>
            </a:r>
            <a:r>
              <a:rPr lang="en-US" sz="2590" dirty="0">
                <a:ea typeface="Roboto"/>
                <a:cs typeface="Roboto"/>
                <a:sym typeface="Roboto"/>
              </a:rPr>
              <a:t>-</a:t>
            </a:r>
            <a:r>
              <a:rPr lang="en-US" sz="2590" b="0" i="0" u="none" strike="noStrike" cap="none" dirty="0">
                <a:solidFill>
                  <a:schemeClr val="dk1"/>
                </a:solidFill>
                <a:ea typeface="Roboto"/>
                <a:cs typeface="Roboto"/>
                <a:sym typeface="Roboto"/>
              </a:rPr>
              <a:t>time </a:t>
            </a:r>
            <a:r>
              <a:rPr lang="en-US" sz="2590" dirty="0">
                <a:ea typeface="Roboto"/>
                <a:cs typeface="Roboto"/>
                <a:sym typeface="Roboto"/>
              </a:rPr>
              <a:t>&amp; </a:t>
            </a:r>
            <a:r>
              <a:rPr lang="en-US" sz="2590" b="0" i="0" u="none" strike="noStrike" cap="none" dirty="0">
                <a:solidFill>
                  <a:schemeClr val="dk1"/>
                </a:solidFill>
                <a:ea typeface="Roboto"/>
                <a:cs typeface="Roboto"/>
                <a:sym typeface="Roboto"/>
              </a:rPr>
              <a:t>full- time)</a:t>
            </a:r>
          </a:p>
          <a:p>
            <a:pPr marL="0" marR="0" lvl="0" indent="0" algn="l" rtl="0">
              <a:lnSpc>
                <a:spcPct val="100000"/>
              </a:lnSpc>
              <a:spcBef>
                <a:spcPts val="300"/>
              </a:spcBef>
              <a:spcAft>
                <a:spcPts val="0"/>
              </a:spcAft>
              <a:buClrTx/>
              <a:buNone/>
            </a:pPr>
            <a:endParaRPr sz="1000" dirty="0"/>
          </a:p>
          <a:p>
            <a:pPr marL="365760" marR="0" lvl="0" indent="-264160" algn="l" rtl="0">
              <a:lnSpc>
                <a:spcPct val="100000"/>
              </a:lnSpc>
              <a:spcBef>
                <a:spcPts val="300"/>
              </a:spcBef>
              <a:spcAft>
                <a:spcPts val="0"/>
              </a:spcAft>
              <a:buClrTx/>
              <a:buSzPct val="99615"/>
              <a:buFont typeface="Georgia"/>
              <a:buChar char="•"/>
            </a:pPr>
            <a:r>
              <a:rPr lang="en-US" sz="2590" b="0" i="0" u="none" strike="noStrike" cap="none" dirty="0">
                <a:solidFill>
                  <a:schemeClr val="dk1"/>
                </a:solidFill>
                <a:ea typeface="Roboto"/>
                <a:cs typeface="Roboto"/>
                <a:sym typeface="Roboto"/>
              </a:rPr>
              <a:t>LTO teachers </a:t>
            </a:r>
            <a:r>
              <a:rPr lang="en-US" sz="2590" dirty="0">
                <a:ea typeface="Roboto"/>
                <a:cs typeface="Roboto"/>
                <a:sym typeface="Roboto"/>
              </a:rPr>
              <a:t>(in their </a:t>
            </a:r>
            <a:r>
              <a:rPr lang="en-US" sz="2590" b="1" dirty="0">
                <a:solidFill>
                  <a:srgbClr val="FF0000"/>
                </a:solidFill>
                <a:ea typeface="Roboto"/>
                <a:cs typeface="Roboto"/>
                <a:sym typeface="Roboto"/>
              </a:rPr>
              <a:t>first</a:t>
            </a:r>
            <a:r>
              <a:rPr lang="en-US" sz="2590" dirty="0">
                <a:ea typeface="Roboto"/>
                <a:cs typeface="Roboto"/>
                <a:sym typeface="Roboto"/>
              </a:rPr>
              <a:t> assignment that is </a:t>
            </a:r>
            <a:r>
              <a:rPr lang="en-US" sz="2590" dirty="0" smtClean="0">
                <a:ea typeface="Roboto"/>
                <a:cs typeface="Roboto"/>
                <a:sym typeface="Roboto"/>
              </a:rPr>
              <a:t>80 </a:t>
            </a:r>
            <a:r>
              <a:rPr lang="en-US" sz="2590" dirty="0">
                <a:ea typeface="Roboto"/>
                <a:cs typeface="Roboto"/>
                <a:sym typeface="Roboto"/>
              </a:rPr>
              <a:t>or more consecutive days), </a:t>
            </a:r>
            <a:r>
              <a:rPr lang="en-US" sz="2590" b="0" i="0" u="none" strike="noStrike" cap="none" dirty="0">
                <a:solidFill>
                  <a:schemeClr val="dk1"/>
                </a:solidFill>
                <a:ea typeface="Roboto"/>
                <a:cs typeface="Roboto"/>
                <a:sym typeface="Roboto"/>
              </a:rPr>
              <a:t>are included in NTIP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custDataLst>
              <p:tags r:id="rId2"/>
            </p:custDataLst>
          </p:nvPr>
        </p:nvSpPr>
        <p:spPr>
          <a:xfrm>
            <a:off x="575468" y="710474"/>
            <a:ext cx="7993062"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3600" b="1" i="0" u="none" strike="noStrike" cap="none" dirty="0">
                <a:solidFill>
                  <a:schemeClr val="dk2"/>
                </a:solidFill>
                <a:latin typeface="+mj-lt"/>
                <a:ea typeface="Raleway"/>
                <a:cs typeface="Raleway"/>
                <a:sym typeface="Raleway"/>
              </a:rPr>
              <a:t>Who Qualifies for the </a:t>
            </a:r>
          </a:p>
          <a:p>
            <a:pPr marL="0" marR="0" lvl="0" indent="0" algn="ctr" rtl="0">
              <a:spcBef>
                <a:spcPts val="0"/>
              </a:spcBef>
              <a:buClr>
                <a:schemeClr val="dk2"/>
              </a:buClr>
              <a:buSzPct val="25000"/>
              <a:buFont typeface="Raleway"/>
              <a:buNone/>
            </a:pPr>
            <a:r>
              <a:rPr lang="en-US" sz="3600" b="1" i="0" u="none" strike="noStrike" cap="none" dirty="0">
                <a:solidFill>
                  <a:schemeClr val="dk2"/>
                </a:solidFill>
                <a:latin typeface="+mj-lt"/>
                <a:ea typeface="Raleway"/>
                <a:cs typeface="Raleway"/>
                <a:sym typeface="Raleway"/>
              </a:rPr>
              <a:t>HDSB NTIP Program in </a:t>
            </a:r>
            <a:r>
              <a:rPr lang="en-US" sz="3600" b="1" i="0" u="none" strike="noStrike" cap="none" dirty="0" smtClean="0">
                <a:solidFill>
                  <a:schemeClr val="dk2"/>
                </a:solidFill>
                <a:latin typeface="+mj-lt"/>
                <a:ea typeface="Raleway"/>
                <a:cs typeface="Raleway"/>
                <a:sym typeface="Raleway"/>
              </a:rPr>
              <a:t>201</a:t>
            </a:r>
            <a:r>
              <a:rPr lang="en-US" sz="3600" b="1" dirty="0" smtClean="0">
                <a:latin typeface="+mj-lt"/>
                <a:ea typeface="Raleway"/>
                <a:cs typeface="Raleway"/>
                <a:sym typeface="Raleway"/>
              </a:rPr>
              <a:t>7/</a:t>
            </a:r>
            <a:r>
              <a:rPr lang="en-US" sz="3600" b="1" i="0" u="none" strike="noStrike" cap="none" dirty="0" smtClean="0">
                <a:solidFill>
                  <a:schemeClr val="dk2"/>
                </a:solidFill>
                <a:latin typeface="+mj-lt"/>
                <a:ea typeface="Raleway"/>
                <a:cs typeface="Raleway"/>
                <a:sym typeface="Raleway"/>
              </a:rPr>
              <a:t>201</a:t>
            </a:r>
            <a:r>
              <a:rPr lang="en-US" sz="3600" b="1" dirty="0">
                <a:latin typeface="+mj-lt"/>
                <a:ea typeface="Raleway"/>
                <a:cs typeface="Raleway"/>
                <a:sym typeface="Raleway"/>
              </a:rPr>
              <a:t>8</a:t>
            </a:r>
            <a:r>
              <a:rPr lang="en-US" sz="3600" b="1" i="0" u="none" strike="noStrike" cap="none" dirty="0" smtClean="0">
                <a:solidFill>
                  <a:schemeClr val="dk2"/>
                </a:solidFill>
                <a:latin typeface="+mj-lt"/>
                <a:ea typeface="Raleway"/>
                <a:cs typeface="Raleway"/>
                <a:sym typeface="Raleway"/>
              </a:rPr>
              <a:t>?</a:t>
            </a:r>
            <a:endParaRPr lang="en-US" sz="3600" b="1" i="0" u="none" strike="noStrike" cap="none" dirty="0">
              <a:solidFill>
                <a:schemeClr val="dk2"/>
              </a:solidFill>
              <a:latin typeface="+mj-lt"/>
              <a:ea typeface="Raleway"/>
              <a:cs typeface="Raleway"/>
              <a:sym typeface="Raleway"/>
            </a:endParaRPr>
          </a:p>
        </p:txBody>
      </p:sp>
      <p:sp>
        <p:nvSpPr>
          <p:cNvPr id="193" name="Shape 193"/>
          <p:cNvSpPr txBox="1"/>
          <p:nvPr>
            <p:custDataLst>
              <p:tags r:id="rId3"/>
            </p:custDataLst>
          </p:nvPr>
        </p:nvSpPr>
        <p:spPr>
          <a:xfrm>
            <a:off x="609600" y="2137717"/>
            <a:ext cx="8021595" cy="409342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SzPct val="100000"/>
              <a:buFont typeface="Arial"/>
              <a:buChar char="•"/>
            </a:pPr>
            <a:r>
              <a:rPr lang="en-US" sz="2600" dirty="0">
                <a:latin typeface="+mj-lt"/>
                <a:ea typeface="Roboto"/>
                <a:cs typeface="Roboto"/>
                <a:sym typeface="Roboto"/>
              </a:rPr>
              <a:t>A</a:t>
            </a:r>
            <a:r>
              <a:rPr lang="en-US" sz="2600" b="0" i="0" u="none" strike="noStrike" cap="none" dirty="0" smtClean="0">
                <a:solidFill>
                  <a:srgbClr val="000000"/>
                </a:solidFill>
                <a:latin typeface="+mj-lt"/>
                <a:ea typeface="Roboto"/>
                <a:cs typeface="Roboto"/>
                <a:sym typeface="Roboto"/>
              </a:rPr>
              <a:t>ll </a:t>
            </a:r>
            <a:r>
              <a:rPr lang="en-US" sz="2600" b="0" i="0" u="none" strike="noStrike" cap="none" dirty="0">
                <a:solidFill>
                  <a:srgbClr val="000000"/>
                </a:solidFill>
                <a:latin typeface="+mj-lt"/>
                <a:ea typeface="Roboto"/>
                <a:cs typeface="Roboto"/>
                <a:sym typeface="Roboto"/>
              </a:rPr>
              <a:t>certified new teachers hired into permanent positions (full or part</a:t>
            </a:r>
            <a:r>
              <a:rPr lang="en-US" sz="2600" dirty="0">
                <a:latin typeface="+mj-lt"/>
                <a:ea typeface="Roboto"/>
                <a:cs typeface="Roboto"/>
                <a:sym typeface="Roboto"/>
              </a:rPr>
              <a:t> </a:t>
            </a:r>
            <a:r>
              <a:rPr lang="en-US" sz="2600" b="0" i="0" u="none" strike="noStrike" cap="none" dirty="0">
                <a:solidFill>
                  <a:srgbClr val="000000"/>
                </a:solidFill>
                <a:latin typeface="+mj-lt"/>
                <a:ea typeface="Roboto"/>
                <a:cs typeface="Roboto"/>
                <a:sym typeface="Roboto"/>
              </a:rPr>
              <a:t>time) with less than 1 year of experience</a:t>
            </a:r>
          </a:p>
          <a:p>
            <a:pPr marL="342900" marR="0" lvl="0" indent="-342900" algn="l" rtl="0">
              <a:spcBef>
                <a:spcPts val="1300"/>
              </a:spcBef>
              <a:spcAft>
                <a:spcPts val="0"/>
              </a:spcAft>
              <a:buSzPct val="100000"/>
              <a:buFont typeface="Arial"/>
              <a:buChar char="•"/>
            </a:pPr>
            <a:r>
              <a:rPr lang="en-US" sz="2600" dirty="0">
                <a:latin typeface="+mj-lt"/>
                <a:ea typeface="Roboto"/>
                <a:cs typeface="Roboto"/>
                <a:sym typeface="Roboto"/>
              </a:rPr>
              <a:t>E</a:t>
            </a:r>
            <a:r>
              <a:rPr lang="en-US" sz="2600" b="0" i="0" u="none" strike="noStrike" cap="none" dirty="0" smtClean="0">
                <a:solidFill>
                  <a:srgbClr val="000000"/>
                </a:solidFill>
                <a:latin typeface="+mj-lt"/>
                <a:ea typeface="Roboto"/>
                <a:cs typeface="Roboto"/>
                <a:sym typeface="Roboto"/>
              </a:rPr>
              <a:t>xperienced </a:t>
            </a:r>
            <a:r>
              <a:rPr lang="en-US" sz="2600" b="0" i="0" u="none" strike="noStrike" cap="none" dirty="0">
                <a:solidFill>
                  <a:srgbClr val="000000"/>
                </a:solidFill>
                <a:latin typeface="+mj-lt"/>
                <a:ea typeface="Roboto"/>
                <a:cs typeface="Roboto"/>
                <a:sym typeface="Roboto"/>
              </a:rPr>
              <a:t>teachers new to teaching in</a:t>
            </a:r>
            <a:r>
              <a:rPr lang="en-US" sz="2600" dirty="0">
                <a:latin typeface="+mj-lt"/>
                <a:ea typeface="Roboto"/>
                <a:cs typeface="Roboto"/>
                <a:sym typeface="Roboto"/>
              </a:rPr>
              <a:t> </a:t>
            </a:r>
            <a:r>
              <a:rPr lang="en-US" sz="2600" b="0" i="0" u="none" strike="noStrike" cap="none" dirty="0">
                <a:solidFill>
                  <a:srgbClr val="000000"/>
                </a:solidFill>
                <a:latin typeface="+mj-lt"/>
                <a:ea typeface="Roboto"/>
                <a:cs typeface="Roboto"/>
                <a:sym typeface="Roboto"/>
              </a:rPr>
              <a:t>a public school in Ontario </a:t>
            </a:r>
          </a:p>
          <a:p>
            <a:pPr marL="342900" marR="0" lvl="0" indent="-342900" algn="l" rtl="0">
              <a:spcBef>
                <a:spcPts val="1300"/>
              </a:spcBef>
              <a:buSzPct val="100000"/>
              <a:buFont typeface="Arial"/>
              <a:buChar char="•"/>
            </a:pPr>
            <a:r>
              <a:rPr lang="en-US" sz="2600" dirty="0">
                <a:latin typeface="+mj-lt"/>
                <a:ea typeface="Roboto"/>
                <a:cs typeface="Roboto"/>
                <a:sym typeface="Roboto"/>
              </a:rPr>
              <a:t>A</a:t>
            </a:r>
            <a:r>
              <a:rPr lang="en-US" sz="2600" b="0" i="0" u="none" strike="noStrike" cap="none" dirty="0" smtClean="0">
                <a:solidFill>
                  <a:srgbClr val="000000"/>
                </a:solidFill>
                <a:latin typeface="+mj-lt"/>
                <a:ea typeface="Roboto"/>
                <a:cs typeface="Roboto"/>
                <a:sym typeface="Roboto"/>
              </a:rPr>
              <a:t>ny </a:t>
            </a:r>
            <a:r>
              <a:rPr lang="en-US" sz="2600" b="0" i="0" u="none" strike="noStrike" cap="none" dirty="0">
                <a:solidFill>
                  <a:srgbClr val="000000"/>
                </a:solidFill>
                <a:latin typeface="+mj-lt"/>
                <a:ea typeface="Roboto"/>
                <a:cs typeface="Roboto"/>
                <a:sym typeface="Roboto"/>
              </a:rPr>
              <a:t>LTO teacher in his</a:t>
            </a:r>
            <a:r>
              <a:rPr lang="en-US" sz="2600" dirty="0">
                <a:latin typeface="+mj-lt"/>
                <a:ea typeface="Roboto"/>
                <a:cs typeface="Roboto"/>
                <a:sym typeface="Roboto"/>
              </a:rPr>
              <a:t>/</a:t>
            </a:r>
            <a:r>
              <a:rPr lang="en-US" sz="2600" b="0" i="0" u="none" strike="noStrike" cap="none" dirty="0">
                <a:solidFill>
                  <a:srgbClr val="000000"/>
                </a:solidFill>
                <a:latin typeface="+mj-lt"/>
                <a:ea typeface="Roboto"/>
                <a:cs typeface="Roboto"/>
                <a:sym typeface="Roboto"/>
              </a:rPr>
              <a:t>her </a:t>
            </a:r>
            <a:r>
              <a:rPr lang="en-US" sz="2600" b="0" i="1" u="none" strike="noStrike" cap="none" dirty="0">
                <a:solidFill>
                  <a:srgbClr val="000000"/>
                </a:solidFill>
                <a:latin typeface="+mj-lt"/>
                <a:ea typeface="Roboto"/>
                <a:cs typeface="Roboto"/>
                <a:sym typeface="Roboto"/>
              </a:rPr>
              <a:t>first long</a:t>
            </a:r>
            <a:r>
              <a:rPr lang="en-US" sz="2600" i="1" dirty="0">
                <a:latin typeface="+mj-lt"/>
                <a:ea typeface="Roboto"/>
                <a:cs typeface="Roboto"/>
                <a:sym typeface="Roboto"/>
              </a:rPr>
              <a:t>-</a:t>
            </a:r>
            <a:r>
              <a:rPr lang="en-US" sz="2600" b="0" i="1" u="none" strike="noStrike" cap="none" dirty="0">
                <a:solidFill>
                  <a:srgbClr val="000000"/>
                </a:solidFill>
                <a:latin typeface="+mj-lt"/>
                <a:ea typeface="Roboto"/>
                <a:cs typeface="Roboto"/>
                <a:sym typeface="Roboto"/>
              </a:rPr>
              <a:t>term assignment,</a:t>
            </a:r>
            <a:r>
              <a:rPr lang="en-US" sz="2600" b="0" i="0" u="none" strike="noStrike" cap="none" dirty="0">
                <a:solidFill>
                  <a:srgbClr val="000000"/>
                </a:solidFill>
                <a:latin typeface="+mj-lt"/>
                <a:ea typeface="Roboto"/>
                <a:cs typeface="Roboto"/>
                <a:sym typeface="Roboto"/>
              </a:rPr>
              <a:t> </a:t>
            </a:r>
            <a:r>
              <a:rPr lang="en-US" sz="2600" dirty="0">
                <a:latin typeface="+mj-lt"/>
                <a:ea typeface="Roboto"/>
                <a:cs typeface="Roboto"/>
                <a:sym typeface="Roboto"/>
              </a:rPr>
              <a:t>(&gt; </a:t>
            </a:r>
            <a:r>
              <a:rPr lang="en-US" sz="2600" dirty="0" smtClean="0">
                <a:latin typeface="+mj-lt"/>
                <a:ea typeface="Roboto"/>
                <a:cs typeface="Roboto"/>
                <a:sym typeface="Roboto"/>
              </a:rPr>
              <a:t>80</a:t>
            </a:r>
            <a:r>
              <a:rPr lang="en-US" sz="2600" b="0" i="0" u="none" strike="noStrike" cap="none" dirty="0" smtClean="0">
                <a:solidFill>
                  <a:srgbClr val="000000"/>
                </a:solidFill>
                <a:latin typeface="+mj-lt"/>
                <a:ea typeface="Roboto"/>
                <a:cs typeface="Roboto"/>
                <a:sym typeface="Roboto"/>
              </a:rPr>
              <a:t> </a:t>
            </a:r>
            <a:r>
              <a:rPr lang="en-US" sz="2600" b="0" i="0" u="none" strike="noStrike" cap="none" dirty="0">
                <a:solidFill>
                  <a:srgbClr val="000000"/>
                </a:solidFill>
                <a:latin typeface="+mj-lt"/>
                <a:ea typeface="Roboto"/>
                <a:cs typeface="Roboto"/>
                <a:sym typeface="Roboto"/>
              </a:rPr>
              <a:t>consecutive school days) as a substitute for the same teacher. </a:t>
            </a:r>
          </a:p>
        </p:txBody>
      </p:sp>
      <p:sp>
        <p:nvSpPr>
          <p:cNvPr id="194" name="Shape 194"/>
          <p:cNvSpPr txBox="1"/>
          <p:nvPr>
            <p:custDataLst>
              <p:tags r:id="rId4"/>
            </p:custDataLst>
          </p:nvPr>
        </p:nvSpPr>
        <p:spPr>
          <a:xfrm>
            <a:off x="6445257" y="5314247"/>
            <a:ext cx="1184100" cy="400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dirty="0">
                <a:solidFill>
                  <a:schemeClr val="dk2"/>
                </a:solidFill>
                <a:latin typeface="Raleway"/>
                <a:ea typeface="Raleway"/>
                <a:cs typeface="Raleway"/>
                <a:sym typeface="Raleway"/>
              </a:rPr>
              <a:t>NO TPA</a:t>
            </a:r>
          </a:p>
        </p:txBody>
      </p:sp>
      <p:sp>
        <p:nvSpPr>
          <p:cNvPr id="196" name="Shape 196"/>
          <p:cNvSpPr/>
          <p:nvPr>
            <p:custDataLst>
              <p:tags r:id="rId5"/>
            </p:custDataLst>
          </p:nvPr>
        </p:nvSpPr>
        <p:spPr>
          <a:xfrm>
            <a:off x="5881846" y="5395395"/>
            <a:ext cx="513300" cy="237900"/>
          </a:xfrm>
          <a:prstGeom prst="rightArrow">
            <a:avLst>
              <a:gd name="adj1" fmla="val 50000"/>
              <a:gd name="adj2" fmla="val 50000"/>
            </a:avLst>
          </a:prstGeom>
          <a:gradFill>
            <a:gsLst>
              <a:gs pos="0">
                <a:srgbClr val="BDD1F8"/>
              </a:gs>
              <a:gs pos="55000">
                <a:srgbClr val="659AF4"/>
              </a:gs>
              <a:gs pos="100000">
                <a:srgbClr val="407AC3"/>
              </a:gs>
            </a:gsLst>
            <a:path path="circle">
              <a:fillToRect r="100000" b="100000"/>
            </a:path>
            <a:tileRect l="-100000" t="-100000"/>
          </a:gradFill>
          <a:ln w="9525"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Georgia"/>
              <a:ea typeface="Georgia"/>
              <a:cs typeface="Georgia"/>
              <a:sym typeface="Georgia"/>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custDataLst>
              <p:tags r:id="rId2"/>
            </p:custDataLst>
          </p:nvPr>
        </p:nvSpPr>
        <p:spPr>
          <a:xfrm>
            <a:off x="0" y="616116"/>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What About LTO</a:t>
            </a:r>
            <a:r>
              <a:rPr lang="en-US" sz="4400" b="1" dirty="0">
                <a:latin typeface="+mj-lt"/>
                <a:ea typeface="Raleway"/>
                <a:cs typeface="Raleway"/>
                <a:sym typeface="Raleway"/>
              </a:rPr>
              <a:t> Teachers</a:t>
            </a:r>
            <a:r>
              <a:rPr lang="en-US" sz="4400" b="1" i="0" u="none" strike="noStrike" cap="none" dirty="0">
                <a:solidFill>
                  <a:schemeClr val="dk2"/>
                </a:solidFill>
                <a:latin typeface="+mj-lt"/>
                <a:ea typeface="Raleway"/>
                <a:cs typeface="Raleway"/>
                <a:sym typeface="Raleway"/>
              </a:rPr>
              <a:t>?</a:t>
            </a:r>
          </a:p>
        </p:txBody>
      </p:sp>
      <p:sp>
        <p:nvSpPr>
          <p:cNvPr id="202" name="Shape 202"/>
          <p:cNvSpPr txBox="1">
            <a:spLocks noGrp="1"/>
          </p:cNvSpPr>
          <p:nvPr>
            <p:ph type="body" idx="1"/>
            <p:custDataLst>
              <p:tags r:id="rId3"/>
            </p:custDataLst>
          </p:nvPr>
        </p:nvSpPr>
        <p:spPr>
          <a:xfrm>
            <a:off x="488887" y="1759124"/>
            <a:ext cx="8166226" cy="3908100"/>
          </a:xfrm>
          <a:prstGeom prst="rect">
            <a:avLst/>
          </a:prstGeom>
          <a:noFill/>
          <a:ln>
            <a:noFill/>
          </a:ln>
        </p:spPr>
        <p:txBody>
          <a:bodyPr lIns="91425" tIns="45700" rIns="91425" bIns="45700" anchor="t" anchorCtr="0">
            <a:noAutofit/>
          </a:bodyPr>
          <a:lstStyle/>
          <a:p>
            <a:pPr marL="365760" marR="0" lvl="0" indent="-264160" algn="l" rtl="0">
              <a:lnSpc>
                <a:spcPct val="90000"/>
              </a:lnSpc>
              <a:spcBef>
                <a:spcPts val="0"/>
              </a:spcBef>
              <a:spcAft>
                <a:spcPts val="0"/>
              </a:spcAft>
              <a:buSzPct val="120000"/>
              <a:buFont typeface="Georgia"/>
              <a:buChar char="•"/>
            </a:pPr>
            <a:r>
              <a:rPr lang="en-US" sz="2600" b="0" i="0" u="none" strike="noStrike" cap="none" dirty="0">
                <a:solidFill>
                  <a:schemeClr val="dk1"/>
                </a:solidFill>
                <a:ea typeface="Roboto"/>
                <a:cs typeface="Roboto"/>
                <a:sym typeface="Roboto"/>
              </a:rPr>
              <a:t>If 1</a:t>
            </a:r>
            <a:r>
              <a:rPr lang="en-US" sz="2600" b="0" i="0" u="none" strike="noStrike" cap="none" baseline="30000" dirty="0">
                <a:solidFill>
                  <a:schemeClr val="dk1"/>
                </a:solidFill>
                <a:ea typeface="Roboto"/>
                <a:cs typeface="Roboto"/>
                <a:sym typeface="Roboto"/>
              </a:rPr>
              <a:t>st</a:t>
            </a:r>
            <a:r>
              <a:rPr lang="en-US" sz="2600" b="0" i="0" u="none" strike="noStrike" cap="none" dirty="0">
                <a:solidFill>
                  <a:schemeClr val="dk1"/>
                </a:solidFill>
                <a:ea typeface="Roboto"/>
                <a:cs typeface="Roboto"/>
                <a:sym typeface="Roboto"/>
              </a:rPr>
              <a:t> LTO &gt; </a:t>
            </a:r>
            <a:r>
              <a:rPr lang="en-US" sz="2600" dirty="0" smtClean="0">
                <a:ea typeface="Roboto"/>
                <a:cs typeface="Roboto"/>
                <a:sym typeface="Roboto"/>
              </a:rPr>
              <a:t>80</a:t>
            </a:r>
            <a:r>
              <a:rPr lang="en-US" sz="2600" b="0" i="0" u="none" strike="noStrike" cap="none" dirty="0" smtClean="0">
                <a:solidFill>
                  <a:schemeClr val="dk1"/>
                </a:solidFill>
                <a:ea typeface="Roboto"/>
                <a:cs typeface="Roboto"/>
                <a:sym typeface="Roboto"/>
              </a:rPr>
              <a:t> </a:t>
            </a:r>
            <a:r>
              <a:rPr lang="en-US" sz="2600" b="0" i="0" u="none" strike="noStrike" cap="none" dirty="0">
                <a:solidFill>
                  <a:schemeClr val="dk1"/>
                </a:solidFill>
                <a:ea typeface="Roboto"/>
                <a:cs typeface="Roboto"/>
                <a:sym typeface="Roboto"/>
              </a:rPr>
              <a:t>days definitely included</a:t>
            </a:r>
          </a:p>
          <a:p>
            <a:pPr marL="365760" marR="0" lvl="0" indent="-264160" algn="l" rtl="0">
              <a:lnSpc>
                <a:spcPct val="90000"/>
              </a:lnSpc>
              <a:spcBef>
                <a:spcPts val="300"/>
              </a:spcBef>
              <a:spcAft>
                <a:spcPts val="0"/>
              </a:spcAft>
              <a:buSzPct val="120000"/>
              <a:buFont typeface="Georgia"/>
              <a:buChar char="•"/>
            </a:pPr>
            <a:r>
              <a:rPr lang="en-US" sz="2600" b="0" i="0" u="none" strike="noStrike" cap="none" dirty="0">
                <a:solidFill>
                  <a:schemeClr val="dk1"/>
                </a:solidFill>
                <a:ea typeface="Roboto"/>
                <a:cs typeface="Roboto"/>
                <a:sym typeface="Roboto"/>
              </a:rPr>
              <a:t>If participated as LTO last year but only for part of program then can be included (by request)</a:t>
            </a:r>
          </a:p>
          <a:p>
            <a:pPr marL="365760" marR="0" lvl="0" indent="-264160" algn="l" rtl="0">
              <a:lnSpc>
                <a:spcPct val="90000"/>
              </a:lnSpc>
              <a:spcBef>
                <a:spcPts val="300"/>
              </a:spcBef>
              <a:spcAft>
                <a:spcPts val="0"/>
              </a:spcAft>
              <a:buSzPct val="120000"/>
              <a:buFont typeface="Georgia"/>
              <a:buChar char="•"/>
            </a:pPr>
            <a:r>
              <a:rPr lang="en-US" sz="2600" b="0" i="0" u="none" strike="noStrike" cap="none" dirty="0">
                <a:solidFill>
                  <a:schemeClr val="dk1"/>
                </a:solidFill>
                <a:ea typeface="Roboto"/>
                <a:cs typeface="Roboto"/>
                <a:sym typeface="Roboto"/>
              </a:rPr>
              <a:t>If participated as LTO last year for entire program and now permanent – can participate for one more year</a:t>
            </a:r>
          </a:p>
          <a:p>
            <a:pPr marL="365760" marR="0" lvl="0" indent="-264160" algn="l" rtl="0">
              <a:lnSpc>
                <a:spcPct val="90000"/>
              </a:lnSpc>
              <a:spcBef>
                <a:spcPts val="300"/>
              </a:spcBef>
              <a:spcAft>
                <a:spcPts val="0"/>
              </a:spcAft>
              <a:buSzPct val="120000"/>
              <a:buFont typeface="Georgia"/>
              <a:buChar char="•"/>
            </a:pPr>
            <a:r>
              <a:rPr lang="en-US" sz="2600" b="0" i="0" u="none" strike="noStrike" cap="none" dirty="0">
                <a:solidFill>
                  <a:schemeClr val="dk1"/>
                </a:solidFill>
                <a:ea typeface="Roboto"/>
                <a:cs typeface="Roboto"/>
                <a:sym typeface="Roboto"/>
              </a:rPr>
              <a:t>If participated as LTO last year for entire program and now LTO again</a:t>
            </a:r>
            <a:r>
              <a:rPr lang="en-US" sz="2600" dirty="0">
                <a:ea typeface="Roboto"/>
                <a:cs typeface="Roboto"/>
                <a:sym typeface="Roboto"/>
              </a:rPr>
              <a:t>, will not participate again until permanent</a:t>
            </a:r>
          </a:p>
          <a:p>
            <a:pPr marL="365760" marR="0" lvl="0" indent="-264160" algn="l" rtl="0">
              <a:lnSpc>
                <a:spcPct val="90000"/>
              </a:lnSpc>
              <a:spcBef>
                <a:spcPts val="300"/>
              </a:spcBef>
              <a:buSzPct val="120000"/>
              <a:buFont typeface="Georgia"/>
              <a:buChar char="•"/>
            </a:pPr>
            <a:r>
              <a:rPr lang="en-US" sz="2600" b="0" i="0" u="none" strike="noStrike" cap="none" dirty="0">
                <a:solidFill>
                  <a:schemeClr val="dk1"/>
                </a:solidFill>
                <a:ea typeface="Roboto"/>
                <a:cs typeface="Roboto"/>
                <a:sym typeface="Roboto"/>
              </a:rPr>
              <a:t>TPAs not done for LTOs, LTO Appraisal only as per HR appraisal chart</a:t>
            </a:r>
          </a:p>
        </p:txBody>
      </p:sp>
    </p:spTree>
    <p:custDataLst>
      <p:tags r:id="rId1"/>
    </p:custData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9" name="Shape 209"/>
          <p:cNvSpPr txBox="1">
            <a:spLocks noGrp="1"/>
          </p:cNvSpPr>
          <p:nvPr>
            <p:ph type="title"/>
            <p:custDataLst>
              <p:tags r:id="rId2"/>
            </p:custDataLst>
          </p:nvPr>
        </p:nvSpPr>
        <p:spPr>
          <a:xfrm>
            <a:off x="938212" y="795845"/>
            <a:ext cx="7267574"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Components of the </a:t>
            </a:r>
          </a:p>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NTIP Program in Halton</a:t>
            </a:r>
          </a:p>
        </p:txBody>
      </p:sp>
      <p:sp>
        <p:nvSpPr>
          <p:cNvPr id="210" name="Shape 210"/>
          <p:cNvSpPr txBox="1">
            <a:spLocks noGrp="1"/>
          </p:cNvSpPr>
          <p:nvPr>
            <p:ph type="body" idx="1"/>
            <p:custDataLst>
              <p:tags r:id="rId3"/>
            </p:custDataLst>
          </p:nvPr>
        </p:nvSpPr>
        <p:spPr>
          <a:xfrm>
            <a:off x="631482" y="2351775"/>
            <a:ext cx="4438461" cy="3731700"/>
          </a:xfrm>
          <a:prstGeom prst="rect">
            <a:avLst/>
          </a:prstGeom>
          <a:noFill/>
          <a:ln>
            <a:noFill/>
          </a:ln>
        </p:spPr>
        <p:txBody>
          <a:bodyPr lIns="91425" tIns="45700" rIns="91425" bIns="45700" anchor="t" anchorCtr="0">
            <a:noAutofit/>
          </a:bodyPr>
          <a:lstStyle/>
          <a:p>
            <a:pPr marL="365760" marR="0" lvl="0" indent="-264160" algn="l" rtl="0">
              <a:lnSpc>
                <a:spcPct val="90000"/>
              </a:lnSpc>
              <a:spcBef>
                <a:spcPts val="0"/>
              </a:spcBef>
              <a:spcAft>
                <a:spcPts val="0"/>
              </a:spcAft>
              <a:buSzPct val="100000"/>
              <a:buFont typeface="Georgia"/>
              <a:buChar char="•"/>
            </a:pPr>
            <a:r>
              <a:rPr lang="en-US" sz="2600" b="0" i="0" u="none" strike="noStrike" cap="none" dirty="0">
                <a:solidFill>
                  <a:schemeClr val="dk1"/>
                </a:solidFill>
                <a:ea typeface="Roboto"/>
                <a:cs typeface="Roboto"/>
                <a:sym typeface="Roboto"/>
              </a:rPr>
              <a:t>System Orientation</a:t>
            </a:r>
          </a:p>
          <a:p>
            <a:pPr marL="365760" marR="0" lvl="0" indent="-264160" algn="l" rtl="0">
              <a:lnSpc>
                <a:spcPct val="90000"/>
              </a:lnSpc>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School Orientation</a:t>
            </a:r>
          </a:p>
          <a:p>
            <a:pPr marL="365760" marR="0" lvl="0" indent="-264160" algn="l" rtl="0">
              <a:lnSpc>
                <a:spcPct val="90000"/>
              </a:lnSpc>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Professional Development</a:t>
            </a:r>
          </a:p>
          <a:p>
            <a:pPr marL="365760" marR="0" lvl="0" indent="-264160" algn="l" rtl="0">
              <a:lnSpc>
                <a:spcPct val="90000"/>
              </a:lnSpc>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Mentoring</a:t>
            </a:r>
          </a:p>
          <a:p>
            <a:pPr marL="365760" marR="0" lvl="0" indent="-264160" algn="l" rtl="0">
              <a:lnSpc>
                <a:spcPct val="90000"/>
              </a:lnSpc>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Classroom Observation</a:t>
            </a:r>
          </a:p>
          <a:p>
            <a:pPr marL="365760" marR="0" lvl="0" indent="-264160" algn="l" rtl="0">
              <a:lnSpc>
                <a:spcPct val="90000"/>
              </a:lnSpc>
              <a:spcBef>
                <a:spcPts val="300"/>
              </a:spcBef>
              <a:buSzPct val="100000"/>
              <a:buFont typeface="Georgia"/>
              <a:buChar char="•"/>
            </a:pPr>
            <a:r>
              <a:rPr lang="en-US" sz="2600" b="0" i="0" u="none" strike="noStrike" cap="none" dirty="0">
                <a:solidFill>
                  <a:schemeClr val="dk1"/>
                </a:solidFill>
                <a:ea typeface="Roboto"/>
                <a:cs typeface="Roboto"/>
                <a:sym typeface="Roboto"/>
              </a:rPr>
              <a:t>TPA</a:t>
            </a:r>
          </a:p>
        </p:txBody>
      </p:sp>
      <p:sp>
        <p:nvSpPr>
          <p:cNvPr id="211" name="Shape 211"/>
          <p:cNvSpPr txBox="1"/>
          <p:nvPr>
            <p:custDataLst>
              <p:tags r:id="rId4"/>
            </p:custDataLst>
          </p:nvPr>
        </p:nvSpPr>
        <p:spPr>
          <a:xfrm>
            <a:off x="5274787" y="2360828"/>
            <a:ext cx="3192600" cy="2811752"/>
          </a:xfrm>
          <a:prstGeom prst="rect">
            <a:avLst/>
          </a:prstGeom>
          <a:solidFill>
            <a:schemeClr val="bg2">
              <a:alpha val="85000"/>
            </a:schemeClr>
          </a:solidFill>
          <a:ln w="19050" cap="flat" cmpd="sng">
            <a:solidFill>
              <a:srgbClr val="326099"/>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r>
              <a:rPr lang="en-US" sz="2200" b="1" i="0" u="none" strike="noStrike" cap="none" dirty="0">
                <a:solidFill>
                  <a:schemeClr val="bg1"/>
                </a:solidFill>
                <a:latin typeface="+mj-lt"/>
                <a:ea typeface="Roboto"/>
                <a:cs typeface="Roboto"/>
                <a:sym typeface="Roboto"/>
              </a:rPr>
              <a:t>All compon</a:t>
            </a:r>
            <a:r>
              <a:rPr lang="en-US" sz="2200" b="1" dirty="0">
                <a:solidFill>
                  <a:schemeClr val="bg1"/>
                </a:solidFill>
                <a:latin typeface="+mj-lt"/>
                <a:ea typeface="Roboto"/>
                <a:cs typeface="Roboto"/>
                <a:sym typeface="Roboto"/>
              </a:rPr>
              <a:t>ents </a:t>
            </a:r>
            <a:r>
              <a:rPr lang="en-US" sz="2200" b="1" i="0" u="none" strike="noStrike" cap="none" dirty="0">
                <a:solidFill>
                  <a:schemeClr val="bg1"/>
                </a:solidFill>
                <a:latin typeface="+mj-lt"/>
                <a:ea typeface="Roboto"/>
                <a:cs typeface="Roboto"/>
                <a:sym typeface="Roboto"/>
              </a:rPr>
              <a:t>must be recorded on the NTIP Individual Strategy </a:t>
            </a:r>
            <a:r>
              <a:rPr lang="en-US" sz="2200" b="1" i="0" u="none" strike="noStrike" cap="none" dirty="0" smtClean="0">
                <a:solidFill>
                  <a:schemeClr val="bg1"/>
                </a:solidFill>
                <a:latin typeface="+mj-lt"/>
                <a:ea typeface="Roboto"/>
                <a:cs typeface="Roboto"/>
                <a:sym typeface="Roboto"/>
              </a:rPr>
              <a:t>Form.</a:t>
            </a:r>
          </a:p>
          <a:p>
            <a:pPr marL="0" marR="0" lvl="0" indent="0" algn="ctr" rtl="0">
              <a:spcBef>
                <a:spcPts val="0"/>
              </a:spcBef>
              <a:buSzPct val="25000"/>
              <a:buNone/>
            </a:pPr>
            <a:endParaRPr lang="en-US" sz="2200" b="1" i="0" u="none" strike="noStrike" cap="none" dirty="0">
              <a:solidFill>
                <a:schemeClr val="bg1"/>
              </a:solidFill>
              <a:latin typeface="+mj-lt"/>
              <a:ea typeface="Roboto"/>
              <a:cs typeface="Roboto"/>
              <a:sym typeface="Roboto"/>
            </a:endParaRPr>
          </a:p>
          <a:p>
            <a:pPr marL="0" marR="0" lvl="0" indent="0" algn="ctr" rtl="0">
              <a:spcBef>
                <a:spcPts val="0"/>
              </a:spcBef>
              <a:buSzPct val="25000"/>
              <a:buNone/>
            </a:pPr>
            <a:r>
              <a:rPr lang="en-US" sz="2200" b="1" dirty="0">
                <a:solidFill>
                  <a:schemeClr val="bg1"/>
                </a:solidFill>
                <a:latin typeface="+mj-lt"/>
                <a:ea typeface="Roboto"/>
                <a:cs typeface="Roboto"/>
                <a:sym typeface="Roboto"/>
              </a:rPr>
              <a:t>The NTIP Individual Strategy Form is located in mVal.</a:t>
            </a:r>
          </a:p>
        </p:txBody>
      </p:sp>
    </p:spTree>
    <p:custDataLst>
      <p:tags r:id="rId1"/>
    </p:custData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custDataLst>
              <p:tags r:id="rId2"/>
            </p:custDataLst>
          </p:nvPr>
        </p:nvSpPr>
        <p:spPr>
          <a:xfrm>
            <a:off x="457200" y="735597"/>
            <a:ext cx="8229600" cy="1066800"/>
          </a:xfrm>
          <a:prstGeom prst="rect">
            <a:avLst/>
          </a:prstGeom>
        </p:spPr>
        <p:txBody>
          <a:bodyPr lIns="91425" tIns="91425" rIns="91425" bIns="91425" anchor="ctr" anchorCtr="0">
            <a:noAutofit/>
          </a:bodyPr>
          <a:lstStyle/>
          <a:p>
            <a:pPr lvl="0" algn="ctr">
              <a:spcBef>
                <a:spcPts val="0"/>
              </a:spcBef>
              <a:buNone/>
            </a:pPr>
            <a:r>
              <a:rPr lang="en-US" b="1" dirty="0">
                <a:latin typeface="+mj-lt"/>
              </a:rPr>
              <a:t>NTIP Strategy - </a:t>
            </a:r>
            <a:r>
              <a:rPr lang="en-US" b="1" dirty="0" smtClean="0">
                <a:latin typeface="+mj-lt"/>
              </a:rPr>
              <a:t>Permanent/LTO</a:t>
            </a:r>
            <a:endParaRPr lang="en-US" b="1" dirty="0">
              <a:latin typeface="+mj-lt"/>
            </a:endParaRPr>
          </a:p>
        </p:txBody>
      </p:sp>
      <p:sp>
        <p:nvSpPr>
          <p:cNvPr id="218" name="Shape 218"/>
          <p:cNvSpPr txBox="1">
            <a:spLocks noGrp="1"/>
          </p:cNvSpPr>
          <p:nvPr>
            <p:ph type="body" idx="1"/>
            <p:custDataLst>
              <p:tags r:id="rId3"/>
            </p:custDataLst>
          </p:nvPr>
        </p:nvSpPr>
        <p:spPr>
          <a:xfrm>
            <a:off x="543207" y="2872341"/>
            <a:ext cx="8012317" cy="1518596"/>
          </a:xfrm>
          <a:prstGeom prst="rect">
            <a:avLst/>
          </a:prstGeom>
          <a:solidFill>
            <a:schemeClr val="bg2">
              <a:alpha val="85000"/>
            </a:schemeClr>
          </a:solidFill>
          <a:ln>
            <a:solidFill>
              <a:schemeClr val="tx1"/>
            </a:solidFill>
          </a:ln>
        </p:spPr>
        <p:txBody>
          <a:bodyPr lIns="91425" tIns="91425" rIns="91425" bIns="91425" anchor="t" anchorCtr="0">
            <a:noAutofit/>
          </a:bodyPr>
          <a:lstStyle/>
          <a:p>
            <a:pPr marL="0" lvl="0" indent="-69850" algn="ctr">
              <a:spcBef>
                <a:spcPts val="0"/>
              </a:spcBef>
              <a:buClr>
                <a:schemeClr val="dk1"/>
              </a:buClr>
              <a:buSzPct val="50000"/>
              <a:buFont typeface="Arial"/>
              <a:buNone/>
            </a:pPr>
            <a:r>
              <a:rPr lang="en-US" sz="2200" dirty="0">
                <a:solidFill>
                  <a:schemeClr val="bg1"/>
                </a:solidFill>
                <a:ea typeface="Roboto"/>
                <a:cs typeface="Roboto"/>
                <a:sym typeface="Roboto"/>
              </a:rPr>
              <a:t> If you are a permanent teacher you have access to mVal. If you are on an LTO, then complete your form information in a word document and save it until you have permanent status. </a:t>
            </a:r>
            <a:r>
              <a:rPr lang="en-US" sz="2200" dirty="0" smtClean="0">
                <a:solidFill>
                  <a:schemeClr val="bg1"/>
                </a:solidFill>
                <a:ea typeface="Roboto"/>
                <a:cs typeface="Roboto"/>
                <a:sym typeface="Roboto"/>
              </a:rPr>
              <a:t>At </a:t>
            </a:r>
            <a:r>
              <a:rPr lang="en-US" sz="2200" dirty="0">
                <a:solidFill>
                  <a:schemeClr val="bg1"/>
                </a:solidFill>
                <a:ea typeface="Roboto"/>
                <a:cs typeface="Roboto"/>
                <a:sym typeface="Roboto"/>
              </a:rPr>
              <a:t>that time you will input the information into mVal</a:t>
            </a:r>
            <a:r>
              <a:rPr lang="en-US" sz="2200" dirty="0" smtClean="0">
                <a:solidFill>
                  <a:schemeClr val="bg1"/>
                </a:solidFill>
                <a:ea typeface="Roboto"/>
                <a:cs typeface="Roboto"/>
                <a:sym typeface="Roboto"/>
              </a:rPr>
              <a:t>.</a:t>
            </a:r>
            <a:endParaRPr lang="en-US" sz="2200" dirty="0">
              <a:solidFill>
                <a:schemeClr val="bg1"/>
              </a:solidFill>
              <a:ea typeface="Roboto"/>
              <a:cs typeface="Roboto"/>
              <a:sym typeface="Roboto"/>
            </a:endParaRP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custDataLst>
              <p:tags r:id="rId2"/>
            </p:custDataLst>
          </p:nvPr>
        </p:nvSpPr>
        <p:spPr>
          <a:xfrm>
            <a:off x="457200" y="777943"/>
            <a:ext cx="8229600" cy="986700"/>
          </a:xfrm>
          <a:prstGeom prst="rect">
            <a:avLst/>
          </a:prstGeom>
        </p:spPr>
        <p:txBody>
          <a:bodyPr lIns="91425" tIns="91425" rIns="91425" bIns="91425" anchor="ctr" anchorCtr="0">
            <a:noAutofit/>
          </a:bodyPr>
          <a:lstStyle/>
          <a:p>
            <a:pPr lvl="0" algn="ctr">
              <a:spcBef>
                <a:spcPts val="0"/>
              </a:spcBef>
              <a:buNone/>
            </a:pPr>
            <a:r>
              <a:rPr lang="en-US" b="1" dirty="0">
                <a:latin typeface="+mj-lt"/>
              </a:rPr>
              <a:t>Locating your NTIP Strategy Form in mVal </a:t>
            </a:r>
          </a:p>
        </p:txBody>
      </p:sp>
      <p:sp>
        <p:nvSpPr>
          <p:cNvPr id="225" name="Shape 225"/>
          <p:cNvSpPr txBox="1">
            <a:spLocks noGrp="1"/>
          </p:cNvSpPr>
          <p:nvPr>
            <p:ph type="body" idx="1"/>
            <p:custDataLst>
              <p:tags r:id="rId3"/>
            </p:custDataLst>
          </p:nvPr>
        </p:nvSpPr>
        <p:spPr>
          <a:xfrm>
            <a:off x="457200" y="1929168"/>
            <a:ext cx="8229600" cy="4163811"/>
          </a:xfrm>
          <a:prstGeom prst="rect">
            <a:avLst/>
          </a:prstGeom>
        </p:spPr>
        <p:txBody>
          <a:bodyPr lIns="91425" tIns="91425" rIns="91425" bIns="91425" anchor="t" anchorCtr="0">
            <a:noAutofit/>
          </a:bodyPr>
          <a:lstStyle/>
          <a:p>
            <a:pPr marL="457200" lvl="0" indent="-342900">
              <a:spcBef>
                <a:spcPts val="0"/>
              </a:spcBef>
              <a:buSzPct val="100000"/>
              <a:buFont typeface="+mj-lt"/>
              <a:buAutoNum type="arabicParenR"/>
            </a:pPr>
            <a:r>
              <a:rPr lang="en-US" sz="1700" dirty="0">
                <a:ea typeface="Roboto"/>
                <a:cs typeface="Roboto"/>
                <a:sym typeface="Roboto"/>
              </a:rPr>
              <a:t>Go to </a:t>
            </a:r>
            <a:r>
              <a:rPr lang="en-US" sz="1700" b="1" dirty="0" smtClean="0">
                <a:ea typeface="Roboto"/>
                <a:cs typeface="Roboto"/>
                <a:sym typeface="Roboto"/>
                <a:hlinkClick r:id="rId6"/>
              </a:rPr>
              <a:t>myHDSB</a:t>
            </a:r>
            <a:r>
              <a:rPr lang="en-US" sz="1700" dirty="0" smtClean="0">
                <a:ea typeface="Roboto"/>
                <a:cs typeface="Roboto"/>
                <a:sym typeface="Roboto"/>
              </a:rPr>
              <a:t>.</a:t>
            </a:r>
            <a:endParaRPr lang="en-US" sz="1700" dirty="0">
              <a:ea typeface="Roboto"/>
              <a:cs typeface="Roboto"/>
              <a:sym typeface="Roboto"/>
            </a:endParaRPr>
          </a:p>
          <a:p>
            <a:pPr marL="457200" lvl="0" indent="-342900">
              <a:spcBef>
                <a:spcPts val="0"/>
              </a:spcBef>
              <a:buSzPct val="100000"/>
              <a:buFont typeface="+mj-lt"/>
              <a:buAutoNum type="arabicParenR"/>
            </a:pPr>
            <a:r>
              <a:rPr lang="en-US" sz="1700" dirty="0" smtClean="0">
                <a:ea typeface="Roboto"/>
                <a:cs typeface="Roboto"/>
                <a:sym typeface="Roboto"/>
              </a:rPr>
              <a:t>Go to Applications across the top of the screen, and select </a:t>
            </a:r>
            <a:r>
              <a:rPr lang="en-US" sz="1700" dirty="0" err="1" smtClean="0">
                <a:ea typeface="Roboto"/>
                <a:cs typeface="Roboto"/>
                <a:sym typeface="Roboto"/>
              </a:rPr>
              <a:t>mVal</a:t>
            </a:r>
            <a:r>
              <a:rPr lang="en-US" sz="1700" dirty="0" smtClean="0">
                <a:ea typeface="Roboto"/>
                <a:cs typeface="Roboto"/>
                <a:sym typeface="Roboto"/>
              </a:rPr>
              <a:t> from the drop-down options.</a:t>
            </a:r>
            <a:endParaRPr lang="en-US" sz="1700" dirty="0">
              <a:ea typeface="Roboto"/>
              <a:cs typeface="Roboto"/>
              <a:sym typeface="Roboto"/>
            </a:endParaRPr>
          </a:p>
          <a:p>
            <a:pPr marL="457200" lvl="0" indent="-342900" rtl="0">
              <a:spcBef>
                <a:spcPts val="0"/>
              </a:spcBef>
              <a:buSzPct val="100000"/>
              <a:buFont typeface="+mj-lt"/>
              <a:buAutoNum type="arabicParenR"/>
            </a:pPr>
            <a:r>
              <a:rPr lang="en-US" sz="1700" dirty="0">
                <a:ea typeface="Roboto"/>
                <a:cs typeface="Roboto"/>
                <a:sym typeface="Roboto"/>
              </a:rPr>
              <a:t>Log in to mVal using your Board user name and your </a:t>
            </a:r>
            <a:r>
              <a:rPr lang="en-US" sz="1700" dirty="0" smtClean="0">
                <a:ea typeface="Roboto"/>
                <a:cs typeface="Roboto"/>
                <a:sym typeface="Roboto"/>
              </a:rPr>
              <a:t>password (if you have created one). </a:t>
            </a:r>
            <a:r>
              <a:rPr lang="en-US" sz="1700" dirty="0">
                <a:ea typeface="Roboto"/>
                <a:cs typeface="Roboto"/>
                <a:sym typeface="Roboto"/>
              </a:rPr>
              <a:t>If you cannot remember your password, you can select lost password and receive a new one via email.  If you are logging in for the first time, enter user name and click lost password. You will receive an email with a password</a:t>
            </a:r>
            <a:r>
              <a:rPr lang="en-US" sz="1700" dirty="0" smtClean="0">
                <a:ea typeface="Roboto"/>
                <a:cs typeface="Roboto"/>
                <a:sym typeface="Roboto"/>
              </a:rPr>
              <a:t>.</a:t>
            </a:r>
            <a:endParaRPr lang="en-US" sz="1700" dirty="0">
              <a:ea typeface="Roboto"/>
              <a:cs typeface="Roboto"/>
              <a:sym typeface="Roboto"/>
            </a:endParaRPr>
          </a:p>
          <a:p>
            <a:pPr marL="457200" lvl="0" indent="-342900" rtl="0">
              <a:spcBef>
                <a:spcPts val="0"/>
              </a:spcBef>
              <a:buSzPct val="100000"/>
              <a:buFont typeface="+mj-lt"/>
              <a:buAutoNum type="arabicParenR"/>
            </a:pPr>
            <a:r>
              <a:rPr lang="en-US" sz="1700" dirty="0">
                <a:ea typeface="Roboto"/>
                <a:cs typeface="Roboto"/>
                <a:sym typeface="Roboto"/>
              </a:rPr>
              <a:t>Click </a:t>
            </a:r>
            <a:r>
              <a:rPr lang="en-US" sz="1700" dirty="0" smtClean="0">
                <a:ea typeface="Roboto"/>
                <a:cs typeface="Roboto"/>
                <a:sym typeface="Roboto"/>
              </a:rPr>
              <a:t>on the </a:t>
            </a:r>
            <a:r>
              <a:rPr lang="en-US" sz="1700" dirty="0">
                <a:ea typeface="Roboto"/>
                <a:cs typeface="Roboto"/>
                <a:sym typeface="Roboto"/>
              </a:rPr>
              <a:t>mVal logo on the home </a:t>
            </a:r>
            <a:r>
              <a:rPr lang="en-US" sz="1700" dirty="0" smtClean="0">
                <a:ea typeface="Roboto"/>
                <a:cs typeface="Roboto"/>
                <a:sym typeface="Roboto"/>
              </a:rPr>
              <a:t>page.</a:t>
            </a:r>
            <a:endParaRPr lang="en-US" sz="1700" dirty="0">
              <a:ea typeface="Roboto"/>
              <a:cs typeface="Roboto"/>
              <a:sym typeface="Roboto"/>
            </a:endParaRPr>
          </a:p>
          <a:p>
            <a:pPr marL="457200" lvl="0" indent="-342900" rtl="0">
              <a:spcBef>
                <a:spcPts val="0"/>
              </a:spcBef>
              <a:buSzPct val="100000"/>
              <a:buFont typeface="+mj-lt"/>
              <a:buAutoNum type="arabicParenR"/>
            </a:pPr>
            <a:r>
              <a:rPr lang="en-US" sz="1700" dirty="0">
                <a:ea typeface="Roboto"/>
                <a:cs typeface="Roboto"/>
                <a:sym typeface="Roboto"/>
              </a:rPr>
              <a:t>Select “New ALP - NTIP Strategy Form</a:t>
            </a:r>
            <a:r>
              <a:rPr lang="en-US" sz="1700" dirty="0" smtClean="0">
                <a:ea typeface="Roboto"/>
                <a:cs typeface="Roboto"/>
                <a:sym typeface="Roboto"/>
              </a:rPr>
              <a:t>”. Be sure to select NTIP Strategy Form in the drop-down menu on the next screen.</a:t>
            </a:r>
            <a:endParaRPr lang="en-US" sz="1700" dirty="0">
              <a:ea typeface="Roboto"/>
              <a:cs typeface="Roboto"/>
              <a:sym typeface="Roboto"/>
            </a:endParaRPr>
          </a:p>
          <a:p>
            <a:pPr marL="457200" lvl="0" indent="-342900" rtl="0">
              <a:spcBef>
                <a:spcPts val="0"/>
              </a:spcBef>
              <a:buSzPct val="100000"/>
              <a:buFont typeface="+mj-lt"/>
              <a:buAutoNum type="arabicParenR"/>
            </a:pPr>
            <a:r>
              <a:rPr lang="en-US" sz="1700" dirty="0">
                <a:ea typeface="Roboto"/>
                <a:cs typeface="Roboto"/>
                <a:sym typeface="Roboto"/>
              </a:rPr>
              <a:t>Each time you enter mVal you can select which plan you want to view or add to including your NTIP Strategy form, and your Annual Learning Plan (ALP) which is required AFTER you finish NTIP</a:t>
            </a:r>
            <a:r>
              <a:rPr lang="en-US" sz="1700" dirty="0" smtClean="0">
                <a:ea typeface="Roboto"/>
                <a:cs typeface="Roboto"/>
                <a:sym typeface="Roboto"/>
              </a:rPr>
              <a:t>.</a:t>
            </a:r>
            <a:endParaRPr sz="1700" dirty="0">
              <a:ea typeface="Roboto"/>
              <a:cs typeface="Roboto"/>
              <a:sym typeface="Roboto"/>
            </a:endParaRPr>
          </a:p>
          <a:p>
            <a:pPr marL="0" lvl="0" indent="0" rtl="0">
              <a:spcBef>
                <a:spcPts val="0"/>
              </a:spcBef>
              <a:buNone/>
            </a:pPr>
            <a:r>
              <a:rPr lang="en-US" sz="1700" dirty="0">
                <a:ea typeface="Roboto"/>
                <a:cs typeface="Roboto"/>
                <a:sym typeface="Roboto"/>
              </a:rPr>
              <a:t>Please review </a:t>
            </a:r>
            <a:r>
              <a:rPr lang="en-US" sz="1700" dirty="0" smtClean="0">
                <a:ea typeface="Roboto"/>
                <a:cs typeface="Roboto"/>
                <a:sym typeface="Roboto"/>
              </a:rPr>
              <a:t>Page #12 </a:t>
            </a:r>
            <a:r>
              <a:rPr lang="en-US" sz="1700" dirty="0">
                <a:ea typeface="Roboto"/>
                <a:cs typeface="Roboto"/>
                <a:sym typeface="Roboto"/>
              </a:rPr>
              <a:t>of </a:t>
            </a:r>
            <a:r>
              <a:rPr lang="en-US" sz="1700" dirty="0" smtClean="0">
                <a:ea typeface="Roboto"/>
                <a:cs typeface="Roboto"/>
                <a:sym typeface="Roboto"/>
              </a:rPr>
              <a:t>the</a:t>
            </a:r>
            <a:r>
              <a:rPr lang="en-US" sz="1700" dirty="0" smtClean="0">
                <a:ea typeface="Roboto"/>
                <a:cs typeface="Roboto"/>
                <a:sym typeface="Roboto"/>
              </a:rPr>
              <a:t> </a:t>
            </a:r>
            <a:r>
              <a:rPr lang="en-US" sz="1700" dirty="0">
                <a:ea typeface="Roboto"/>
                <a:cs typeface="Roboto"/>
                <a:sym typeface="Roboto"/>
              </a:rPr>
              <a:t>NTIP manual for additional step by step instructions</a:t>
            </a:r>
            <a:r>
              <a:rPr lang="en-US" sz="1700" dirty="0" smtClean="0">
                <a:ea typeface="Roboto"/>
                <a:cs typeface="Roboto"/>
                <a:sym typeface="Roboto"/>
              </a:rPr>
              <a:t>.</a:t>
            </a:r>
            <a:endParaRPr lang="en-US" sz="1700" dirty="0">
              <a:ea typeface="Roboto"/>
              <a:cs typeface="Roboto"/>
              <a:sym typeface="Roboto"/>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Shape 230"/>
          <p:cNvPicPr preferRelativeResize="0"/>
          <p:nvPr/>
        </p:nvPicPr>
        <p:blipFill rotWithShape="1">
          <a:blip r:embed="rId6"/>
          <a:srcRect/>
          <a:stretch/>
        </p:blipFill>
        <p:spPr>
          <a:xfrm>
            <a:off x="0" y="0"/>
            <a:ext cx="9144000" cy="6858000"/>
          </a:xfrm>
          <a:prstGeom prst="rect">
            <a:avLst/>
          </a:prstGeom>
          <a:noFill/>
          <a:ln>
            <a:noFill/>
          </a:ln>
        </p:spPr>
      </p:pic>
      <p:sp>
        <p:nvSpPr>
          <p:cNvPr id="231" name="Shape 231"/>
          <p:cNvSpPr txBox="1"/>
          <p:nvPr>
            <p:custDataLst>
              <p:tags r:id="rId2"/>
            </p:custDataLst>
          </p:nvPr>
        </p:nvSpPr>
        <p:spPr>
          <a:xfrm>
            <a:off x="697925" y="4764200"/>
            <a:ext cx="8228400" cy="1019700"/>
          </a:xfrm>
          <a:prstGeom prst="rect">
            <a:avLst/>
          </a:prstGeom>
          <a:noFill/>
          <a:ln>
            <a:noFill/>
          </a:ln>
        </p:spPr>
        <p:txBody>
          <a:bodyPr lIns="91425" tIns="91425" rIns="91425" bIns="91425" anchor="t" anchorCtr="0">
            <a:noAutofit/>
          </a:bodyPr>
          <a:lstStyle/>
          <a:p>
            <a:pPr lvl="0">
              <a:spcBef>
                <a:spcPts val="0"/>
              </a:spcBef>
              <a:buNone/>
            </a:pPr>
            <a:endParaRPr lang="en-US" sz="1800" b="1" dirty="0">
              <a:solidFill>
                <a:srgbClr val="FF0000"/>
              </a:solidFill>
            </a:endParaRPr>
          </a:p>
        </p:txBody>
      </p:sp>
      <p:sp>
        <p:nvSpPr>
          <p:cNvPr id="5" name="Shape 237"/>
          <p:cNvSpPr txBox="1"/>
          <p:nvPr>
            <p:custDataLst>
              <p:tags r:id="rId3"/>
            </p:custDataLst>
          </p:nvPr>
        </p:nvSpPr>
        <p:spPr>
          <a:xfrm>
            <a:off x="208229" y="4657751"/>
            <a:ext cx="8682274" cy="1914049"/>
          </a:xfrm>
          <a:prstGeom prst="rect">
            <a:avLst/>
          </a:prstGeom>
          <a:solidFill>
            <a:schemeClr val="bg2">
              <a:alpha val="85000"/>
            </a:schemeClr>
          </a:solidFill>
          <a:ln>
            <a:noFill/>
          </a:ln>
        </p:spPr>
        <p:txBody>
          <a:bodyPr lIns="91425" tIns="45700" rIns="91425" bIns="45700" anchor="t" anchorCtr="0">
            <a:noAutofit/>
          </a:bodyPr>
          <a:lstStyle/>
          <a:p>
            <a:pPr lvl="0" algn="ctr"/>
            <a:r>
              <a:rPr lang="en-US" sz="2400" b="1" dirty="0">
                <a:solidFill>
                  <a:schemeClr val="bg1"/>
                </a:solidFill>
              </a:rPr>
              <a:t>LTO teachers will not have access to mVal and will need to keep a personal copy of the strategy form.</a:t>
            </a:r>
          </a:p>
          <a:p>
            <a:pPr lvl="0" algn="ctr"/>
            <a:endParaRPr lang="en-US" sz="2400" b="1" dirty="0">
              <a:solidFill>
                <a:schemeClr val="bg1"/>
              </a:solidFill>
            </a:endParaRPr>
          </a:p>
          <a:p>
            <a:pPr lvl="0" algn="ctr"/>
            <a:r>
              <a:rPr lang="en-US" sz="2400" b="1" dirty="0">
                <a:solidFill>
                  <a:schemeClr val="bg1"/>
                </a:solidFill>
              </a:rPr>
              <a:t>Permanent teachers will have access to mVal and will need enter all strategy data </a:t>
            </a:r>
            <a:r>
              <a:rPr lang="en-US" sz="2400" b="1" dirty="0" smtClean="0">
                <a:solidFill>
                  <a:schemeClr val="bg1"/>
                </a:solidFill>
              </a:rPr>
              <a:t>directly into </a:t>
            </a:r>
            <a:r>
              <a:rPr lang="en-US" sz="2400" b="1" dirty="0">
                <a:solidFill>
                  <a:schemeClr val="bg1"/>
                </a:solidFill>
              </a:rPr>
              <a:t>mVal.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Shape 236"/>
          <p:cNvPicPr preferRelativeResize="0"/>
          <p:nvPr/>
        </p:nvPicPr>
        <p:blipFill>
          <a:blip r:embed="rId5">
            <a:extLst>
              <a:ext uri="{28A0092B-C50C-407E-A947-70E740481C1C}">
                <a14:useLocalDpi xmlns:a14="http://schemas.microsoft.com/office/drawing/2010/main" val="0"/>
              </a:ext>
            </a:extLst>
          </a:blip>
          <a:stretch>
            <a:fillRect/>
          </a:stretch>
        </p:blipFill>
        <p:spPr>
          <a:xfrm>
            <a:off x="728" y="0"/>
            <a:ext cx="9142543" cy="6858000"/>
          </a:xfrm>
          <a:prstGeom prst="rect">
            <a:avLst/>
          </a:prstGeom>
          <a:noFill/>
          <a:ln>
            <a:noFill/>
          </a:ln>
        </p:spPr>
      </p:pic>
      <p:sp>
        <p:nvSpPr>
          <p:cNvPr id="237" name="Shape 237"/>
          <p:cNvSpPr txBox="1"/>
          <p:nvPr>
            <p:custDataLst>
              <p:tags r:id="rId2"/>
            </p:custDataLst>
          </p:nvPr>
        </p:nvSpPr>
        <p:spPr>
          <a:xfrm>
            <a:off x="208229" y="1743547"/>
            <a:ext cx="8682274" cy="3389768"/>
          </a:xfrm>
          <a:prstGeom prst="rect">
            <a:avLst/>
          </a:prstGeom>
          <a:solidFill>
            <a:schemeClr val="bg2">
              <a:alpha val="85000"/>
            </a:schemeClr>
          </a:solidFill>
          <a:ln>
            <a:noFill/>
          </a:ln>
        </p:spPr>
        <p:txBody>
          <a:bodyPr lIns="91425" tIns="45700" rIns="91425" bIns="45700" anchor="t" anchorCtr="0">
            <a:noAutofit/>
          </a:bodyPr>
          <a:lstStyle/>
          <a:p>
            <a:pPr marL="0" marR="0" lvl="0" indent="0" algn="ctr" rtl="0">
              <a:spcBef>
                <a:spcPts val="0"/>
              </a:spcBef>
              <a:buSzPct val="25000"/>
              <a:buNone/>
            </a:pPr>
            <a:r>
              <a:rPr lang="en-US" sz="2400" b="0" i="0" u="none" strike="noStrike" cap="none" dirty="0">
                <a:solidFill>
                  <a:schemeClr val="bg1"/>
                </a:solidFill>
                <a:latin typeface="+mj-lt"/>
                <a:ea typeface="Roboto"/>
                <a:cs typeface="Roboto"/>
                <a:sym typeface="Roboto"/>
              </a:rPr>
              <a:t>Use the strategy form to plan and record the professional learning that you are engaged in.  Plans should be developed in consultation with your mentor and administrator.  Record today’s orientation, learning community sessions, other professional learning and all time spent with your mentor</a:t>
            </a:r>
            <a:r>
              <a:rPr lang="en-US" sz="2400" b="0" i="0" u="none" strike="noStrike" cap="none" dirty="0" smtClean="0">
                <a:solidFill>
                  <a:schemeClr val="bg1"/>
                </a:solidFill>
                <a:latin typeface="+mj-lt"/>
                <a:ea typeface="Roboto"/>
                <a:cs typeface="Roboto"/>
                <a:sym typeface="Roboto"/>
              </a:rPr>
              <a:t>.</a:t>
            </a:r>
          </a:p>
          <a:p>
            <a:pPr marL="0" marR="0" lvl="0" indent="0" algn="ctr" rtl="0">
              <a:spcBef>
                <a:spcPts val="0"/>
              </a:spcBef>
              <a:buSzPct val="25000"/>
              <a:buNone/>
            </a:pPr>
            <a:endParaRPr lang="en-US" sz="2400" dirty="0">
              <a:solidFill>
                <a:schemeClr val="bg1"/>
              </a:solidFill>
              <a:latin typeface="+mj-lt"/>
              <a:ea typeface="Roboto"/>
              <a:cs typeface="Roboto"/>
              <a:sym typeface="Roboto"/>
            </a:endParaRPr>
          </a:p>
          <a:p>
            <a:pPr algn="ctr">
              <a:buSzPct val="25000"/>
            </a:pPr>
            <a:r>
              <a:rPr lang="en-US" sz="2400" b="1" dirty="0">
                <a:solidFill>
                  <a:schemeClr val="bg1"/>
                </a:solidFill>
                <a:latin typeface="+mj-lt"/>
                <a:ea typeface="Roboto"/>
                <a:cs typeface="Roboto"/>
                <a:sym typeface="Roboto"/>
              </a:rPr>
              <a:t>NTIP Strategy forms must be completed and signed electronically with two completed satisfactory TPA’s to fulfill requirements of NTIP.</a:t>
            </a:r>
          </a:p>
          <a:p>
            <a:pPr marL="0" marR="0" lvl="0" indent="0" algn="ctr" rtl="0">
              <a:spcBef>
                <a:spcPts val="0"/>
              </a:spcBef>
              <a:buSzPct val="25000"/>
              <a:buNone/>
            </a:pPr>
            <a:endParaRPr lang="en-US" sz="2400" b="0" i="0" u="none" strike="noStrike" cap="none" dirty="0">
              <a:solidFill>
                <a:schemeClr val="lt1"/>
              </a:solidFill>
              <a:latin typeface="+mj-lt"/>
              <a:ea typeface="Roboto"/>
              <a:cs typeface="Roboto"/>
              <a:sym typeface="Roboto"/>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custDataLst>
              <p:tags r:id="rId2"/>
            </p:custDataLst>
          </p:nvPr>
        </p:nvSpPr>
        <p:spPr>
          <a:xfrm>
            <a:off x="457200" y="739350"/>
            <a:ext cx="8229600" cy="1470300"/>
          </a:xfrm>
          <a:prstGeom prst="rect">
            <a:avLst/>
          </a:prstGeom>
        </p:spPr>
        <p:txBody>
          <a:bodyPr lIns="91425" tIns="91425" rIns="91425" bIns="91425" anchor="ctr" anchorCtr="0">
            <a:noAutofit/>
          </a:bodyPr>
          <a:lstStyle/>
          <a:p>
            <a:pPr lvl="0" algn="ctr">
              <a:spcBef>
                <a:spcPts val="0"/>
              </a:spcBef>
              <a:buNone/>
            </a:pPr>
            <a:r>
              <a:rPr lang="en-US" b="1" dirty="0">
                <a:latin typeface="+mj-lt"/>
                <a:ea typeface="Raleway"/>
                <a:cs typeface="Raleway"/>
                <a:sym typeface="Raleway"/>
              </a:rPr>
              <a:t>NTIP Component </a:t>
            </a:r>
            <a:r>
              <a:rPr lang="en-US" b="1" dirty="0" smtClean="0">
                <a:latin typeface="+mj-lt"/>
                <a:ea typeface="Raleway"/>
                <a:cs typeface="Raleway"/>
                <a:sym typeface="Raleway"/>
              </a:rPr>
              <a:t>-</a:t>
            </a:r>
            <a:endParaRPr lang="en-US" b="1" dirty="0">
              <a:latin typeface="+mj-lt"/>
              <a:ea typeface="Raleway"/>
              <a:cs typeface="Raleway"/>
              <a:sym typeface="Raleway"/>
            </a:endParaRPr>
          </a:p>
          <a:p>
            <a:pPr lvl="0" algn="ctr">
              <a:spcBef>
                <a:spcPts val="0"/>
              </a:spcBef>
              <a:buNone/>
            </a:pPr>
            <a:r>
              <a:rPr lang="en-US" b="1" dirty="0">
                <a:latin typeface="+mj-lt"/>
                <a:ea typeface="Raleway"/>
                <a:cs typeface="Raleway"/>
                <a:sym typeface="Raleway"/>
              </a:rPr>
              <a:t>System Orientation</a:t>
            </a:r>
          </a:p>
        </p:txBody>
      </p:sp>
      <p:sp>
        <p:nvSpPr>
          <p:cNvPr id="245" name="Shape 245"/>
          <p:cNvSpPr txBox="1">
            <a:spLocks noGrp="1"/>
          </p:cNvSpPr>
          <p:nvPr>
            <p:ph type="body" idx="1"/>
            <p:custDataLst>
              <p:tags r:id="rId3"/>
            </p:custDataLst>
          </p:nvPr>
        </p:nvSpPr>
        <p:spPr>
          <a:xfrm>
            <a:off x="457200" y="2249424"/>
            <a:ext cx="8229600" cy="4325100"/>
          </a:xfrm>
          <a:prstGeom prst="rect">
            <a:avLst/>
          </a:prstGeom>
        </p:spPr>
        <p:txBody>
          <a:bodyPr lIns="91425" tIns="91425" rIns="91425" bIns="91425" anchor="t" anchorCtr="0">
            <a:noAutofit/>
          </a:bodyPr>
          <a:lstStyle/>
          <a:p>
            <a:pPr marL="279400" lvl="0" indent="0" rtl="0">
              <a:spcBef>
                <a:spcPts val="0"/>
              </a:spcBef>
              <a:buNone/>
            </a:pPr>
            <a:r>
              <a:rPr lang="en-US" dirty="0">
                <a:latin typeface="Roboto"/>
                <a:ea typeface="Roboto"/>
                <a:cs typeface="Roboto"/>
                <a:sym typeface="Roboto"/>
              </a:rPr>
              <a:t>C</a:t>
            </a:r>
            <a:r>
              <a:rPr lang="en-US" dirty="0" smtClean="0">
                <a:latin typeface="Roboto"/>
                <a:ea typeface="Roboto"/>
                <a:cs typeface="Roboto"/>
                <a:sym typeface="Roboto"/>
              </a:rPr>
              <a:t>lick completed - get </a:t>
            </a:r>
            <a:r>
              <a:rPr lang="en-US" dirty="0">
                <a:latin typeface="Roboto"/>
                <a:ea typeface="Roboto"/>
                <a:cs typeface="Roboto"/>
                <a:sym typeface="Roboto"/>
              </a:rPr>
              <a:t>it into your Strategy </a:t>
            </a:r>
            <a:r>
              <a:rPr lang="en-US" dirty="0" smtClean="0">
                <a:latin typeface="Roboto"/>
                <a:ea typeface="Roboto"/>
                <a:cs typeface="Roboto"/>
                <a:sym typeface="Roboto"/>
              </a:rPr>
              <a:t>Form.</a:t>
            </a:r>
            <a:endParaRPr lang="en-US" dirty="0">
              <a:latin typeface="Roboto"/>
              <a:ea typeface="Roboto"/>
              <a:cs typeface="Roboto"/>
              <a:sym typeface="Roboto"/>
            </a:endParaRPr>
          </a:p>
          <a:p>
            <a:pPr marL="279400" lvl="0" indent="0">
              <a:spcBef>
                <a:spcPts val="0"/>
              </a:spcBef>
              <a:buNone/>
            </a:pPr>
            <a:endParaRPr dirty="0">
              <a:latin typeface="Roboto"/>
              <a:ea typeface="Roboto"/>
              <a:cs typeface="Roboto"/>
              <a:sym typeface="Roboto"/>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Shape 124"/>
          <p:cNvPicPr preferRelativeResize="0"/>
          <p:nvPr/>
        </p:nvPicPr>
        <p:blipFill>
          <a:blip r:embed="rId5">
            <a:extLst>
              <a:ext uri="{28A0092B-C50C-407E-A947-70E740481C1C}">
                <a14:useLocalDpi xmlns:a14="http://schemas.microsoft.com/office/drawing/2010/main" val="0"/>
              </a:ext>
            </a:extLst>
          </a:blip>
          <a:stretch>
            <a:fillRect/>
          </a:stretch>
        </p:blipFill>
        <p:spPr>
          <a:xfrm>
            <a:off x="1526707" y="563516"/>
            <a:ext cx="6090582" cy="5936063"/>
          </a:xfrm>
          <a:prstGeom prst="rect">
            <a:avLst/>
          </a:prstGeom>
          <a:noFill/>
          <a:ln>
            <a:noFill/>
          </a:ln>
          <a:effectLst/>
        </p:spPr>
      </p:pic>
      <p:sp>
        <p:nvSpPr>
          <p:cNvPr id="125" name="Shape 125"/>
          <p:cNvSpPr txBox="1"/>
          <p:nvPr>
            <p:custDataLst>
              <p:tags r:id="rId2"/>
            </p:custDataLst>
          </p:nvPr>
        </p:nvSpPr>
        <p:spPr>
          <a:xfrm>
            <a:off x="1629746" y="2008053"/>
            <a:ext cx="5884505" cy="3046988"/>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6000" b="1" i="0" u="none" strike="noStrike" cap="none" dirty="0">
                <a:solidFill>
                  <a:schemeClr val="lt1"/>
                </a:solidFill>
                <a:latin typeface="+mj-lt"/>
                <a:ea typeface="Raleway"/>
                <a:cs typeface="Raleway"/>
                <a:sym typeface="Raleway"/>
              </a:rPr>
              <a:t>WELCOME </a:t>
            </a:r>
          </a:p>
          <a:p>
            <a:pPr marL="0" marR="0" lvl="0" indent="0" algn="ctr" rtl="0">
              <a:spcBef>
                <a:spcPts val="1400"/>
              </a:spcBef>
              <a:spcAft>
                <a:spcPts val="0"/>
              </a:spcAft>
              <a:buSzPct val="25000"/>
              <a:buNone/>
            </a:pPr>
            <a:r>
              <a:rPr lang="en-US" sz="2800" b="1" dirty="0">
                <a:solidFill>
                  <a:schemeClr val="lt1"/>
                </a:solidFill>
                <a:latin typeface="+mj-lt"/>
                <a:ea typeface="Raleway"/>
                <a:cs typeface="Raleway"/>
                <a:sym typeface="Raleway"/>
              </a:rPr>
              <a:t>t</a:t>
            </a:r>
            <a:r>
              <a:rPr lang="en-US" sz="2800" b="1" i="0" u="none" strike="noStrike" cap="none" dirty="0" smtClean="0">
                <a:solidFill>
                  <a:schemeClr val="lt1"/>
                </a:solidFill>
                <a:latin typeface="+mj-lt"/>
                <a:ea typeface="Raleway"/>
                <a:cs typeface="Raleway"/>
                <a:sym typeface="Raleway"/>
              </a:rPr>
              <a:t>o </a:t>
            </a:r>
            <a:r>
              <a:rPr lang="en-US" sz="2800" b="1" i="0" u="none" strike="noStrike" cap="none" dirty="0">
                <a:solidFill>
                  <a:schemeClr val="lt1"/>
                </a:solidFill>
                <a:latin typeface="+mj-lt"/>
                <a:ea typeface="Raleway"/>
                <a:cs typeface="Raleway"/>
                <a:sym typeface="Raleway"/>
              </a:rPr>
              <a:t>the  </a:t>
            </a:r>
          </a:p>
          <a:p>
            <a:pPr marL="0" marR="0" lvl="0" indent="0" algn="ctr" rtl="0">
              <a:spcBef>
                <a:spcPts val="1800"/>
              </a:spcBef>
              <a:buSzPct val="25000"/>
              <a:buNone/>
            </a:pPr>
            <a:r>
              <a:rPr lang="en-US" sz="3600" b="1" i="0" u="none" strike="noStrike" cap="none" dirty="0">
                <a:solidFill>
                  <a:schemeClr val="lt1"/>
                </a:solidFill>
                <a:latin typeface="+mj-lt"/>
                <a:ea typeface="Raleway"/>
                <a:cs typeface="Raleway"/>
                <a:sym typeface="Raleway"/>
              </a:rPr>
              <a:t>Halton District School Board</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title"/>
            <p:custDataLst>
              <p:tags r:id="rId2"/>
            </p:custDataLst>
          </p:nvPr>
        </p:nvSpPr>
        <p:spPr>
          <a:xfrm>
            <a:off x="457200" y="739350"/>
            <a:ext cx="8229600" cy="1470300"/>
          </a:xfrm>
          <a:prstGeom prst="rect">
            <a:avLst/>
          </a:prstGeom>
        </p:spPr>
        <p:txBody>
          <a:bodyPr lIns="91425" tIns="91425" rIns="91425" bIns="91425" anchor="ctr" anchorCtr="0">
            <a:noAutofit/>
          </a:bodyPr>
          <a:lstStyle/>
          <a:p>
            <a:pPr lvl="0" algn="ctr" rtl="0">
              <a:spcBef>
                <a:spcPts val="0"/>
              </a:spcBef>
              <a:buNone/>
            </a:pPr>
            <a:r>
              <a:rPr lang="en-US" b="1" dirty="0">
                <a:latin typeface="+mj-lt"/>
                <a:ea typeface="Raleway"/>
                <a:cs typeface="Raleway"/>
                <a:sym typeface="Raleway"/>
              </a:rPr>
              <a:t>NTIP Component -  </a:t>
            </a:r>
          </a:p>
          <a:p>
            <a:pPr lvl="0" algn="ctr" rtl="0">
              <a:spcBef>
                <a:spcPts val="0"/>
              </a:spcBef>
              <a:buNone/>
            </a:pPr>
            <a:r>
              <a:rPr lang="en-US" b="1" dirty="0">
                <a:latin typeface="+mj-lt"/>
                <a:ea typeface="Raleway"/>
                <a:cs typeface="Raleway"/>
                <a:sym typeface="Raleway"/>
              </a:rPr>
              <a:t>School Orientation</a:t>
            </a:r>
          </a:p>
        </p:txBody>
      </p:sp>
      <p:sp>
        <p:nvSpPr>
          <p:cNvPr id="253" name="Shape 253"/>
          <p:cNvSpPr txBox="1">
            <a:spLocks noGrp="1"/>
          </p:cNvSpPr>
          <p:nvPr>
            <p:ph type="body" idx="1"/>
            <p:custDataLst>
              <p:tags r:id="rId3"/>
            </p:custDataLst>
          </p:nvPr>
        </p:nvSpPr>
        <p:spPr>
          <a:xfrm>
            <a:off x="457200" y="2249424"/>
            <a:ext cx="8229600" cy="4325100"/>
          </a:xfrm>
          <a:prstGeom prst="rect">
            <a:avLst/>
          </a:prstGeom>
        </p:spPr>
        <p:txBody>
          <a:bodyPr lIns="91425" tIns="91425" rIns="91425" bIns="91425" anchor="t" anchorCtr="0">
            <a:noAutofit/>
          </a:bodyPr>
          <a:lstStyle/>
          <a:p>
            <a:pPr marL="0" lvl="1" indent="406400" rtl="0">
              <a:spcBef>
                <a:spcPts val="0"/>
              </a:spcBef>
              <a:buClr>
                <a:schemeClr val="accent2"/>
              </a:buClr>
              <a:buSzPct val="25000"/>
              <a:buFont typeface="Noto Sans Symbols"/>
              <a:buNone/>
            </a:pPr>
            <a:r>
              <a:rPr lang="en-US" b="1" dirty="0">
                <a:solidFill>
                  <a:schemeClr val="dk1"/>
                </a:solidFill>
                <a:latin typeface="+mj-lt"/>
                <a:ea typeface="Roboto"/>
                <a:cs typeface="Roboto"/>
                <a:sym typeface="Roboto"/>
              </a:rPr>
              <a:t>In-School </a:t>
            </a:r>
            <a:r>
              <a:rPr lang="en-US" b="1" dirty="0" smtClean="0">
                <a:solidFill>
                  <a:schemeClr val="dk1"/>
                </a:solidFill>
                <a:latin typeface="+mj-lt"/>
                <a:ea typeface="Roboto"/>
                <a:cs typeface="Roboto"/>
                <a:sym typeface="Roboto"/>
              </a:rPr>
              <a:t>Orientation</a:t>
            </a:r>
            <a:r>
              <a:rPr lang="en-US" b="1" dirty="0">
                <a:solidFill>
                  <a:schemeClr val="dk1"/>
                </a:solidFill>
                <a:latin typeface="+mj-lt"/>
                <a:ea typeface="Roboto"/>
                <a:cs typeface="Roboto"/>
                <a:sym typeface="Roboto"/>
              </a:rPr>
              <a:t>:</a:t>
            </a:r>
            <a:endParaRPr lang="en-US" dirty="0">
              <a:solidFill>
                <a:schemeClr val="dk1"/>
              </a:solidFill>
              <a:latin typeface="+mj-lt"/>
              <a:ea typeface="Roboto"/>
              <a:cs typeface="Roboto"/>
              <a:sym typeface="Roboto"/>
            </a:endParaRPr>
          </a:p>
          <a:p>
            <a:pPr marL="457200" lvl="0" indent="-228600">
              <a:spcBef>
                <a:spcPts val="0"/>
              </a:spcBef>
              <a:buClr>
                <a:schemeClr val="dk1"/>
              </a:buClr>
              <a:buFont typeface="Roboto"/>
            </a:pPr>
            <a:r>
              <a:rPr lang="en-US" dirty="0" smtClean="0">
                <a:solidFill>
                  <a:schemeClr val="dk1"/>
                </a:solidFill>
                <a:ea typeface="Roboto"/>
                <a:cs typeface="Roboto"/>
                <a:sym typeface="Roboto"/>
              </a:rPr>
              <a:t>Your principal </a:t>
            </a:r>
            <a:r>
              <a:rPr lang="en-US" dirty="0" smtClean="0">
                <a:ea typeface="Roboto"/>
                <a:cs typeface="Roboto"/>
                <a:sym typeface="Roboto"/>
              </a:rPr>
              <a:t>will </a:t>
            </a:r>
            <a:r>
              <a:rPr lang="en-US" dirty="0" smtClean="0">
                <a:solidFill>
                  <a:schemeClr val="dk1"/>
                </a:solidFill>
                <a:ea typeface="Roboto"/>
                <a:cs typeface="Roboto"/>
                <a:sym typeface="Roboto"/>
              </a:rPr>
              <a:t>arrange a time </a:t>
            </a:r>
            <a:r>
              <a:rPr lang="en-US" dirty="0">
                <a:solidFill>
                  <a:schemeClr val="dk1"/>
                </a:solidFill>
                <a:ea typeface="Roboto"/>
                <a:cs typeface="Roboto"/>
                <a:sym typeface="Roboto"/>
              </a:rPr>
              <a:t>to meet with </a:t>
            </a:r>
            <a:r>
              <a:rPr lang="en-US" dirty="0" smtClean="0">
                <a:ea typeface="Roboto"/>
                <a:cs typeface="Roboto"/>
                <a:sym typeface="Roboto"/>
              </a:rPr>
              <a:t>you</a:t>
            </a:r>
            <a:endParaRPr lang="en-US" dirty="0">
              <a:solidFill>
                <a:schemeClr val="dk1"/>
              </a:solidFill>
              <a:ea typeface="Roboto"/>
              <a:cs typeface="Roboto"/>
              <a:sym typeface="Roboto"/>
            </a:endParaRPr>
          </a:p>
          <a:p>
            <a:pPr marL="457200" lvl="0" indent="-228600" rtl="0">
              <a:spcBef>
                <a:spcPts val="0"/>
              </a:spcBef>
              <a:buClr>
                <a:schemeClr val="dk1"/>
              </a:buClr>
              <a:buFont typeface="Roboto"/>
            </a:pPr>
            <a:r>
              <a:rPr lang="en-US" dirty="0" smtClean="0">
                <a:solidFill>
                  <a:schemeClr val="dk1"/>
                </a:solidFill>
                <a:ea typeface="Roboto"/>
                <a:cs typeface="Roboto"/>
                <a:sym typeface="Roboto"/>
              </a:rPr>
              <a:t>Your </a:t>
            </a:r>
            <a:r>
              <a:rPr lang="en-US" dirty="0">
                <a:solidFill>
                  <a:schemeClr val="dk1"/>
                </a:solidFill>
                <a:ea typeface="Roboto"/>
                <a:cs typeface="Roboto"/>
                <a:sym typeface="Roboto"/>
              </a:rPr>
              <a:t>school </a:t>
            </a:r>
            <a:r>
              <a:rPr lang="en-US" dirty="0" smtClean="0">
                <a:ea typeface="Roboto"/>
                <a:cs typeface="Roboto"/>
                <a:sym typeface="Roboto"/>
              </a:rPr>
              <a:t>principal </a:t>
            </a:r>
            <a:r>
              <a:rPr lang="en-US" dirty="0" smtClean="0">
                <a:solidFill>
                  <a:schemeClr val="dk1"/>
                </a:solidFill>
                <a:ea typeface="Roboto"/>
                <a:cs typeface="Roboto"/>
                <a:sym typeface="Roboto"/>
              </a:rPr>
              <a:t>will </a:t>
            </a:r>
            <a:r>
              <a:rPr lang="en-US" dirty="0">
                <a:solidFill>
                  <a:schemeClr val="dk1"/>
                </a:solidFill>
                <a:ea typeface="Roboto"/>
                <a:cs typeface="Roboto"/>
                <a:sym typeface="Roboto"/>
              </a:rPr>
              <a:t>follow a checklist identifying key </a:t>
            </a:r>
            <a:r>
              <a:rPr lang="en-US" dirty="0" smtClean="0">
                <a:solidFill>
                  <a:schemeClr val="dk1"/>
                </a:solidFill>
                <a:ea typeface="Roboto"/>
                <a:cs typeface="Roboto"/>
                <a:sym typeface="Roboto"/>
              </a:rPr>
              <a:t>elements</a:t>
            </a:r>
          </a:p>
          <a:p>
            <a:pPr marL="457200" lvl="0" indent="-228600" rtl="0">
              <a:spcBef>
                <a:spcPts val="0"/>
              </a:spcBef>
              <a:buClr>
                <a:schemeClr val="dk1"/>
              </a:buClr>
              <a:buFont typeface="Roboto"/>
            </a:pPr>
            <a:r>
              <a:rPr lang="en-US" dirty="0" smtClean="0">
                <a:ea typeface="Roboto"/>
                <a:cs typeface="Roboto"/>
                <a:sym typeface="Roboto"/>
              </a:rPr>
              <a:t>Your p</a:t>
            </a:r>
            <a:r>
              <a:rPr lang="en-US" dirty="0" smtClean="0">
                <a:solidFill>
                  <a:schemeClr val="dk1"/>
                </a:solidFill>
                <a:ea typeface="Roboto"/>
                <a:cs typeface="Roboto"/>
                <a:sym typeface="Roboto"/>
              </a:rPr>
              <a:t>rincipal </a:t>
            </a:r>
            <a:r>
              <a:rPr lang="en-US" dirty="0">
                <a:solidFill>
                  <a:schemeClr val="dk1"/>
                </a:solidFill>
                <a:ea typeface="Roboto"/>
                <a:cs typeface="Roboto"/>
                <a:sym typeface="Roboto"/>
              </a:rPr>
              <a:t>will </a:t>
            </a:r>
            <a:r>
              <a:rPr lang="en-US" dirty="0" smtClean="0">
                <a:solidFill>
                  <a:schemeClr val="dk1"/>
                </a:solidFill>
                <a:ea typeface="Roboto"/>
                <a:cs typeface="Roboto"/>
                <a:sym typeface="Roboto"/>
              </a:rPr>
              <a:t>connect you to a mentor</a:t>
            </a:r>
            <a:endParaRPr lang="en-US" dirty="0">
              <a:solidFill>
                <a:schemeClr val="dk1"/>
              </a:solidFill>
              <a:ea typeface="Roboto"/>
              <a:cs typeface="Roboto"/>
              <a:sym typeface="Roboto"/>
            </a:endParaRPr>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custDataLst>
              <p:tags r:id="rId2"/>
            </p:custDataLst>
          </p:nvPr>
        </p:nvSpPr>
        <p:spPr>
          <a:xfrm>
            <a:off x="457200" y="739350"/>
            <a:ext cx="8229600" cy="1470300"/>
          </a:xfrm>
          <a:prstGeom prst="rect">
            <a:avLst/>
          </a:prstGeom>
        </p:spPr>
        <p:txBody>
          <a:bodyPr lIns="91425" tIns="91425" rIns="91425" bIns="91425" anchor="ctr" anchorCtr="0">
            <a:noAutofit/>
          </a:bodyPr>
          <a:lstStyle/>
          <a:p>
            <a:pPr lvl="0" algn="ctr" rtl="0">
              <a:spcBef>
                <a:spcPts val="0"/>
              </a:spcBef>
              <a:buNone/>
            </a:pPr>
            <a:r>
              <a:rPr lang="en-US" b="1" dirty="0">
                <a:latin typeface="+mj-lt"/>
                <a:ea typeface="Raleway"/>
                <a:cs typeface="Raleway"/>
                <a:sym typeface="Raleway"/>
              </a:rPr>
              <a:t>NTIP Component -  </a:t>
            </a:r>
          </a:p>
          <a:p>
            <a:pPr lvl="0" algn="ctr" rtl="0">
              <a:spcBef>
                <a:spcPts val="0"/>
              </a:spcBef>
              <a:buNone/>
            </a:pPr>
            <a:r>
              <a:rPr lang="en-US" b="1" dirty="0">
                <a:latin typeface="+mj-lt"/>
                <a:ea typeface="Raleway"/>
                <a:cs typeface="Raleway"/>
                <a:sym typeface="Raleway"/>
              </a:rPr>
              <a:t>Professional Development</a:t>
            </a:r>
          </a:p>
        </p:txBody>
      </p:sp>
      <p:sp>
        <p:nvSpPr>
          <p:cNvPr id="260" name="Shape 260"/>
          <p:cNvSpPr txBox="1">
            <a:spLocks noGrp="1"/>
          </p:cNvSpPr>
          <p:nvPr>
            <p:ph type="body" idx="1"/>
            <p:custDataLst>
              <p:tags r:id="rId3"/>
            </p:custDataLst>
          </p:nvPr>
        </p:nvSpPr>
        <p:spPr>
          <a:xfrm>
            <a:off x="457200" y="2249424"/>
            <a:ext cx="8229600" cy="4325100"/>
          </a:xfrm>
          <a:prstGeom prst="rect">
            <a:avLst/>
          </a:prstGeom>
        </p:spPr>
        <p:txBody>
          <a:bodyPr lIns="91425" tIns="91425" rIns="91425" bIns="91425" anchor="t" anchorCtr="0">
            <a:noAutofit/>
          </a:bodyPr>
          <a:lstStyle/>
          <a:p>
            <a:pPr marL="457200" lvl="0" indent="-381000" rtl="0">
              <a:lnSpc>
                <a:spcPct val="90000"/>
              </a:lnSpc>
              <a:spcBef>
                <a:spcPts val="0"/>
              </a:spcBef>
              <a:buClr>
                <a:srgbClr val="000000"/>
              </a:buClr>
              <a:buSzPct val="100000"/>
              <a:buFont typeface="Roboto"/>
            </a:pPr>
            <a:r>
              <a:rPr lang="en-US" sz="2400" dirty="0">
                <a:solidFill>
                  <a:srgbClr val="000000"/>
                </a:solidFill>
                <a:ea typeface="Roboto"/>
                <a:cs typeface="Roboto"/>
                <a:sym typeface="Roboto"/>
              </a:rPr>
              <a:t>New Teacher Learning Community Sessions</a:t>
            </a:r>
          </a:p>
          <a:p>
            <a:pPr marL="0" lvl="0" indent="0">
              <a:lnSpc>
                <a:spcPct val="90000"/>
              </a:lnSpc>
              <a:spcBef>
                <a:spcPts val="0"/>
              </a:spcBef>
              <a:buNone/>
            </a:pPr>
            <a:endParaRPr sz="1000" dirty="0">
              <a:solidFill>
                <a:srgbClr val="000000"/>
              </a:solidFill>
              <a:ea typeface="Roboto"/>
              <a:cs typeface="Roboto"/>
              <a:sym typeface="Roboto"/>
            </a:endParaRPr>
          </a:p>
          <a:p>
            <a:pPr marL="457200" lvl="0" indent="-381000" rtl="0">
              <a:lnSpc>
                <a:spcPct val="90000"/>
              </a:lnSpc>
              <a:spcBef>
                <a:spcPts val="0"/>
              </a:spcBef>
              <a:buClr>
                <a:srgbClr val="000000"/>
              </a:buClr>
              <a:buSzPct val="100000"/>
              <a:buFont typeface="Roboto"/>
            </a:pPr>
            <a:r>
              <a:rPr lang="en-US" sz="2400" dirty="0">
                <a:solidFill>
                  <a:srgbClr val="000000"/>
                </a:solidFill>
                <a:ea typeface="Roboto"/>
                <a:cs typeface="Roboto"/>
                <a:sym typeface="Roboto"/>
              </a:rPr>
              <a:t>In school professional learning – PD days, staff meetings, division meetings</a:t>
            </a:r>
          </a:p>
          <a:p>
            <a:pPr marL="0" lvl="0" indent="0">
              <a:lnSpc>
                <a:spcPct val="90000"/>
              </a:lnSpc>
              <a:spcBef>
                <a:spcPts val="0"/>
              </a:spcBef>
              <a:buNone/>
            </a:pPr>
            <a:endParaRPr sz="1000" dirty="0">
              <a:solidFill>
                <a:srgbClr val="000000"/>
              </a:solidFill>
              <a:ea typeface="Roboto"/>
              <a:cs typeface="Roboto"/>
              <a:sym typeface="Roboto"/>
            </a:endParaRPr>
          </a:p>
          <a:p>
            <a:pPr marL="457200" lvl="0" indent="-381000" rtl="0">
              <a:lnSpc>
                <a:spcPct val="90000"/>
              </a:lnSpc>
              <a:spcBef>
                <a:spcPts val="0"/>
              </a:spcBef>
              <a:buClr>
                <a:srgbClr val="000000"/>
              </a:buClr>
              <a:buSzPct val="100000"/>
              <a:buFont typeface="Roboto"/>
            </a:pPr>
            <a:r>
              <a:rPr lang="en-US" sz="2400" dirty="0">
                <a:solidFill>
                  <a:srgbClr val="000000"/>
                </a:solidFill>
                <a:ea typeface="Roboto"/>
                <a:cs typeface="Roboto"/>
                <a:sym typeface="Roboto"/>
              </a:rPr>
              <a:t>Other Board organized Professional Learning</a:t>
            </a: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custDataLst>
              <p:tags r:id="rId2"/>
            </p:custDataLst>
          </p:nvPr>
        </p:nvSpPr>
        <p:spPr>
          <a:xfrm>
            <a:off x="860633" y="526279"/>
            <a:ext cx="7696199" cy="11398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000" b="1" i="0" u="none" strike="noStrike" cap="none" dirty="0">
                <a:solidFill>
                  <a:schemeClr val="dk2"/>
                </a:solidFill>
                <a:latin typeface="+mj-lt"/>
                <a:ea typeface="Raleway"/>
                <a:cs typeface="Raleway"/>
                <a:sym typeface="Raleway"/>
              </a:rPr>
              <a:t>Professional Development</a:t>
            </a:r>
          </a:p>
        </p:txBody>
      </p:sp>
      <p:sp>
        <p:nvSpPr>
          <p:cNvPr id="268" name="Shape 268"/>
          <p:cNvSpPr txBox="1">
            <a:spLocks noGrp="1"/>
          </p:cNvSpPr>
          <p:nvPr>
            <p:ph type="body" idx="1"/>
            <p:custDataLst>
              <p:tags r:id="rId3"/>
            </p:custDataLst>
          </p:nvPr>
        </p:nvSpPr>
        <p:spPr>
          <a:xfrm>
            <a:off x="280656" y="1717675"/>
            <a:ext cx="9168143" cy="679449"/>
          </a:xfrm>
          <a:prstGeom prst="rect">
            <a:avLst/>
          </a:prstGeom>
          <a:noFill/>
          <a:ln>
            <a:noFill/>
          </a:ln>
        </p:spPr>
        <p:txBody>
          <a:bodyPr lIns="91425" tIns="45700" rIns="91425" bIns="45700" anchor="t" anchorCtr="0">
            <a:noAutofit/>
          </a:bodyPr>
          <a:lstStyle/>
          <a:p>
            <a:pPr marL="365760" marR="0" lvl="0" indent="-264160" algn="l" rtl="0">
              <a:spcBef>
                <a:spcPts val="0"/>
              </a:spcBef>
              <a:buClr>
                <a:srgbClr val="FF0000"/>
              </a:buClr>
              <a:buSzPct val="25000"/>
              <a:buFont typeface="Noto Sans Symbols"/>
              <a:buNone/>
            </a:pPr>
            <a:r>
              <a:rPr lang="en-US" sz="3600" b="1" i="0" u="none" strike="noStrike" cap="none" dirty="0">
                <a:solidFill>
                  <a:schemeClr val="dk1"/>
                </a:solidFill>
                <a:ea typeface="Roboto"/>
                <a:cs typeface="Roboto"/>
                <a:sym typeface="Roboto"/>
              </a:rPr>
              <a:t>	</a:t>
            </a:r>
            <a:r>
              <a:rPr lang="en-US" sz="2800" b="0" i="0" u="none" strike="noStrike" cap="none" dirty="0">
                <a:solidFill>
                  <a:srgbClr val="000000"/>
                </a:solidFill>
                <a:ea typeface="Roboto"/>
                <a:cs typeface="Roboto"/>
                <a:sym typeface="Roboto"/>
              </a:rPr>
              <a:t>Learning specific to needs of new teachers:</a:t>
            </a:r>
          </a:p>
        </p:txBody>
      </p:sp>
      <p:pic>
        <p:nvPicPr>
          <p:cNvPr id="269" name="Shape 269"/>
          <p:cNvPicPr preferRelativeResize="0"/>
          <p:nvPr/>
        </p:nvPicPr>
        <p:blipFill>
          <a:blip r:embed="rId7">
            <a:extLst>
              <a:ext uri="{28A0092B-C50C-407E-A947-70E740481C1C}">
                <a14:useLocalDpi xmlns:a14="http://schemas.microsoft.com/office/drawing/2010/main" val="0"/>
              </a:ext>
            </a:extLst>
          </a:blip>
          <a:stretch>
            <a:fillRect/>
          </a:stretch>
        </p:blipFill>
        <p:spPr>
          <a:xfrm>
            <a:off x="5773408" y="2534885"/>
            <a:ext cx="2780656" cy="2298919"/>
          </a:xfrm>
          <a:prstGeom prst="rect">
            <a:avLst/>
          </a:prstGeom>
          <a:noFill/>
          <a:ln>
            <a:noFill/>
          </a:ln>
        </p:spPr>
      </p:pic>
      <p:sp>
        <p:nvSpPr>
          <p:cNvPr id="270" name="Shape 270"/>
          <p:cNvSpPr txBox="1"/>
          <p:nvPr>
            <p:custDataLst>
              <p:tags r:id="rId4"/>
            </p:custDataLst>
          </p:nvPr>
        </p:nvSpPr>
        <p:spPr>
          <a:xfrm>
            <a:off x="280656" y="2397124"/>
            <a:ext cx="5395867" cy="3785651"/>
          </a:xfrm>
          <a:prstGeom prst="rect">
            <a:avLst/>
          </a:prstGeom>
          <a:noFill/>
          <a:ln>
            <a:noFill/>
          </a:ln>
        </p:spPr>
        <p:txBody>
          <a:bodyPr lIns="91425" tIns="45700" rIns="91425" bIns="45700" anchor="t" anchorCtr="0">
            <a:noAutofit/>
          </a:bodyPr>
          <a:lstStyle/>
          <a:p>
            <a:pPr marL="800100" marR="0" lvl="1" indent="-342900" algn="l" rtl="0">
              <a:spcBef>
                <a:spcPts val="0"/>
              </a:spcBef>
              <a:spcAft>
                <a:spcPts val="0"/>
              </a:spcAft>
              <a:buSzPct val="119999"/>
              <a:buFont typeface="Arial"/>
              <a:buChar char="•"/>
            </a:pPr>
            <a:r>
              <a:rPr lang="en-US" sz="2400" b="0" i="0" u="none" strike="noStrike" cap="none" dirty="0">
                <a:solidFill>
                  <a:schemeClr val="tx1"/>
                </a:solidFill>
                <a:latin typeface="+mj-lt"/>
                <a:ea typeface="Roboto"/>
                <a:cs typeface="Roboto"/>
                <a:sym typeface="Roboto"/>
              </a:rPr>
              <a:t>Classroom management</a:t>
            </a:r>
          </a:p>
          <a:p>
            <a:pPr marL="800100" marR="0" lvl="1" indent="-342900" algn="l" rtl="0">
              <a:spcBef>
                <a:spcPts val="480"/>
              </a:spcBef>
              <a:spcAft>
                <a:spcPts val="0"/>
              </a:spcAft>
              <a:buSzPct val="119999"/>
              <a:buFont typeface="Arial"/>
              <a:buChar char="•"/>
            </a:pPr>
            <a:r>
              <a:rPr lang="en-US" sz="2400" b="0" i="0" u="none" strike="noStrike" cap="none" dirty="0">
                <a:solidFill>
                  <a:schemeClr val="tx1"/>
                </a:solidFill>
                <a:latin typeface="+mj-lt"/>
                <a:ea typeface="Roboto"/>
                <a:cs typeface="Roboto"/>
                <a:sym typeface="Roboto"/>
              </a:rPr>
              <a:t>Planning, assessment, evaluation</a:t>
            </a:r>
          </a:p>
          <a:p>
            <a:pPr marL="800100" marR="0" lvl="1" indent="-342900" algn="l" rtl="0">
              <a:spcBef>
                <a:spcPts val="480"/>
              </a:spcBef>
              <a:spcAft>
                <a:spcPts val="0"/>
              </a:spcAft>
              <a:buSzPct val="119999"/>
              <a:buFont typeface="Arial"/>
              <a:buChar char="•"/>
            </a:pPr>
            <a:r>
              <a:rPr lang="en-US" sz="2400" b="0" i="0" u="none" strike="noStrike" cap="none" dirty="0">
                <a:solidFill>
                  <a:schemeClr val="tx1"/>
                </a:solidFill>
                <a:latin typeface="+mj-lt"/>
                <a:ea typeface="Roboto"/>
                <a:cs typeface="Roboto"/>
                <a:sym typeface="Roboto"/>
              </a:rPr>
              <a:t>Communication with parents</a:t>
            </a:r>
          </a:p>
          <a:p>
            <a:pPr marL="800100" marR="0" lvl="1" indent="-342900" algn="l" rtl="0">
              <a:spcBef>
                <a:spcPts val="480"/>
              </a:spcBef>
              <a:spcAft>
                <a:spcPts val="0"/>
              </a:spcAft>
              <a:buSzPct val="119999"/>
              <a:buFont typeface="Arial"/>
              <a:buChar char="•"/>
            </a:pPr>
            <a:r>
              <a:rPr lang="en-US" sz="2400" b="0" i="0" u="none" strike="noStrike" cap="none" dirty="0">
                <a:solidFill>
                  <a:schemeClr val="tx1"/>
                </a:solidFill>
                <a:latin typeface="+mj-lt"/>
                <a:ea typeface="Roboto"/>
                <a:cs typeface="Roboto"/>
                <a:sym typeface="Roboto"/>
              </a:rPr>
              <a:t>Teaching students with Special Needs</a:t>
            </a:r>
          </a:p>
          <a:p>
            <a:pPr marL="800100" marR="0" lvl="1" indent="-342900" algn="l" rtl="0">
              <a:spcBef>
                <a:spcPts val="480"/>
              </a:spcBef>
              <a:buSzPct val="119999"/>
              <a:buFont typeface="Arial"/>
              <a:buChar char="•"/>
            </a:pPr>
            <a:r>
              <a:rPr lang="en-US" sz="2400" b="0" i="0" u="none" strike="noStrike" cap="none" dirty="0">
                <a:solidFill>
                  <a:schemeClr val="tx1"/>
                </a:solidFill>
                <a:latin typeface="+mj-lt"/>
                <a:ea typeface="Roboto"/>
                <a:cs typeface="Roboto"/>
                <a:sym typeface="Roboto"/>
              </a:rPr>
              <a:t>Current Education Priorities (e.g. Literacy and Numeracy strategies, Pathways, Student Success, Safe Schools)</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7" name="Shape 277"/>
          <p:cNvSpPr txBox="1">
            <a:spLocks noGrp="1"/>
          </p:cNvSpPr>
          <p:nvPr>
            <p:ph type="title"/>
            <p:custDataLst>
              <p:tags r:id="rId2"/>
            </p:custDataLst>
          </p:nvPr>
        </p:nvSpPr>
        <p:spPr>
          <a:xfrm>
            <a:off x="457200" y="814699"/>
            <a:ext cx="82296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New </a:t>
            </a:r>
            <a:r>
              <a:rPr lang="en-US" sz="4400" b="1" i="0" u="none" strike="noStrike" cap="none" dirty="0" smtClean="0">
                <a:solidFill>
                  <a:schemeClr val="dk2"/>
                </a:solidFill>
                <a:latin typeface="+mj-lt"/>
                <a:ea typeface="Raleway"/>
                <a:cs typeface="Raleway"/>
                <a:sym typeface="Raleway"/>
              </a:rPr>
              <a:t>Teacher </a:t>
            </a:r>
            <a:endParaRPr lang="en-US" sz="4400" b="1" i="0" u="none" strike="noStrike" cap="none" dirty="0">
              <a:solidFill>
                <a:schemeClr val="dk2"/>
              </a:solidFill>
              <a:latin typeface="+mj-lt"/>
              <a:ea typeface="Raleway"/>
              <a:cs typeface="Raleway"/>
              <a:sym typeface="Raleway"/>
            </a:endParaRPr>
          </a:p>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Learning Communities</a:t>
            </a:r>
          </a:p>
        </p:txBody>
      </p:sp>
      <p:sp>
        <p:nvSpPr>
          <p:cNvPr id="278" name="Shape 278"/>
          <p:cNvSpPr txBox="1">
            <a:spLocks noGrp="1"/>
          </p:cNvSpPr>
          <p:nvPr>
            <p:ph type="body" idx="1"/>
            <p:custDataLst>
              <p:tags r:id="rId3"/>
            </p:custDataLst>
          </p:nvPr>
        </p:nvSpPr>
        <p:spPr>
          <a:xfrm>
            <a:off x="361949" y="2071000"/>
            <a:ext cx="8229600" cy="3904500"/>
          </a:xfrm>
          <a:prstGeom prst="rect">
            <a:avLst/>
          </a:prstGeom>
          <a:noFill/>
          <a:ln>
            <a:noFill/>
          </a:ln>
        </p:spPr>
        <p:txBody>
          <a:bodyPr lIns="91425" tIns="45700" rIns="91425" bIns="45700" anchor="t" anchorCtr="0">
            <a:noAutofit/>
          </a:bodyPr>
          <a:lstStyle/>
          <a:p>
            <a:pPr marL="461963" marR="0" lvl="0" indent="-263525" algn="l" rtl="0">
              <a:spcBef>
                <a:spcPts val="0"/>
              </a:spcBef>
              <a:spcAft>
                <a:spcPts val="0"/>
              </a:spcAft>
              <a:buSzPct val="100000"/>
              <a:buFont typeface="Georgia"/>
              <a:buChar char="•"/>
            </a:pPr>
            <a:r>
              <a:rPr lang="en-US" sz="2600" b="0" i="0" u="none" strike="noStrike" cap="none" dirty="0">
                <a:solidFill>
                  <a:schemeClr val="dk1"/>
                </a:solidFill>
                <a:ea typeface="Roboto"/>
                <a:cs typeface="Roboto"/>
                <a:sym typeface="Roboto"/>
              </a:rPr>
              <a:t>Each </a:t>
            </a:r>
            <a:r>
              <a:rPr lang="en-US" sz="2600" dirty="0">
                <a:ea typeface="Roboto"/>
                <a:cs typeface="Roboto"/>
                <a:sym typeface="Roboto"/>
              </a:rPr>
              <a:t>NTIP</a:t>
            </a:r>
            <a:r>
              <a:rPr lang="en-US" sz="2600" b="0" i="0" u="none" strike="noStrike" cap="none" dirty="0">
                <a:solidFill>
                  <a:schemeClr val="dk1"/>
                </a:solidFill>
                <a:ea typeface="Roboto"/>
                <a:cs typeface="Roboto"/>
                <a:sym typeface="Roboto"/>
              </a:rPr>
              <a:t> teacher</a:t>
            </a:r>
            <a:r>
              <a:rPr lang="en-US" sz="2600" dirty="0">
                <a:ea typeface="Roboto"/>
                <a:cs typeface="Roboto"/>
                <a:sym typeface="Roboto"/>
              </a:rPr>
              <a:t> </a:t>
            </a:r>
            <a:r>
              <a:rPr lang="en-US" sz="2600" b="0" i="0" u="none" strike="noStrike" cap="none" dirty="0">
                <a:solidFill>
                  <a:schemeClr val="dk1"/>
                </a:solidFill>
                <a:ea typeface="Roboto"/>
                <a:cs typeface="Roboto"/>
                <a:sym typeface="Roboto"/>
              </a:rPr>
              <a:t>will be assigned to a new teacher learning community</a:t>
            </a:r>
          </a:p>
          <a:p>
            <a:pPr marL="461963" marR="0" lvl="0" indent="-263525" algn="l" rtl="0">
              <a:spcBef>
                <a:spcPts val="0"/>
              </a:spcBef>
              <a:spcAft>
                <a:spcPts val="0"/>
              </a:spcAft>
              <a:buNone/>
            </a:pPr>
            <a:endParaRPr sz="1000" dirty="0">
              <a:ea typeface="Roboto"/>
              <a:cs typeface="Roboto"/>
              <a:sym typeface="Roboto"/>
            </a:endParaRPr>
          </a:p>
          <a:p>
            <a:pPr marL="461963" marR="0" lvl="0" indent="-263525" algn="l" rtl="0">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Groupings for the communities are by division, </a:t>
            </a:r>
            <a:r>
              <a:rPr lang="en-US" sz="2600" b="0" i="0" u="none" strike="noStrike" cap="none" dirty="0" smtClean="0">
                <a:solidFill>
                  <a:schemeClr val="dk1"/>
                </a:solidFill>
                <a:ea typeface="Roboto"/>
                <a:cs typeface="Roboto"/>
                <a:sym typeface="Roboto"/>
              </a:rPr>
              <a:t>and/or </a:t>
            </a:r>
            <a:r>
              <a:rPr lang="en-US" sz="2600" b="0" i="0" u="none" strike="noStrike" cap="none" dirty="0">
                <a:solidFill>
                  <a:schemeClr val="dk1"/>
                </a:solidFill>
                <a:ea typeface="Roboto"/>
                <a:cs typeface="Roboto"/>
                <a:sym typeface="Roboto"/>
              </a:rPr>
              <a:t>subject</a:t>
            </a:r>
          </a:p>
          <a:p>
            <a:pPr marL="461963" marR="0" lvl="0" indent="-263525" algn="l" rtl="0">
              <a:spcBef>
                <a:spcPts val="300"/>
              </a:spcBef>
              <a:spcAft>
                <a:spcPts val="0"/>
              </a:spcAft>
              <a:buNone/>
            </a:pPr>
            <a:endParaRPr sz="1000" dirty="0">
              <a:ea typeface="Roboto"/>
              <a:cs typeface="Roboto"/>
              <a:sym typeface="Roboto"/>
            </a:endParaRPr>
          </a:p>
          <a:p>
            <a:pPr marL="461963" marR="0" lvl="0" indent="-263525" algn="l" rtl="0">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Each learning community will meet approximately 4-5 times per year</a:t>
            </a:r>
          </a:p>
          <a:p>
            <a:pPr marL="461963" marR="0" lvl="0" indent="-263525" algn="l" rtl="0">
              <a:spcBef>
                <a:spcPts val="300"/>
              </a:spcBef>
              <a:spcAft>
                <a:spcPts val="0"/>
              </a:spcAft>
              <a:buNone/>
            </a:pPr>
            <a:endParaRPr sz="1000" dirty="0">
              <a:ea typeface="Roboto"/>
              <a:cs typeface="Roboto"/>
              <a:sym typeface="Roboto"/>
            </a:endParaRPr>
          </a:p>
          <a:p>
            <a:pPr marL="461963" marR="0" lvl="0" indent="-263525" algn="l" rtl="0">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Additional opportunities for professional development will be provided throughout the year</a:t>
            </a:r>
          </a:p>
          <a:p>
            <a:pPr marL="461963" marR="0" lvl="0" indent="-263525" algn="l" rtl="0">
              <a:spcBef>
                <a:spcPts val="300"/>
              </a:spcBef>
              <a:buSzPct val="100000"/>
              <a:buFont typeface="Georgia"/>
              <a:buNone/>
            </a:pPr>
            <a:endParaRPr sz="2600" b="0" i="0" u="none" strike="noStrike" cap="none" dirty="0">
              <a:solidFill>
                <a:schemeClr val="dk1"/>
              </a:solidFill>
              <a:ea typeface="Roboto"/>
              <a:cs typeface="Roboto"/>
              <a:sym typeface="Roboto"/>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custDataLst>
              <p:tags r:id="rId2"/>
            </p:custDataLst>
          </p:nvPr>
        </p:nvSpPr>
        <p:spPr>
          <a:xfrm>
            <a:off x="457200" y="622711"/>
            <a:ext cx="8229600" cy="1455090"/>
          </a:xfrm>
          <a:prstGeom prst="rect">
            <a:avLst/>
          </a:prstGeom>
        </p:spPr>
        <p:txBody>
          <a:bodyPr lIns="91425" tIns="91425" rIns="91425" bIns="91425" anchor="ctr" anchorCtr="0">
            <a:noAutofit/>
          </a:bodyPr>
          <a:lstStyle/>
          <a:p>
            <a:pPr lvl="0" algn="ctr" rtl="0">
              <a:spcBef>
                <a:spcPts val="0"/>
              </a:spcBef>
              <a:buNone/>
            </a:pPr>
            <a:r>
              <a:rPr lang="en-US" sz="4400" b="1" dirty="0">
                <a:latin typeface="+mj-lt"/>
                <a:ea typeface="Raleway"/>
                <a:cs typeface="Raleway"/>
                <a:sym typeface="Raleway"/>
              </a:rPr>
              <a:t>Program Leaders for </a:t>
            </a:r>
          </a:p>
          <a:p>
            <a:pPr lvl="0" algn="ctr">
              <a:spcBef>
                <a:spcPts val="0"/>
              </a:spcBef>
              <a:buClr>
                <a:schemeClr val="dk2"/>
              </a:buClr>
              <a:buSzPct val="25000"/>
              <a:buFont typeface="Raleway"/>
              <a:buNone/>
            </a:pPr>
            <a:r>
              <a:rPr lang="en-US" sz="4400" b="1" dirty="0">
                <a:latin typeface="+mj-lt"/>
                <a:ea typeface="Raleway"/>
                <a:cs typeface="Raleway"/>
                <a:sym typeface="Raleway"/>
              </a:rPr>
              <a:t>Learning </a:t>
            </a:r>
            <a:r>
              <a:rPr lang="en-US" sz="4400" b="1" dirty="0" smtClean="0">
                <a:latin typeface="+mj-lt"/>
                <a:ea typeface="Raleway"/>
                <a:cs typeface="Raleway"/>
                <a:sym typeface="Raleway"/>
              </a:rPr>
              <a:t>Communities</a:t>
            </a:r>
            <a:endParaRPr lang="en-US" sz="4400" b="1" dirty="0">
              <a:latin typeface="+mj-lt"/>
              <a:ea typeface="Raleway"/>
              <a:cs typeface="Raleway"/>
              <a:sym typeface="Raleway"/>
            </a:endParaRPr>
          </a:p>
        </p:txBody>
      </p:sp>
      <p:sp>
        <p:nvSpPr>
          <p:cNvPr id="285" name="Shape 285"/>
          <p:cNvSpPr txBox="1">
            <a:spLocks noGrp="1"/>
          </p:cNvSpPr>
          <p:nvPr>
            <p:ph type="body" idx="1"/>
            <p:custDataLst>
              <p:tags r:id="rId3"/>
            </p:custDataLst>
          </p:nvPr>
        </p:nvSpPr>
        <p:spPr>
          <a:xfrm>
            <a:off x="457200" y="2261825"/>
            <a:ext cx="8229600" cy="3872100"/>
          </a:xfrm>
          <a:prstGeom prst="rect">
            <a:avLst/>
          </a:prstGeom>
        </p:spPr>
        <p:txBody>
          <a:bodyPr lIns="91425" tIns="91425" rIns="91425" bIns="91425" anchor="t" anchorCtr="0">
            <a:noAutofit/>
          </a:bodyPr>
          <a:lstStyle/>
          <a:p>
            <a:pPr marL="569913" indent="-280988">
              <a:spcBef>
                <a:spcPts val="0"/>
              </a:spcBef>
            </a:pPr>
            <a:r>
              <a:rPr lang="en-US" b="1" dirty="0" smtClean="0">
                <a:ea typeface="Roboto"/>
                <a:cs typeface="Roboto"/>
                <a:sym typeface="Roboto"/>
              </a:rPr>
              <a:t>Kindergarten</a:t>
            </a:r>
            <a:r>
              <a:rPr lang="en-US" dirty="0" smtClean="0">
                <a:ea typeface="Roboto"/>
                <a:cs typeface="Roboto"/>
                <a:sym typeface="Roboto"/>
              </a:rPr>
              <a:t>: Leslie Vande Kamp</a:t>
            </a:r>
            <a:endParaRPr lang="en-US" dirty="0">
              <a:ea typeface="Roboto"/>
              <a:cs typeface="Roboto"/>
              <a:sym typeface="Roboto"/>
            </a:endParaRPr>
          </a:p>
          <a:p>
            <a:pPr marL="569913" indent="-280988">
              <a:spcBef>
                <a:spcPts val="0"/>
              </a:spcBef>
            </a:pPr>
            <a:r>
              <a:rPr lang="en-US" b="1" dirty="0" smtClean="0">
                <a:ea typeface="Roboto"/>
                <a:cs typeface="Roboto"/>
                <a:sym typeface="Roboto"/>
              </a:rPr>
              <a:t>Primary</a:t>
            </a:r>
            <a:r>
              <a:rPr lang="en-US" dirty="0" smtClean="0">
                <a:ea typeface="Roboto"/>
                <a:cs typeface="Roboto"/>
                <a:sym typeface="Roboto"/>
              </a:rPr>
              <a:t>: Yvonne Messenger</a:t>
            </a:r>
            <a:endParaRPr lang="en-US" dirty="0">
              <a:ea typeface="Roboto"/>
              <a:cs typeface="Roboto"/>
              <a:sym typeface="Roboto"/>
            </a:endParaRPr>
          </a:p>
          <a:p>
            <a:pPr marL="569913" indent="-280988">
              <a:spcBef>
                <a:spcPts val="0"/>
              </a:spcBef>
            </a:pPr>
            <a:r>
              <a:rPr lang="en-US" b="1" dirty="0" smtClean="0">
                <a:ea typeface="Roboto"/>
                <a:cs typeface="Roboto"/>
                <a:sym typeface="Roboto"/>
              </a:rPr>
              <a:t>Junior</a:t>
            </a:r>
            <a:r>
              <a:rPr lang="en-US" dirty="0" smtClean="0">
                <a:ea typeface="Roboto"/>
                <a:cs typeface="Roboto"/>
                <a:sym typeface="Roboto"/>
              </a:rPr>
              <a:t>: Ian </a:t>
            </a:r>
            <a:r>
              <a:rPr lang="en-US" dirty="0">
                <a:ea typeface="Roboto"/>
                <a:cs typeface="Roboto"/>
                <a:sym typeface="Roboto"/>
              </a:rPr>
              <a:t>McLain </a:t>
            </a:r>
          </a:p>
          <a:p>
            <a:pPr marL="569913" indent="-280988">
              <a:spcBef>
                <a:spcPts val="0"/>
              </a:spcBef>
            </a:pPr>
            <a:r>
              <a:rPr lang="en-US" b="1" dirty="0" smtClean="0">
                <a:ea typeface="Roboto"/>
                <a:cs typeface="Roboto"/>
                <a:sym typeface="Roboto"/>
              </a:rPr>
              <a:t>Intermediate</a:t>
            </a:r>
            <a:r>
              <a:rPr lang="en-US" dirty="0" smtClean="0">
                <a:ea typeface="Roboto"/>
                <a:cs typeface="Roboto"/>
                <a:sym typeface="Roboto"/>
              </a:rPr>
              <a:t>: </a:t>
            </a:r>
            <a:r>
              <a:rPr lang="en-US" dirty="0" smtClean="0">
                <a:ea typeface="Roboto"/>
                <a:cs typeface="Roboto"/>
                <a:sym typeface="Roboto"/>
              </a:rPr>
              <a:t>Tracy Wheatley-Romano </a:t>
            </a:r>
            <a:r>
              <a:rPr lang="en-US" b="1" dirty="0" smtClean="0">
                <a:ea typeface="Roboto"/>
                <a:cs typeface="Roboto"/>
                <a:sym typeface="Roboto"/>
              </a:rPr>
              <a:t>Secondary</a:t>
            </a:r>
            <a:r>
              <a:rPr lang="en-US" dirty="0" smtClean="0">
                <a:ea typeface="Roboto"/>
                <a:cs typeface="Roboto"/>
                <a:sym typeface="Roboto"/>
              </a:rPr>
              <a:t>: Tanya Williamson</a:t>
            </a:r>
            <a:endParaRPr lang="en-US" dirty="0">
              <a:ea typeface="Roboto"/>
              <a:cs typeface="Roboto"/>
              <a:sym typeface="Roboto"/>
            </a:endParaRPr>
          </a:p>
          <a:p>
            <a:pPr marL="569913" indent="-280988">
              <a:spcBef>
                <a:spcPts val="0"/>
              </a:spcBef>
            </a:pPr>
            <a:r>
              <a:rPr lang="en-US" b="1" dirty="0" smtClean="0">
                <a:ea typeface="Roboto"/>
                <a:cs typeface="Roboto"/>
                <a:sym typeface="Roboto"/>
              </a:rPr>
              <a:t>French</a:t>
            </a:r>
            <a:r>
              <a:rPr lang="en-US" dirty="0" smtClean="0">
                <a:ea typeface="Roboto"/>
                <a:cs typeface="Roboto"/>
                <a:sym typeface="Roboto"/>
              </a:rPr>
              <a:t>: Wendy Wright-</a:t>
            </a:r>
            <a:r>
              <a:rPr lang="en-US" dirty="0" err="1" smtClean="0">
                <a:ea typeface="Roboto"/>
                <a:cs typeface="Roboto"/>
                <a:sym typeface="Roboto"/>
              </a:rPr>
              <a:t>Pettersen</a:t>
            </a:r>
            <a:endParaRPr lang="en-US" dirty="0" smtClean="0">
              <a:ea typeface="Roboto"/>
              <a:cs typeface="Roboto"/>
              <a:sym typeface="Roboto"/>
            </a:endParaRPr>
          </a:p>
          <a:p>
            <a:pPr marL="569913" indent="-280988">
              <a:spcBef>
                <a:spcPts val="0"/>
              </a:spcBef>
            </a:pPr>
            <a:r>
              <a:rPr lang="en-US" b="1" dirty="0" smtClean="0">
                <a:ea typeface="Roboto"/>
                <a:cs typeface="Roboto"/>
                <a:sym typeface="Roboto"/>
              </a:rPr>
              <a:t>Secondary French</a:t>
            </a:r>
            <a:r>
              <a:rPr lang="en-US" dirty="0" smtClean="0">
                <a:ea typeface="Roboto"/>
                <a:cs typeface="Roboto"/>
                <a:sym typeface="Roboto"/>
              </a:rPr>
              <a:t>: Jeffery </a:t>
            </a:r>
            <a:r>
              <a:rPr lang="en-US" dirty="0" err="1" smtClean="0">
                <a:ea typeface="Roboto"/>
                <a:cs typeface="Roboto"/>
                <a:sym typeface="Roboto"/>
              </a:rPr>
              <a:t>Yull</a:t>
            </a:r>
            <a:endParaRPr lang="en-US" dirty="0">
              <a:ea typeface="Roboto"/>
              <a:cs typeface="Roboto"/>
              <a:sym typeface="Roboto"/>
            </a:endParaRP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5209"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6233"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85102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7257"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2224886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8281"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1187365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9305"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extLst>
      <p:ext uri="{BB962C8B-B14F-4D97-AF65-F5344CB8AC3E}">
        <p14:creationId xmlns:p14="http://schemas.microsoft.com/office/powerpoint/2010/main" val="4060510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1129"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custDataLst>
              <p:tags r:id="rId2"/>
            </p:custDataLst>
          </p:nvPr>
        </p:nvSpPr>
        <p:spPr>
          <a:xfrm>
            <a:off x="1183315" y="720164"/>
            <a:ext cx="6777369" cy="11398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Process For Using NTIP Release Time</a:t>
            </a:r>
          </a:p>
        </p:txBody>
      </p:sp>
      <p:sp>
        <p:nvSpPr>
          <p:cNvPr id="298" name="Shape 298"/>
          <p:cNvSpPr txBox="1">
            <a:spLocks noGrp="1"/>
          </p:cNvSpPr>
          <p:nvPr>
            <p:ph type="body" idx="1"/>
            <p:custDataLst>
              <p:tags r:id="rId3"/>
            </p:custDataLst>
          </p:nvPr>
        </p:nvSpPr>
        <p:spPr>
          <a:xfrm>
            <a:off x="476439" y="1992808"/>
            <a:ext cx="7400075" cy="4114800"/>
          </a:xfrm>
          <a:prstGeom prst="rect">
            <a:avLst/>
          </a:prstGeom>
          <a:noFill/>
          <a:ln>
            <a:noFill/>
          </a:ln>
        </p:spPr>
        <p:txBody>
          <a:bodyPr lIns="91425" tIns="45700" rIns="91425" bIns="45700" anchor="t" anchorCtr="0">
            <a:noAutofit/>
          </a:bodyPr>
          <a:lstStyle/>
          <a:p>
            <a:pPr marL="457201" marR="0" lvl="0" indent="-342900" algn="l" rtl="0">
              <a:spcBef>
                <a:spcPts val="0"/>
              </a:spcBef>
              <a:spcAft>
                <a:spcPts val="0"/>
              </a:spcAft>
              <a:buSzPct val="100000"/>
              <a:buFont typeface="Arial" panose="020B0604020202020204" pitchFamily="34" charset="0"/>
              <a:buChar char="•"/>
            </a:pPr>
            <a:r>
              <a:rPr lang="en-US" sz="2000" b="0" i="0" u="none" strike="noStrike" cap="none" dirty="0">
                <a:solidFill>
                  <a:srgbClr val="000000"/>
                </a:solidFill>
                <a:ea typeface="Roboto"/>
                <a:cs typeface="Roboto"/>
                <a:sym typeface="Roboto"/>
              </a:rPr>
              <a:t>Sign up for all learning community sessions on </a:t>
            </a:r>
            <a:r>
              <a:rPr lang="en-US" sz="2000" b="0" i="0" u="none" strike="noStrike" cap="none" dirty="0">
                <a:solidFill>
                  <a:schemeClr val="accent2"/>
                </a:solidFill>
                <a:ea typeface="Roboto"/>
                <a:cs typeface="Roboto"/>
                <a:sym typeface="Roboto"/>
              </a:rPr>
              <a:t>PD Place</a:t>
            </a:r>
          </a:p>
          <a:p>
            <a:pPr marL="457201" marR="0" lvl="0" indent="-342900" algn="l" rtl="0">
              <a:spcBef>
                <a:spcPts val="300"/>
              </a:spcBef>
              <a:spcAft>
                <a:spcPts val="0"/>
              </a:spcAft>
              <a:buSzPct val="100000"/>
              <a:buFont typeface="Arial" panose="020B0604020202020204" pitchFamily="34" charset="0"/>
              <a:buChar char="•"/>
            </a:pPr>
            <a:r>
              <a:rPr lang="en-US" sz="2000" b="0" i="0" u="none" strike="noStrike" cap="none" dirty="0">
                <a:solidFill>
                  <a:srgbClr val="000000"/>
                </a:solidFill>
                <a:ea typeface="Roboto"/>
                <a:cs typeface="Roboto"/>
                <a:sym typeface="Roboto"/>
              </a:rPr>
              <a:t>Book ½ days for New Teacher Learning Communities and for Job Embedded work using </a:t>
            </a:r>
            <a:r>
              <a:rPr lang="en-US" sz="2000" dirty="0">
                <a:solidFill>
                  <a:schemeClr val="accent2"/>
                </a:solidFill>
                <a:ea typeface="Roboto"/>
                <a:cs typeface="Roboto"/>
                <a:sym typeface="Roboto"/>
              </a:rPr>
              <a:t>SMART FIND</a:t>
            </a:r>
            <a:r>
              <a:rPr lang="en-US" sz="2000" b="0" i="0" u="none" strike="noStrike" cap="none" dirty="0">
                <a:solidFill>
                  <a:schemeClr val="accent2"/>
                </a:solidFill>
                <a:ea typeface="Roboto"/>
                <a:cs typeface="Roboto"/>
                <a:sym typeface="Roboto"/>
              </a:rPr>
              <a:t> </a:t>
            </a:r>
            <a:r>
              <a:rPr lang="en-US" sz="2000" b="0" i="0" u="none" strike="noStrike" cap="none" dirty="0">
                <a:solidFill>
                  <a:srgbClr val="000000"/>
                </a:solidFill>
                <a:ea typeface="Roboto"/>
                <a:cs typeface="Roboto"/>
                <a:sym typeface="Roboto"/>
              </a:rPr>
              <a:t>code 4700 (permanent) or 4701 (LTOs</a:t>
            </a:r>
            <a:r>
              <a:rPr lang="en-US" sz="2000" b="0" i="0" u="none" strike="noStrike" cap="none" dirty="0" smtClean="0">
                <a:solidFill>
                  <a:srgbClr val="000000"/>
                </a:solidFill>
                <a:ea typeface="Roboto"/>
                <a:cs typeface="Roboto"/>
                <a:sym typeface="Roboto"/>
              </a:rPr>
              <a:t>).</a:t>
            </a:r>
            <a:endParaRPr lang="en-US" sz="2000" b="0" i="0" u="none" strike="noStrike" cap="none" dirty="0">
              <a:solidFill>
                <a:srgbClr val="000000"/>
              </a:solidFill>
              <a:ea typeface="Roboto"/>
              <a:cs typeface="Roboto"/>
              <a:sym typeface="Roboto"/>
            </a:endParaRPr>
          </a:p>
          <a:p>
            <a:pPr marL="457201" marR="0" lvl="0" indent="-342900" algn="l" rtl="0">
              <a:spcBef>
                <a:spcPts val="300"/>
              </a:spcBef>
              <a:spcAft>
                <a:spcPts val="0"/>
              </a:spcAft>
              <a:buSzPct val="100000"/>
              <a:buFont typeface="Arial" panose="020B0604020202020204" pitchFamily="34" charset="0"/>
              <a:buChar char="•"/>
            </a:pPr>
            <a:r>
              <a:rPr lang="en-US" sz="2000" dirty="0">
                <a:solidFill>
                  <a:srgbClr val="000000"/>
                </a:solidFill>
                <a:ea typeface="Roboto"/>
                <a:cs typeface="Roboto"/>
                <a:sym typeface="Roboto"/>
              </a:rPr>
              <a:t>For community sessions and professional development outside of your school you must sign the sign in sheet </a:t>
            </a:r>
          </a:p>
          <a:p>
            <a:pPr marL="457201" marR="0" lvl="0" indent="-342900" algn="l" rtl="0">
              <a:spcBef>
                <a:spcPts val="300"/>
              </a:spcBef>
              <a:spcAft>
                <a:spcPts val="0"/>
              </a:spcAft>
              <a:buSzPct val="100000"/>
              <a:buFont typeface="Arial" panose="020B0604020202020204" pitchFamily="34" charset="0"/>
              <a:buChar char="•"/>
            </a:pPr>
            <a:r>
              <a:rPr lang="en-US" sz="2000" dirty="0">
                <a:solidFill>
                  <a:srgbClr val="000000"/>
                </a:solidFill>
                <a:ea typeface="Roboto"/>
                <a:cs typeface="Roboto"/>
                <a:sym typeface="Roboto"/>
              </a:rPr>
              <a:t>For self directed release time </a:t>
            </a:r>
            <a:r>
              <a:rPr lang="en-US" sz="2000" dirty="0" smtClean="0">
                <a:solidFill>
                  <a:srgbClr val="000000"/>
                </a:solidFill>
                <a:ea typeface="Roboto"/>
                <a:cs typeface="Roboto"/>
                <a:sym typeface="Roboto"/>
              </a:rPr>
              <a:t>with </a:t>
            </a:r>
            <a:r>
              <a:rPr lang="en-US" sz="2000" dirty="0">
                <a:solidFill>
                  <a:srgbClr val="000000"/>
                </a:solidFill>
                <a:ea typeface="Roboto"/>
                <a:cs typeface="Roboto"/>
                <a:sym typeface="Roboto"/>
              </a:rPr>
              <a:t>your mentor you must each complete a REFLECTION FORM </a:t>
            </a:r>
            <a:r>
              <a:rPr lang="en-US" sz="2000" dirty="0" smtClean="0">
                <a:solidFill>
                  <a:srgbClr val="000000"/>
                </a:solidFill>
                <a:ea typeface="Roboto"/>
                <a:cs typeface="Roboto"/>
                <a:sym typeface="Roboto"/>
              </a:rPr>
              <a:t>- without </a:t>
            </a:r>
            <a:r>
              <a:rPr lang="en-US" sz="2000" dirty="0">
                <a:solidFill>
                  <a:srgbClr val="000000"/>
                </a:solidFill>
                <a:ea typeface="Roboto"/>
                <a:cs typeface="Roboto"/>
                <a:sym typeface="Roboto"/>
              </a:rPr>
              <a:t>the submission of a reflection form your school will be billed for the release time.</a:t>
            </a:r>
          </a:p>
          <a:p>
            <a:pPr marL="457201" marR="0" lvl="0" indent="-342900" algn="l" rtl="0">
              <a:spcBef>
                <a:spcPts val="300"/>
              </a:spcBef>
              <a:spcAft>
                <a:spcPts val="0"/>
              </a:spcAft>
              <a:buSzPct val="100000"/>
              <a:buFont typeface="Arial" panose="020B0604020202020204" pitchFamily="34" charset="0"/>
              <a:buChar char="•"/>
            </a:pPr>
            <a:r>
              <a:rPr lang="en-US" sz="2000" b="0" i="0" u="none" strike="noStrike" cap="none" dirty="0">
                <a:solidFill>
                  <a:schemeClr val="tx1"/>
                </a:solidFill>
                <a:ea typeface="Roboto"/>
                <a:cs typeface="Roboto"/>
                <a:sym typeface="Roboto"/>
              </a:rPr>
              <a:t>Forms on </a:t>
            </a:r>
            <a:r>
              <a:rPr lang="en-US" sz="2000" b="0" i="0" u="none" strike="noStrike" cap="none" dirty="0" smtClean="0">
                <a:solidFill>
                  <a:schemeClr val="tx1"/>
                </a:solidFill>
                <a:ea typeface="Roboto"/>
                <a:cs typeface="Roboto"/>
                <a:sym typeface="Roboto"/>
              </a:rPr>
              <a:t>myHDSB.</a:t>
            </a:r>
            <a:endParaRPr lang="en-US" sz="2000" b="0" i="0" u="none" strike="noStrike" cap="none" dirty="0">
              <a:solidFill>
                <a:schemeClr val="tx1"/>
              </a:solidFill>
              <a:ea typeface="Roboto"/>
              <a:cs typeface="Roboto"/>
              <a:sym typeface="Roboto"/>
            </a:endParaRPr>
          </a:p>
        </p:txBody>
      </p:sp>
      <p:sp>
        <p:nvSpPr>
          <p:cNvPr id="299" name="Shape 299"/>
          <p:cNvSpPr/>
          <p:nvPr>
            <p:custDataLst>
              <p:tags r:id="rId4"/>
            </p:custDataLst>
          </p:nvPr>
        </p:nvSpPr>
        <p:spPr>
          <a:xfrm flipH="1">
            <a:off x="7960684" y="3640300"/>
            <a:ext cx="1183316" cy="954000"/>
          </a:xfrm>
          <a:prstGeom prst="homePlate">
            <a:avLst>
              <a:gd name="adj" fmla="val 59255"/>
            </a:avLst>
          </a:prstGeom>
          <a:solidFill>
            <a:schemeClr val="accent3"/>
          </a:solidFill>
          <a:ln w="19050" cap="flat" cmpd="sng">
            <a:solidFill>
              <a:srgbClr val="42975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dirty="0">
                <a:solidFill>
                  <a:schemeClr val="lt1"/>
                </a:solidFill>
                <a:latin typeface="Roboto"/>
                <a:ea typeface="Roboto"/>
                <a:cs typeface="Roboto"/>
                <a:sym typeface="Roboto"/>
              </a:rPr>
              <a:t>Page </a:t>
            </a:r>
            <a:r>
              <a:rPr lang="en-US" sz="1800" dirty="0">
                <a:solidFill>
                  <a:schemeClr val="lt1"/>
                </a:solidFill>
                <a:latin typeface="Roboto"/>
                <a:ea typeface="Roboto"/>
                <a:cs typeface="Roboto"/>
                <a:sym typeface="Roboto"/>
              </a:rPr>
              <a:t>13-14</a:t>
            </a:r>
          </a:p>
        </p:txBody>
      </p:sp>
    </p:spTree>
    <p:custDataLst>
      <p:tags r:id="rId1"/>
    </p:custData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a:spLocks noGrp="1"/>
          </p:cNvSpPr>
          <p:nvPr>
            <p:ph type="title"/>
            <p:custDataLst>
              <p:tags r:id="rId2"/>
            </p:custDataLst>
          </p:nvPr>
        </p:nvSpPr>
        <p:spPr>
          <a:xfrm>
            <a:off x="457200" y="617908"/>
            <a:ext cx="82296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Trebuchet MS"/>
              <a:buNone/>
            </a:pPr>
            <a:r>
              <a:rPr lang="en-US" sz="4000" b="1" i="0" u="none" strike="noStrike" cap="none" dirty="0">
                <a:solidFill>
                  <a:schemeClr val="dk2"/>
                </a:solidFill>
                <a:latin typeface="+mj-lt"/>
                <a:ea typeface="Raleway"/>
                <a:cs typeface="Raleway"/>
                <a:sym typeface="Raleway"/>
              </a:rPr>
              <a:t>Reflection Form</a:t>
            </a:r>
          </a:p>
        </p:txBody>
      </p:sp>
      <p:sp>
        <p:nvSpPr>
          <p:cNvPr id="306" name="Shape 306"/>
          <p:cNvSpPr txBox="1">
            <a:spLocks noGrp="1"/>
          </p:cNvSpPr>
          <p:nvPr>
            <p:ph type="body" idx="1"/>
            <p:custDataLst>
              <p:tags r:id="rId3"/>
            </p:custDataLst>
          </p:nvPr>
        </p:nvSpPr>
        <p:spPr>
          <a:xfrm>
            <a:off x="457200" y="1624740"/>
            <a:ext cx="8229600" cy="3897375"/>
          </a:xfrm>
          <a:prstGeom prst="rect">
            <a:avLst/>
          </a:prstGeom>
          <a:noFill/>
          <a:ln>
            <a:noFill/>
          </a:ln>
        </p:spPr>
        <p:txBody>
          <a:bodyPr lIns="91425" tIns="45700" rIns="91425" bIns="45700" anchor="t" anchorCtr="0">
            <a:noAutofit/>
          </a:bodyPr>
          <a:lstStyle/>
          <a:p>
            <a:pPr marL="365760" marR="0" lvl="0" indent="-264160" algn="l" rtl="0">
              <a:lnSpc>
                <a:spcPct val="80000"/>
              </a:lnSpc>
              <a:spcBef>
                <a:spcPts val="300"/>
              </a:spcBef>
              <a:spcAft>
                <a:spcPts val="0"/>
              </a:spcAft>
              <a:buSzPct val="98000"/>
              <a:buFont typeface="Roboto"/>
              <a:buChar char="•"/>
            </a:pPr>
            <a:r>
              <a:rPr lang="en-US" sz="2400" b="0" i="0" u="none" strike="noStrike" cap="none" dirty="0" smtClean="0">
                <a:solidFill>
                  <a:schemeClr val="tx1"/>
                </a:solidFill>
                <a:ea typeface="Roboto"/>
                <a:cs typeface="Roboto"/>
                <a:sym typeface="Roboto"/>
              </a:rPr>
              <a:t>Every </a:t>
            </a:r>
            <a:r>
              <a:rPr lang="en-US" sz="2400" b="0" i="0" u="none" strike="noStrike" cap="none" dirty="0">
                <a:solidFill>
                  <a:schemeClr val="tx1"/>
                </a:solidFill>
                <a:ea typeface="Roboto"/>
                <a:cs typeface="Roboto"/>
                <a:sym typeface="Roboto"/>
              </a:rPr>
              <a:t>time you meet with your mentor, you must complete and submit a reflection form. </a:t>
            </a:r>
          </a:p>
          <a:p>
            <a:pPr marL="109728" marR="0" lvl="0" indent="-8128" algn="l" rtl="0">
              <a:lnSpc>
                <a:spcPct val="80000"/>
              </a:lnSpc>
              <a:spcBef>
                <a:spcPts val="300"/>
              </a:spcBef>
              <a:spcAft>
                <a:spcPts val="0"/>
              </a:spcAft>
              <a:buSzPct val="25000"/>
              <a:buFont typeface="Georgia"/>
              <a:buNone/>
            </a:pPr>
            <a:endParaRPr sz="2400" b="0" i="0" u="none" strike="noStrike" cap="none" dirty="0">
              <a:solidFill>
                <a:schemeClr val="tx1"/>
              </a:solidFill>
              <a:ea typeface="Roboto"/>
              <a:cs typeface="Roboto"/>
              <a:sym typeface="Roboto"/>
            </a:endParaRPr>
          </a:p>
          <a:p>
            <a:pPr marL="365760" marR="0" lvl="0" indent="-264160" algn="l" rtl="0">
              <a:lnSpc>
                <a:spcPct val="80000"/>
              </a:lnSpc>
              <a:spcBef>
                <a:spcPts val="300"/>
              </a:spcBef>
              <a:spcAft>
                <a:spcPts val="0"/>
              </a:spcAft>
              <a:buSzPct val="98000"/>
              <a:buFont typeface="Roboto"/>
              <a:buChar char="•"/>
            </a:pPr>
            <a:r>
              <a:rPr lang="en-US" sz="2400" b="0" i="0" u="none" strike="noStrike" cap="none" dirty="0">
                <a:solidFill>
                  <a:schemeClr val="tx1"/>
                </a:solidFill>
                <a:ea typeface="Roboto"/>
                <a:cs typeface="Roboto"/>
                <a:sym typeface="Roboto"/>
              </a:rPr>
              <a:t>In order to use release time it is mandatory to do a reflection </a:t>
            </a:r>
            <a:r>
              <a:rPr lang="en-US" sz="2400" b="0" i="0" u="none" strike="noStrike" cap="none" dirty="0" smtClean="0">
                <a:solidFill>
                  <a:schemeClr val="tx1"/>
                </a:solidFill>
                <a:ea typeface="Roboto"/>
                <a:cs typeface="Roboto"/>
                <a:sym typeface="Roboto"/>
              </a:rPr>
              <a:t>form.</a:t>
            </a:r>
          </a:p>
          <a:p>
            <a:pPr marL="737108" lvl="1" indent="-342900">
              <a:lnSpc>
                <a:spcPct val="80000"/>
              </a:lnSpc>
              <a:buClrTx/>
              <a:buSzPct val="98000"/>
              <a:buFont typeface="+mj-lt"/>
              <a:buAutoNum type="arabicPeriod"/>
            </a:pPr>
            <a:r>
              <a:rPr lang="en-US" sz="2000" b="0" i="0" u="none" strike="noStrike" cap="none" dirty="0" smtClean="0">
                <a:solidFill>
                  <a:schemeClr val="tx1"/>
                </a:solidFill>
                <a:latin typeface="+mj-lt"/>
                <a:ea typeface="Roboto"/>
                <a:cs typeface="Roboto"/>
                <a:sym typeface="Roboto"/>
              </a:rPr>
              <a:t>Go </a:t>
            </a:r>
            <a:r>
              <a:rPr lang="en-US" sz="2000" b="0" i="0" u="none" strike="noStrike" cap="none" dirty="0">
                <a:solidFill>
                  <a:schemeClr val="tx1"/>
                </a:solidFill>
                <a:latin typeface="+mj-lt"/>
                <a:ea typeface="Roboto"/>
                <a:cs typeface="Roboto"/>
                <a:sym typeface="Roboto"/>
              </a:rPr>
              <a:t>to myhdsb.ca </a:t>
            </a:r>
          </a:p>
          <a:p>
            <a:pPr marL="737108" lvl="1" indent="-342900">
              <a:lnSpc>
                <a:spcPct val="80000"/>
              </a:lnSpc>
              <a:buClrTx/>
              <a:buSzPct val="98000"/>
              <a:buFont typeface="+mj-lt"/>
              <a:buAutoNum type="arabicPeriod"/>
            </a:pPr>
            <a:r>
              <a:rPr lang="en-US" sz="2000" b="0" i="0" u="none" strike="noStrike" cap="none" dirty="0">
                <a:solidFill>
                  <a:schemeClr val="tx1"/>
                </a:solidFill>
                <a:latin typeface="+mj-lt"/>
                <a:ea typeface="Roboto"/>
                <a:cs typeface="Roboto"/>
                <a:sym typeface="Roboto"/>
              </a:rPr>
              <a:t>Departments </a:t>
            </a:r>
          </a:p>
          <a:p>
            <a:pPr marL="737108" lvl="1" indent="-342900">
              <a:lnSpc>
                <a:spcPct val="80000"/>
              </a:lnSpc>
              <a:buClrTx/>
              <a:buSzPct val="98000"/>
              <a:buFont typeface="+mj-lt"/>
              <a:buAutoNum type="arabicPeriod"/>
            </a:pPr>
            <a:r>
              <a:rPr lang="en-US" sz="2000" b="0" i="0" u="none" strike="noStrike" cap="none" dirty="0">
                <a:solidFill>
                  <a:schemeClr val="tx1"/>
                </a:solidFill>
                <a:latin typeface="+mj-lt"/>
                <a:ea typeface="Roboto"/>
                <a:cs typeface="Roboto"/>
                <a:sym typeface="Roboto"/>
              </a:rPr>
              <a:t>Leadership and Staff Development </a:t>
            </a:r>
          </a:p>
          <a:p>
            <a:pPr marL="737108" lvl="1" indent="-342900">
              <a:lnSpc>
                <a:spcPct val="80000"/>
              </a:lnSpc>
              <a:buClrTx/>
              <a:buSzPct val="98000"/>
              <a:buFont typeface="+mj-lt"/>
              <a:buAutoNum type="arabicPeriod"/>
            </a:pPr>
            <a:r>
              <a:rPr lang="en-US" sz="2000" b="0" i="0" u="none" strike="noStrike" cap="none" dirty="0" smtClean="0">
                <a:solidFill>
                  <a:schemeClr val="tx1"/>
                </a:solidFill>
                <a:latin typeface="+mj-lt"/>
                <a:ea typeface="Roboto"/>
                <a:cs typeface="Roboto"/>
                <a:sym typeface="Roboto"/>
              </a:rPr>
              <a:t>New Teacher Induction Program</a:t>
            </a:r>
            <a:endParaRPr lang="en-US" sz="2000" b="0" i="0" u="none" strike="noStrike" cap="none" dirty="0">
              <a:solidFill>
                <a:schemeClr val="tx1"/>
              </a:solidFill>
              <a:latin typeface="+mj-lt"/>
              <a:ea typeface="Roboto"/>
              <a:cs typeface="Roboto"/>
              <a:sym typeface="Roboto"/>
            </a:endParaRPr>
          </a:p>
          <a:p>
            <a:pPr marL="737108" lvl="1" indent="-342900">
              <a:lnSpc>
                <a:spcPct val="80000"/>
              </a:lnSpc>
              <a:buClrTx/>
              <a:buSzPct val="98000"/>
              <a:buFont typeface="+mj-lt"/>
              <a:buAutoNum type="arabicPeriod"/>
            </a:pPr>
            <a:r>
              <a:rPr lang="en-US" sz="2000" b="0" i="0" u="none" strike="noStrike" cap="none" dirty="0" smtClean="0">
                <a:solidFill>
                  <a:schemeClr val="tx1"/>
                </a:solidFill>
                <a:latin typeface="+mj-lt"/>
                <a:ea typeface="Roboto"/>
                <a:cs typeface="Roboto"/>
                <a:sym typeface="Roboto"/>
              </a:rPr>
              <a:t>NTIP Forms </a:t>
            </a:r>
            <a:endParaRPr lang="en-US" sz="2000" b="0" i="0" u="none" strike="noStrike" cap="none" dirty="0">
              <a:solidFill>
                <a:schemeClr val="tx1"/>
              </a:solidFill>
              <a:latin typeface="+mj-lt"/>
              <a:ea typeface="Roboto"/>
              <a:cs typeface="Roboto"/>
              <a:sym typeface="Roboto"/>
            </a:endParaRPr>
          </a:p>
          <a:p>
            <a:pPr marL="365760" marR="0" lvl="0" indent="-264160" algn="l" rtl="0">
              <a:lnSpc>
                <a:spcPct val="80000"/>
              </a:lnSpc>
              <a:spcBef>
                <a:spcPts val="300"/>
              </a:spcBef>
              <a:spcAft>
                <a:spcPts val="0"/>
              </a:spcAft>
              <a:buSzPct val="98000"/>
              <a:buFont typeface="Georgia"/>
              <a:buNone/>
            </a:pPr>
            <a:endParaRPr sz="2400" b="0" i="0" u="none" strike="noStrike" cap="none" dirty="0">
              <a:solidFill>
                <a:schemeClr val="tx1"/>
              </a:solidFill>
              <a:ea typeface="Roboto"/>
              <a:cs typeface="Roboto"/>
              <a:sym typeface="Roboto"/>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Shape 311"/>
          <p:cNvSpPr txBox="1">
            <a:spLocks noGrp="1"/>
          </p:cNvSpPr>
          <p:nvPr>
            <p:ph type="title"/>
            <p:custDataLst>
              <p:tags r:id="rId2"/>
            </p:custDataLst>
          </p:nvPr>
        </p:nvSpPr>
        <p:spPr>
          <a:xfrm>
            <a:off x="675481" y="609600"/>
            <a:ext cx="779303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Reflection Forms</a:t>
            </a:r>
          </a:p>
        </p:txBody>
      </p:sp>
      <p:sp>
        <p:nvSpPr>
          <p:cNvPr id="312" name="Shape 312"/>
          <p:cNvSpPr txBox="1">
            <a:spLocks noGrp="1"/>
          </p:cNvSpPr>
          <p:nvPr>
            <p:ph type="body" idx="1"/>
            <p:custDataLst>
              <p:tags r:id="rId3"/>
            </p:custDataLst>
          </p:nvPr>
        </p:nvSpPr>
        <p:spPr>
          <a:xfrm>
            <a:off x="561316" y="1780952"/>
            <a:ext cx="7907202" cy="2607719"/>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SzPct val="100000"/>
              <a:buFont typeface="Georgia"/>
              <a:buChar char="•"/>
            </a:pPr>
            <a:r>
              <a:rPr lang="en-US" sz="2600" b="0" i="0" u="none" strike="noStrike" cap="none" dirty="0">
                <a:solidFill>
                  <a:schemeClr val="tx1"/>
                </a:solidFill>
                <a:ea typeface="Roboto"/>
                <a:cs typeface="Roboto"/>
                <a:sym typeface="Roboto"/>
              </a:rPr>
              <a:t>Each new teacher, mentor, host teacher must fill out a reflection form each </a:t>
            </a:r>
            <a:r>
              <a:rPr lang="en-US" sz="2600" b="0" i="0" u="none" strike="noStrike" cap="none" dirty="0" smtClean="0">
                <a:solidFill>
                  <a:schemeClr val="tx1"/>
                </a:solidFill>
                <a:ea typeface="Roboto"/>
                <a:cs typeface="Roboto"/>
                <a:sym typeface="Roboto"/>
              </a:rPr>
              <a:t>time </a:t>
            </a:r>
            <a:r>
              <a:rPr lang="en-US" sz="2600" b="0" i="0" u="none" strike="noStrike" cap="none" dirty="0">
                <a:solidFill>
                  <a:schemeClr val="tx1"/>
                </a:solidFill>
                <a:ea typeface="Roboto"/>
                <a:cs typeface="Roboto"/>
                <a:sym typeface="Roboto"/>
              </a:rPr>
              <a:t>they use release time for mentoring or classroom observation </a:t>
            </a:r>
          </a:p>
          <a:p>
            <a:pPr marL="0" marR="0" lvl="0" indent="0" algn="l" rtl="0">
              <a:spcBef>
                <a:spcPts val="0"/>
              </a:spcBef>
              <a:spcAft>
                <a:spcPts val="0"/>
              </a:spcAft>
              <a:buNone/>
            </a:pPr>
            <a:endParaRPr sz="2600" dirty="0">
              <a:solidFill>
                <a:schemeClr val="tx1"/>
              </a:solidFill>
              <a:ea typeface="Roboto"/>
              <a:cs typeface="Roboto"/>
              <a:sym typeface="Roboto"/>
            </a:endParaRPr>
          </a:p>
          <a:p>
            <a:pPr marL="365760" marR="0" lvl="0" indent="-264160" algn="l" rtl="0">
              <a:spcBef>
                <a:spcPts val="300"/>
              </a:spcBef>
              <a:spcAft>
                <a:spcPts val="0"/>
              </a:spcAft>
              <a:buSzPct val="100000"/>
              <a:buFont typeface="Georgia"/>
              <a:buChar char="•"/>
            </a:pPr>
            <a:r>
              <a:rPr lang="en-US" sz="2600" b="0" i="0" u="none" strike="noStrike" cap="none" dirty="0">
                <a:solidFill>
                  <a:schemeClr val="tx1"/>
                </a:solidFill>
                <a:ea typeface="Roboto"/>
                <a:cs typeface="Roboto"/>
                <a:sym typeface="Roboto"/>
              </a:rPr>
              <a:t>Reflection forms do not need to be filled out for attendance at the learning community sessions</a:t>
            </a:r>
          </a:p>
          <a:p>
            <a:pPr marL="365760" marR="0" lvl="0" indent="-264160" algn="l" rtl="0">
              <a:spcBef>
                <a:spcPts val="300"/>
              </a:spcBef>
              <a:buSzPct val="25000"/>
              <a:buFont typeface="Noto Sans Symbols"/>
              <a:buNone/>
            </a:pPr>
            <a:endParaRPr sz="2600" b="0" i="0" u="none" strike="noStrike" cap="none" dirty="0">
              <a:solidFill>
                <a:schemeClr val="tx1"/>
              </a:solidFill>
              <a:ea typeface="Roboto"/>
              <a:cs typeface="Roboto"/>
              <a:sym typeface="Roboto"/>
            </a:endParaRPr>
          </a:p>
        </p:txBody>
      </p:sp>
      <p:pic>
        <p:nvPicPr>
          <p:cNvPr id="314" name="Shape 314"/>
          <p:cNvPicPr preferRelativeResize="0"/>
          <p:nvPr/>
        </p:nvPicPr>
        <p:blipFill>
          <a:blip r:embed="rId6">
            <a:extLst>
              <a:ext uri="{28A0092B-C50C-407E-A947-70E740481C1C}">
                <a14:useLocalDpi xmlns:a14="http://schemas.microsoft.com/office/drawing/2010/main" val="0"/>
              </a:ext>
            </a:extLst>
          </a:blip>
          <a:stretch>
            <a:fillRect/>
          </a:stretch>
        </p:blipFill>
        <p:spPr>
          <a:xfrm>
            <a:off x="2624469" y="4505630"/>
            <a:ext cx="3809999" cy="1695449"/>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body" idx="1"/>
            <p:custDataLst>
              <p:tags r:id="rId2"/>
            </p:custDataLst>
          </p:nvPr>
        </p:nvSpPr>
        <p:spPr>
          <a:xfrm>
            <a:off x="527668" y="1919335"/>
            <a:ext cx="4288776" cy="1505615"/>
          </a:xfrm>
          <a:prstGeom prst="rect">
            <a:avLst/>
          </a:prstGeom>
          <a:noFill/>
          <a:ln>
            <a:noFill/>
          </a:ln>
        </p:spPr>
        <p:txBody>
          <a:bodyPr lIns="91425" tIns="45700" rIns="91425" bIns="45700" anchor="t" anchorCtr="0">
            <a:noAutofit/>
          </a:bodyPr>
          <a:lstStyle/>
          <a:p>
            <a:pPr marL="53975" marR="0" lvl="0" indent="-36513" algn="ctr" rtl="0">
              <a:spcBef>
                <a:spcPts val="0"/>
              </a:spcBef>
              <a:buClr>
                <a:srgbClr val="FF0000"/>
              </a:buClr>
              <a:buSzPct val="25000"/>
              <a:buFont typeface="Noto Sans Symbols"/>
              <a:buNone/>
            </a:pPr>
            <a:r>
              <a:rPr lang="en-US" sz="3000" b="0" i="0" u="none" strike="noStrike" cap="none" dirty="0" smtClean="0">
                <a:solidFill>
                  <a:srgbClr val="000000"/>
                </a:solidFill>
                <a:ea typeface="Roboto"/>
                <a:cs typeface="Roboto"/>
                <a:sym typeface="Roboto"/>
              </a:rPr>
              <a:t>“</a:t>
            </a:r>
            <a:r>
              <a:rPr lang="en-US" sz="3000" b="0" i="1" u="none" strike="noStrike" cap="none" dirty="0" smtClean="0">
                <a:solidFill>
                  <a:srgbClr val="000000"/>
                </a:solidFill>
                <a:ea typeface="Roboto"/>
                <a:cs typeface="Roboto"/>
                <a:sym typeface="Roboto"/>
              </a:rPr>
              <a:t>It </a:t>
            </a:r>
            <a:r>
              <a:rPr lang="en-US" sz="3000" b="0" i="1" u="none" strike="noStrike" cap="none" dirty="0">
                <a:solidFill>
                  <a:srgbClr val="000000"/>
                </a:solidFill>
                <a:ea typeface="Roboto"/>
                <a:cs typeface="Roboto"/>
                <a:sym typeface="Roboto"/>
              </a:rPr>
              <a:t>takes a </a:t>
            </a:r>
            <a:r>
              <a:rPr lang="en-US" sz="3000" b="0" i="1" u="none" strike="noStrike" cap="none" dirty="0" smtClean="0">
                <a:solidFill>
                  <a:srgbClr val="000000"/>
                </a:solidFill>
                <a:ea typeface="Roboto"/>
                <a:cs typeface="Roboto"/>
                <a:sym typeface="Roboto"/>
              </a:rPr>
              <a:t>community to </a:t>
            </a:r>
            <a:r>
              <a:rPr lang="en-US" sz="3000" b="0" i="1" u="none" strike="noStrike" cap="none" dirty="0">
                <a:solidFill>
                  <a:srgbClr val="000000"/>
                </a:solidFill>
                <a:ea typeface="Roboto"/>
                <a:cs typeface="Roboto"/>
                <a:sym typeface="Roboto"/>
              </a:rPr>
              <a:t>induct a </a:t>
            </a:r>
            <a:r>
              <a:rPr lang="en-US" sz="3000" b="0" i="1" u="none" strike="noStrike" cap="none" dirty="0" smtClean="0">
                <a:solidFill>
                  <a:srgbClr val="000000"/>
                </a:solidFill>
                <a:ea typeface="Roboto"/>
                <a:cs typeface="Roboto"/>
                <a:sym typeface="Roboto"/>
              </a:rPr>
              <a:t>new teacher</a:t>
            </a:r>
            <a:r>
              <a:rPr lang="en-US" sz="3000" b="0" i="1" u="none" strike="noStrike" cap="none" dirty="0">
                <a:solidFill>
                  <a:srgbClr val="000000"/>
                </a:solidFill>
                <a:ea typeface="Roboto"/>
                <a:cs typeface="Roboto"/>
                <a:sym typeface="Roboto"/>
              </a:rPr>
              <a:t>.”</a:t>
            </a:r>
          </a:p>
        </p:txBody>
      </p:sp>
      <p:sp>
        <p:nvSpPr>
          <p:cNvPr id="323" name="Shape 323"/>
          <p:cNvSpPr txBox="1">
            <a:spLocks noGrp="1"/>
          </p:cNvSpPr>
          <p:nvPr>
            <p:ph type="title"/>
            <p:custDataLst>
              <p:tags r:id="rId3"/>
            </p:custDataLst>
          </p:nvPr>
        </p:nvSpPr>
        <p:spPr>
          <a:xfrm>
            <a:off x="457200" y="616765"/>
            <a:ext cx="8229600" cy="876900"/>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Mentoring</a:t>
            </a:r>
          </a:p>
        </p:txBody>
      </p:sp>
      <p:pic>
        <p:nvPicPr>
          <p:cNvPr id="324" name="Shape 324"/>
          <p:cNvPicPr preferRelativeResize="0"/>
          <p:nvPr/>
        </p:nvPicPr>
        <p:blipFill>
          <a:blip r:embed="rId7">
            <a:extLst>
              <a:ext uri="{28A0092B-C50C-407E-A947-70E740481C1C}">
                <a14:useLocalDpi xmlns:a14="http://schemas.microsoft.com/office/drawing/2010/main" val="0"/>
              </a:ext>
            </a:extLst>
          </a:blip>
          <a:stretch>
            <a:fillRect/>
          </a:stretch>
        </p:blipFill>
        <p:spPr>
          <a:xfrm>
            <a:off x="5238175" y="1329345"/>
            <a:ext cx="3905278" cy="4199400"/>
          </a:xfrm>
          <a:prstGeom prst="rect">
            <a:avLst/>
          </a:prstGeom>
          <a:noFill/>
          <a:ln>
            <a:noFill/>
          </a:ln>
        </p:spPr>
      </p:pic>
      <p:sp>
        <p:nvSpPr>
          <p:cNvPr id="7" name="Shape 237"/>
          <p:cNvSpPr txBox="1"/>
          <p:nvPr>
            <p:custDataLst>
              <p:tags r:id="rId4"/>
            </p:custDataLst>
          </p:nvPr>
        </p:nvSpPr>
        <p:spPr>
          <a:xfrm>
            <a:off x="457200" y="3313570"/>
            <a:ext cx="4458832" cy="2525916"/>
          </a:xfrm>
          <a:prstGeom prst="rect">
            <a:avLst/>
          </a:prstGeom>
          <a:solidFill>
            <a:schemeClr val="bg2">
              <a:alpha val="85000"/>
            </a:schemeClr>
          </a:solidFill>
          <a:ln>
            <a:noFill/>
          </a:ln>
        </p:spPr>
        <p:txBody>
          <a:bodyPr lIns="91425" tIns="45700" rIns="91425" bIns="45700" anchor="t" anchorCtr="0">
            <a:noAutofit/>
          </a:bodyPr>
          <a:lstStyle/>
          <a:p>
            <a:pPr lvl="0">
              <a:buSzPct val="25000"/>
            </a:pPr>
            <a:r>
              <a:rPr lang="en-US" sz="2400" dirty="0">
                <a:solidFill>
                  <a:schemeClr val="bg1"/>
                </a:solidFill>
                <a:latin typeface="+mj-lt"/>
                <a:ea typeface="Roboto"/>
                <a:cs typeface="Roboto"/>
                <a:sym typeface="Roboto"/>
              </a:rPr>
              <a:t>“</a:t>
            </a:r>
            <a:r>
              <a:rPr lang="en-US" sz="2400" i="1" dirty="0">
                <a:solidFill>
                  <a:schemeClr val="bg1"/>
                </a:solidFill>
                <a:latin typeface="+mj-lt"/>
                <a:ea typeface="Roboto"/>
                <a:cs typeface="Roboto"/>
                <a:sym typeface="Roboto"/>
              </a:rPr>
              <a:t>The mentor relationship is one of the most developmentally important relationships a person can have in early adulthood.</a:t>
            </a:r>
            <a:r>
              <a:rPr lang="en-US" sz="2400" dirty="0">
                <a:solidFill>
                  <a:schemeClr val="bg1"/>
                </a:solidFill>
                <a:latin typeface="+mj-lt"/>
                <a:ea typeface="Roboto"/>
                <a:cs typeface="Roboto"/>
                <a:sym typeface="Roboto"/>
              </a:rPr>
              <a:t>”</a:t>
            </a:r>
          </a:p>
          <a:p>
            <a:pPr lvl="0" algn="r">
              <a:buSzPct val="25000"/>
            </a:pPr>
            <a:r>
              <a:rPr lang="en-US" sz="1800" b="1" dirty="0">
                <a:solidFill>
                  <a:schemeClr val="bg1"/>
                </a:solidFill>
                <a:latin typeface="+mj-lt"/>
                <a:ea typeface="Roboto"/>
                <a:cs typeface="Roboto"/>
                <a:sym typeface="Roboto"/>
              </a:rPr>
              <a:t>Daniel Levinson</a:t>
            </a:r>
          </a:p>
          <a:p>
            <a:pPr lvl="0" algn="r">
              <a:buSzPct val="25000"/>
            </a:pPr>
            <a:r>
              <a:rPr lang="en-US" sz="1800" dirty="0">
                <a:solidFill>
                  <a:schemeClr val="bg1"/>
                </a:solidFill>
                <a:latin typeface="+mj-lt"/>
                <a:ea typeface="Roboto"/>
                <a:cs typeface="Roboto"/>
                <a:sym typeface="Roboto"/>
              </a:rPr>
              <a:t>Seasons of a Man’s Life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30" name="Shape 330"/>
          <p:cNvSpPr txBox="1">
            <a:spLocks noGrp="1"/>
          </p:cNvSpPr>
          <p:nvPr>
            <p:ph type="body" idx="1"/>
            <p:custDataLst>
              <p:tags r:id="rId2"/>
            </p:custDataLst>
          </p:nvPr>
        </p:nvSpPr>
        <p:spPr>
          <a:xfrm>
            <a:off x="304800" y="1544815"/>
            <a:ext cx="8650287" cy="4114800"/>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Clr>
                <a:schemeClr val="accent3"/>
              </a:buClr>
              <a:buSzPct val="100000"/>
              <a:buFont typeface="Georgia"/>
              <a:buChar char="•"/>
            </a:pPr>
            <a:r>
              <a:rPr lang="en-US" sz="2200" b="0" i="0" u="none" strike="noStrike" cap="none" dirty="0">
                <a:solidFill>
                  <a:schemeClr val="dk1"/>
                </a:solidFill>
                <a:ea typeface="Roboto"/>
                <a:cs typeface="Roboto"/>
                <a:sym typeface="Roboto"/>
              </a:rPr>
              <a:t>Each new teacher will be matched with a mentor by </a:t>
            </a:r>
            <a:r>
              <a:rPr lang="en-US" sz="2200" b="1" i="0" u="none" strike="noStrike" cap="none" dirty="0">
                <a:solidFill>
                  <a:schemeClr val="dk1"/>
                </a:solidFill>
                <a:ea typeface="Roboto"/>
                <a:cs typeface="Roboto"/>
                <a:sym typeface="Roboto"/>
              </a:rPr>
              <a:t>the principal</a:t>
            </a:r>
          </a:p>
          <a:p>
            <a:pPr marL="365760" marR="0" lvl="0" indent="-264160" algn="l" rtl="0">
              <a:spcBef>
                <a:spcPts val="300"/>
              </a:spcBef>
              <a:spcAft>
                <a:spcPts val="0"/>
              </a:spcAft>
              <a:buClr>
                <a:schemeClr val="accent3"/>
              </a:buClr>
              <a:buSzPct val="100000"/>
              <a:buFont typeface="Georgia"/>
              <a:buChar char="•"/>
            </a:pPr>
            <a:r>
              <a:rPr lang="en-US" sz="2200" b="0" i="0" u="none" strike="noStrike" cap="none" dirty="0">
                <a:solidFill>
                  <a:schemeClr val="dk1"/>
                </a:solidFill>
                <a:ea typeface="Roboto"/>
                <a:cs typeface="Roboto"/>
                <a:sym typeface="Roboto"/>
              </a:rPr>
              <a:t>A master list of all mentor and mentee matches is kept centrally </a:t>
            </a:r>
          </a:p>
          <a:p>
            <a:pPr marL="365760" marR="0" lvl="0" indent="-264160" algn="l" rtl="0">
              <a:spcBef>
                <a:spcPts val="300"/>
              </a:spcBef>
              <a:spcAft>
                <a:spcPts val="0"/>
              </a:spcAft>
              <a:buClr>
                <a:schemeClr val="accent3"/>
              </a:buClr>
              <a:buSzPct val="100000"/>
              <a:buFont typeface="Georgia"/>
              <a:buChar char="•"/>
            </a:pPr>
            <a:r>
              <a:rPr lang="en-US" sz="2200" b="0" i="0" u="none" strike="noStrike" cap="none" dirty="0">
                <a:solidFill>
                  <a:schemeClr val="dk1"/>
                </a:solidFill>
                <a:ea typeface="Roboto"/>
                <a:cs typeface="Roboto"/>
                <a:sym typeface="Roboto"/>
              </a:rPr>
              <a:t>½ day of release time for both new teacher and mentor throughout year – job embedded application suggested in learning community sessions</a:t>
            </a:r>
          </a:p>
          <a:p>
            <a:pPr marL="365760" marR="0" lvl="0" indent="-264160" algn="l" rtl="0">
              <a:spcBef>
                <a:spcPts val="300"/>
              </a:spcBef>
              <a:spcAft>
                <a:spcPts val="0"/>
              </a:spcAft>
              <a:buClr>
                <a:schemeClr val="accent3"/>
              </a:buClr>
              <a:buSzPct val="100000"/>
              <a:buFont typeface="Georgia"/>
              <a:buChar char="•"/>
            </a:pPr>
            <a:r>
              <a:rPr lang="en-US" sz="2200" b="1" i="0" u="none" strike="noStrike" cap="none" dirty="0">
                <a:solidFill>
                  <a:schemeClr val="dk1"/>
                </a:solidFill>
                <a:ea typeface="Roboto"/>
                <a:cs typeface="Roboto"/>
                <a:sym typeface="Roboto"/>
              </a:rPr>
              <a:t>Training and support for mentors provided by mentor </a:t>
            </a:r>
            <a:r>
              <a:rPr lang="en-US" sz="2200" b="1" i="0" u="none" strike="noStrike" cap="none" dirty="0" smtClean="0">
                <a:solidFill>
                  <a:schemeClr val="dk1"/>
                </a:solidFill>
                <a:ea typeface="Roboto"/>
                <a:cs typeface="Roboto"/>
                <a:sym typeface="Roboto"/>
              </a:rPr>
              <a:t>team</a:t>
            </a:r>
            <a:endParaRPr lang="en-US" sz="2200" b="1" i="0" u="none" strike="noStrike" cap="none" dirty="0">
              <a:solidFill>
                <a:schemeClr val="dk1"/>
              </a:solidFill>
              <a:ea typeface="Roboto"/>
              <a:cs typeface="Roboto"/>
              <a:sym typeface="Roboto"/>
            </a:endParaRPr>
          </a:p>
        </p:txBody>
      </p:sp>
      <p:pic>
        <p:nvPicPr>
          <p:cNvPr id="332" name="Shape 332"/>
          <p:cNvPicPr preferRelativeResize="0"/>
          <p:nvPr/>
        </p:nvPicPr>
        <p:blipFill>
          <a:blip r:embed="rId6">
            <a:extLst>
              <a:ext uri="{28A0092B-C50C-407E-A947-70E740481C1C}">
                <a14:useLocalDpi xmlns:a14="http://schemas.microsoft.com/office/drawing/2010/main" val="0"/>
              </a:ext>
            </a:extLst>
          </a:blip>
          <a:stretch>
            <a:fillRect/>
          </a:stretch>
        </p:blipFill>
        <p:spPr>
          <a:xfrm>
            <a:off x="3305303" y="4274514"/>
            <a:ext cx="2649280" cy="1907481"/>
          </a:xfrm>
          <a:prstGeom prst="rect">
            <a:avLst/>
          </a:prstGeom>
          <a:noFill/>
          <a:ln>
            <a:noFill/>
          </a:ln>
        </p:spPr>
      </p:pic>
      <p:sp>
        <p:nvSpPr>
          <p:cNvPr id="7" name="Shape 323"/>
          <p:cNvSpPr txBox="1">
            <a:spLocks/>
          </p:cNvSpPr>
          <p:nvPr>
            <p:custDataLst>
              <p:tags r:id="rId3"/>
            </p:custDataLst>
          </p:nvPr>
        </p:nvSpPr>
        <p:spPr>
          <a:xfrm>
            <a:off x="457200" y="616765"/>
            <a:ext cx="8229600" cy="876900"/>
          </a:xfrm>
          <a:prstGeom prst="rect">
            <a:avLst/>
          </a:prstGeom>
          <a:noFill/>
          <a:ln>
            <a:noFill/>
          </a:ln>
        </p:spPr>
        <p:txBody>
          <a:bodyPr lIns="91425" tIns="45700" rIns="91425" bIns="45700" anchor="ctr"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Trebuchet MS"/>
              <a:buNone/>
              <a:defRPr sz="4000" b="0" i="0" u="none" strike="noStrike" cap="none">
                <a:solidFill>
                  <a:schemeClr val="dk2"/>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buSzPct val="25000"/>
              <a:buFont typeface="Raleway"/>
              <a:buNone/>
            </a:pPr>
            <a:r>
              <a:rPr lang="en-US" sz="4400" b="1" smtClean="0">
                <a:latin typeface="+mj-lt"/>
                <a:ea typeface="Raleway"/>
                <a:cs typeface="Raleway"/>
                <a:sym typeface="Raleway"/>
              </a:rPr>
              <a:t>Mentoring</a:t>
            </a:r>
            <a:endParaRPr lang="en-US" sz="4400" b="1" dirty="0">
              <a:latin typeface="+mj-lt"/>
              <a:ea typeface="Raleway"/>
              <a:cs typeface="Raleway"/>
              <a:sym typeface="Raleway"/>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custDataLst>
              <p:tags r:id="rId2"/>
            </p:custDataLst>
          </p:nvPr>
        </p:nvSpPr>
        <p:spPr>
          <a:xfrm>
            <a:off x="457200" y="739350"/>
            <a:ext cx="8229600" cy="1470300"/>
          </a:xfrm>
          <a:prstGeom prst="rect">
            <a:avLst/>
          </a:prstGeom>
        </p:spPr>
        <p:txBody>
          <a:bodyPr lIns="91425" tIns="91425" rIns="91425" bIns="91425" anchor="ctr" anchorCtr="0">
            <a:noAutofit/>
          </a:bodyPr>
          <a:lstStyle/>
          <a:p>
            <a:pPr lvl="0" algn="ctr" rtl="0">
              <a:spcBef>
                <a:spcPts val="0"/>
              </a:spcBef>
              <a:buNone/>
            </a:pPr>
            <a:r>
              <a:rPr lang="en-US" sz="3600" b="1" dirty="0">
                <a:latin typeface="+mj-lt"/>
                <a:ea typeface="Raleway"/>
                <a:cs typeface="Raleway"/>
                <a:sym typeface="Raleway"/>
              </a:rPr>
              <a:t>NTIP Component -  </a:t>
            </a:r>
          </a:p>
          <a:p>
            <a:pPr lvl="0" algn="ctr" rtl="0">
              <a:spcBef>
                <a:spcPts val="0"/>
              </a:spcBef>
              <a:buNone/>
            </a:pPr>
            <a:r>
              <a:rPr lang="en-US" sz="3200" b="1" dirty="0">
                <a:latin typeface="+mj-lt"/>
                <a:ea typeface="Raleway"/>
                <a:cs typeface="Raleway"/>
                <a:sym typeface="Raleway"/>
              </a:rPr>
              <a:t>Teacher Performance Appraisal (TPA)</a:t>
            </a:r>
          </a:p>
        </p:txBody>
      </p:sp>
      <p:sp>
        <p:nvSpPr>
          <p:cNvPr id="339" name="Shape 339"/>
          <p:cNvSpPr txBox="1">
            <a:spLocks noGrp="1"/>
          </p:cNvSpPr>
          <p:nvPr>
            <p:ph type="body" idx="1"/>
            <p:custDataLst>
              <p:tags r:id="rId3"/>
            </p:custDataLst>
          </p:nvPr>
        </p:nvSpPr>
        <p:spPr>
          <a:xfrm>
            <a:off x="457200" y="2249424"/>
            <a:ext cx="8229600" cy="4325100"/>
          </a:xfrm>
          <a:prstGeom prst="rect">
            <a:avLst/>
          </a:prstGeom>
        </p:spPr>
        <p:txBody>
          <a:bodyPr lIns="91425" tIns="91425" rIns="91425" bIns="91425" anchor="t" anchorCtr="0">
            <a:noAutofit/>
          </a:bodyPr>
          <a:lstStyle/>
          <a:p>
            <a:pPr marL="571500" lvl="0" indent="-342900" rtl="0">
              <a:spcBef>
                <a:spcPts val="0"/>
              </a:spcBef>
              <a:buFont typeface="Arial" panose="020B0604020202020204" pitchFamily="34" charset="0"/>
              <a:buChar char="•"/>
            </a:pPr>
            <a:r>
              <a:rPr lang="en-US" sz="2200" b="1" dirty="0">
                <a:solidFill>
                  <a:schemeClr val="tx1"/>
                </a:solidFill>
                <a:ea typeface="Roboto"/>
                <a:cs typeface="Roboto"/>
                <a:sym typeface="Roboto"/>
              </a:rPr>
              <a:t>Two Appraisals </a:t>
            </a:r>
            <a:r>
              <a:rPr lang="en-US" sz="2200" b="1" dirty="0" smtClean="0">
                <a:solidFill>
                  <a:schemeClr val="tx1"/>
                </a:solidFill>
                <a:ea typeface="Roboto"/>
                <a:cs typeface="Roboto"/>
                <a:sym typeface="Roboto"/>
              </a:rPr>
              <a:t>(two </a:t>
            </a:r>
            <a:r>
              <a:rPr lang="en-US" sz="2200" b="1" dirty="0">
                <a:solidFill>
                  <a:schemeClr val="tx1"/>
                </a:solidFill>
                <a:ea typeface="Roboto"/>
                <a:cs typeface="Roboto"/>
                <a:sym typeface="Roboto"/>
              </a:rPr>
              <a:t>scheduled visits per appraisal)</a:t>
            </a:r>
          </a:p>
          <a:p>
            <a:pPr marL="342900" lvl="0" indent="-342900" rtl="0">
              <a:spcBef>
                <a:spcPts val="0"/>
              </a:spcBef>
              <a:buFont typeface="Arial" panose="020B0604020202020204" pitchFamily="34" charset="0"/>
              <a:buChar char="•"/>
            </a:pPr>
            <a:endParaRPr sz="2200" dirty="0">
              <a:solidFill>
                <a:schemeClr val="tx1"/>
              </a:solidFill>
              <a:ea typeface="Roboto"/>
              <a:cs typeface="Roboto"/>
              <a:sym typeface="Roboto"/>
            </a:endParaRPr>
          </a:p>
          <a:p>
            <a:pPr marL="571500" lvl="0" indent="-342900" rtl="0">
              <a:spcBef>
                <a:spcPts val="0"/>
              </a:spcBef>
              <a:buFont typeface="Arial" panose="020B0604020202020204" pitchFamily="34" charset="0"/>
              <a:buChar char="•"/>
            </a:pPr>
            <a:r>
              <a:rPr lang="en-US" sz="2200" b="1" dirty="0">
                <a:solidFill>
                  <a:schemeClr val="tx1"/>
                </a:solidFill>
                <a:ea typeface="Roboto"/>
                <a:cs typeface="Roboto"/>
                <a:sym typeface="Roboto"/>
              </a:rPr>
              <a:t>Three </a:t>
            </a:r>
            <a:r>
              <a:rPr lang="en-US" sz="2200" b="1" dirty="0" smtClean="0">
                <a:solidFill>
                  <a:schemeClr val="tx1"/>
                </a:solidFill>
                <a:ea typeface="Roboto"/>
                <a:cs typeface="Roboto"/>
                <a:sym typeface="Roboto"/>
              </a:rPr>
              <a:t>Domains:</a:t>
            </a:r>
          </a:p>
          <a:p>
            <a:pPr marL="864108" lvl="1" indent="-342900">
              <a:spcBef>
                <a:spcPts val="0"/>
              </a:spcBef>
              <a:buClrTx/>
              <a:buFont typeface="Arial" panose="020B0604020202020204" pitchFamily="34" charset="0"/>
              <a:buChar char="•"/>
            </a:pPr>
            <a:r>
              <a:rPr lang="en-US" sz="2000" dirty="0" smtClean="0">
                <a:solidFill>
                  <a:schemeClr val="tx1"/>
                </a:solidFill>
                <a:latin typeface="+mj-lt"/>
                <a:ea typeface="Roboto"/>
                <a:cs typeface="Roboto"/>
                <a:sym typeface="Roboto"/>
              </a:rPr>
              <a:t>Commitment </a:t>
            </a:r>
            <a:r>
              <a:rPr lang="en-US" sz="2000" dirty="0">
                <a:solidFill>
                  <a:schemeClr val="tx1"/>
                </a:solidFill>
                <a:latin typeface="+mj-lt"/>
                <a:ea typeface="Roboto"/>
                <a:cs typeface="Roboto"/>
                <a:sym typeface="Roboto"/>
              </a:rPr>
              <a:t>to Pupils and Pupil </a:t>
            </a:r>
            <a:r>
              <a:rPr lang="en-US" sz="2000" dirty="0" smtClean="0">
                <a:solidFill>
                  <a:schemeClr val="tx1"/>
                </a:solidFill>
                <a:latin typeface="+mj-lt"/>
                <a:ea typeface="Roboto"/>
                <a:cs typeface="Roboto"/>
                <a:sym typeface="Roboto"/>
              </a:rPr>
              <a:t>Learning</a:t>
            </a:r>
          </a:p>
          <a:p>
            <a:pPr marL="864108" lvl="1" indent="-342900">
              <a:spcBef>
                <a:spcPts val="0"/>
              </a:spcBef>
              <a:buClrTx/>
              <a:buFont typeface="Arial" panose="020B0604020202020204" pitchFamily="34" charset="0"/>
              <a:buChar char="•"/>
            </a:pPr>
            <a:r>
              <a:rPr lang="en-US" sz="2000" dirty="0" smtClean="0">
                <a:solidFill>
                  <a:schemeClr val="tx1"/>
                </a:solidFill>
                <a:latin typeface="+mj-lt"/>
                <a:ea typeface="Roboto"/>
                <a:cs typeface="Roboto"/>
                <a:sym typeface="Roboto"/>
              </a:rPr>
              <a:t>Professional Knowledge</a:t>
            </a:r>
          </a:p>
          <a:p>
            <a:pPr marL="864108" lvl="1" indent="-342900">
              <a:spcBef>
                <a:spcPts val="0"/>
              </a:spcBef>
              <a:buClrTx/>
              <a:buFont typeface="Arial" panose="020B0604020202020204" pitchFamily="34" charset="0"/>
              <a:buChar char="•"/>
            </a:pPr>
            <a:r>
              <a:rPr lang="en-US" sz="2200" dirty="0" smtClean="0">
                <a:solidFill>
                  <a:schemeClr val="tx1"/>
                </a:solidFill>
                <a:latin typeface="+mj-lt"/>
                <a:ea typeface="Roboto"/>
                <a:cs typeface="Roboto"/>
                <a:sym typeface="Roboto"/>
              </a:rPr>
              <a:t>Teaching </a:t>
            </a:r>
            <a:r>
              <a:rPr lang="en-US" sz="2200" dirty="0">
                <a:solidFill>
                  <a:schemeClr val="tx1"/>
                </a:solidFill>
                <a:latin typeface="+mj-lt"/>
                <a:ea typeface="Roboto"/>
                <a:cs typeface="Roboto"/>
                <a:sym typeface="Roboto"/>
              </a:rPr>
              <a:t>Practice </a:t>
            </a:r>
          </a:p>
          <a:p>
            <a:pPr marL="342900" lvl="0" indent="-342900" rtl="0">
              <a:spcBef>
                <a:spcPts val="0"/>
              </a:spcBef>
              <a:buFont typeface="Arial" panose="020B0604020202020204" pitchFamily="34" charset="0"/>
              <a:buChar char="•"/>
            </a:pPr>
            <a:endParaRPr sz="2200" dirty="0">
              <a:solidFill>
                <a:schemeClr val="tx1"/>
              </a:solidFill>
              <a:ea typeface="Roboto"/>
              <a:cs typeface="Roboto"/>
              <a:sym typeface="Roboto"/>
            </a:endParaRPr>
          </a:p>
          <a:p>
            <a:pPr marL="342900" indent="-342900">
              <a:spcBef>
                <a:spcPts val="0"/>
              </a:spcBef>
              <a:buFont typeface="Arial" panose="020B0604020202020204" pitchFamily="34" charset="0"/>
              <a:buChar char="•"/>
            </a:pPr>
            <a:r>
              <a:rPr lang="en-US" sz="2200" b="1" dirty="0" smtClean="0">
                <a:solidFill>
                  <a:schemeClr val="tx1"/>
                </a:solidFill>
                <a:ea typeface="Roboto"/>
                <a:cs typeface="Roboto"/>
                <a:sym typeface="Roboto"/>
              </a:rPr>
              <a:t>In order to meet the requirements of NTIP:</a:t>
            </a:r>
          </a:p>
          <a:p>
            <a:pPr marL="635508" lvl="1" indent="-342900">
              <a:spcBef>
                <a:spcPts val="0"/>
              </a:spcBef>
              <a:buClrTx/>
              <a:buFont typeface="Arial" panose="020B0604020202020204" pitchFamily="34" charset="0"/>
              <a:buChar char="•"/>
            </a:pPr>
            <a:r>
              <a:rPr lang="en-US" sz="2000" dirty="0" smtClean="0">
                <a:solidFill>
                  <a:schemeClr val="tx1"/>
                </a:solidFill>
                <a:latin typeface="+mj-lt"/>
                <a:ea typeface="Roboto"/>
                <a:cs typeface="Roboto"/>
                <a:sym typeface="Roboto"/>
              </a:rPr>
              <a:t>You </a:t>
            </a:r>
            <a:r>
              <a:rPr lang="en-US" sz="2000" dirty="0">
                <a:solidFill>
                  <a:schemeClr val="tx1"/>
                </a:solidFill>
                <a:latin typeface="+mj-lt"/>
                <a:ea typeface="Roboto"/>
                <a:cs typeface="Roboto"/>
                <a:sym typeface="Roboto"/>
              </a:rPr>
              <a:t>must have two satisfactory TPA’s </a:t>
            </a:r>
            <a:r>
              <a:rPr lang="en-US" sz="2000" dirty="0" smtClean="0">
                <a:solidFill>
                  <a:schemeClr val="tx1"/>
                </a:solidFill>
                <a:latin typeface="+mj-lt"/>
                <a:ea typeface="Roboto"/>
                <a:cs typeface="Roboto"/>
                <a:sym typeface="Roboto"/>
              </a:rPr>
              <a:t>completed and signed in mVal plus your NTIP Strategy Form.</a:t>
            </a: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8" name="Shape 348"/>
          <p:cNvSpPr txBox="1"/>
          <p:nvPr>
            <p:custDataLst>
              <p:tags r:id="rId2"/>
            </p:custDataLst>
          </p:nvPr>
        </p:nvSpPr>
        <p:spPr>
          <a:xfrm>
            <a:off x="5778675" y="5491725"/>
            <a:ext cx="2523900" cy="7020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349" name="Shape 349"/>
          <p:cNvSpPr/>
          <p:nvPr>
            <p:custDataLst>
              <p:tags r:id="rId3"/>
            </p:custDataLst>
          </p:nvPr>
        </p:nvSpPr>
        <p:spPr>
          <a:xfrm flipH="1">
            <a:off x="7630200" y="1053300"/>
            <a:ext cx="1513800" cy="623100"/>
          </a:xfrm>
          <a:prstGeom prst="homePlate">
            <a:avLst>
              <a:gd name="adj" fmla="val 59255"/>
            </a:avLst>
          </a:prstGeom>
          <a:solidFill>
            <a:schemeClr val="accent3"/>
          </a:solidFill>
          <a:ln w="19050" cap="flat" cmpd="sng">
            <a:solidFill>
              <a:srgbClr val="429757"/>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US" sz="1800" b="0" i="0" u="none" strike="noStrike" cap="none">
                <a:solidFill>
                  <a:schemeClr val="lt1"/>
                </a:solidFill>
                <a:latin typeface="Roboto"/>
                <a:ea typeface="Roboto"/>
                <a:cs typeface="Roboto"/>
                <a:sym typeface="Roboto"/>
              </a:rPr>
              <a:t>Page </a:t>
            </a:r>
            <a:r>
              <a:rPr lang="en-US" sz="1800">
                <a:solidFill>
                  <a:schemeClr val="lt1"/>
                </a:solidFill>
                <a:latin typeface="Roboto"/>
                <a:ea typeface="Roboto"/>
                <a:cs typeface="Roboto"/>
                <a:sym typeface="Roboto"/>
              </a:rPr>
              <a:t>8</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7916" y="1020048"/>
            <a:ext cx="4925227" cy="5527964"/>
          </a:xfrm>
          <a:prstGeom prst="rect">
            <a:avLst/>
          </a:prstGeom>
        </p:spPr>
      </p:pic>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custDataLst>
              <p:tags r:id="rId2"/>
            </p:custDataLst>
          </p:nvPr>
        </p:nvSpPr>
        <p:spPr>
          <a:xfrm>
            <a:off x="692920" y="476612"/>
            <a:ext cx="7848599" cy="1139825"/>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000" b="1" i="0" u="none" strike="noStrike" cap="none" dirty="0">
                <a:solidFill>
                  <a:schemeClr val="dk2"/>
                </a:solidFill>
                <a:latin typeface="+mj-lt"/>
                <a:ea typeface="Raleway"/>
                <a:cs typeface="Raleway"/>
                <a:sym typeface="Raleway"/>
              </a:rPr>
              <a:t>Who can you </a:t>
            </a:r>
            <a:r>
              <a:rPr lang="en-US" sz="4000" b="1" i="0" u="none" strike="noStrike" cap="none" dirty="0" smtClean="0">
                <a:solidFill>
                  <a:schemeClr val="dk2"/>
                </a:solidFill>
                <a:latin typeface="+mj-lt"/>
                <a:ea typeface="Raleway"/>
                <a:cs typeface="Raleway"/>
                <a:sym typeface="Raleway"/>
              </a:rPr>
              <a:t>call? </a:t>
            </a:r>
            <a:endParaRPr lang="en-US" sz="4000" b="1" i="0" u="none" strike="noStrike" cap="none" dirty="0">
              <a:solidFill>
                <a:schemeClr val="dk2"/>
              </a:solidFill>
              <a:latin typeface="+mj-lt"/>
              <a:ea typeface="Raleway"/>
              <a:cs typeface="Raleway"/>
              <a:sym typeface="Raleway"/>
            </a:endParaRPr>
          </a:p>
        </p:txBody>
      </p:sp>
      <p:pic>
        <p:nvPicPr>
          <p:cNvPr id="355" name="Shape 355"/>
          <p:cNvPicPr preferRelativeResize="0"/>
          <p:nvPr/>
        </p:nvPicPr>
        <p:blipFill>
          <a:blip r:embed="rId5">
            <a:extLst>
              <a:ext uri="{28A0092B-C50C-407E-A947-70E740481C1C}">
                <a14:useLocalDpi xmlns:a14="http://schemas.microsoft.com/office/drawing/2010/main" val="0"/>
              </a:ext>
            </a:extLst>
          </a:blip>
          <a:stretch>
            <a:fillRect/>
          </a:stretch>
        </p:blipFill>
        <p:spPr>
          <a:xfrm>
            <a:off x="3012011" y="1498748"/>
            <a:ext cx="3371429" cy="4785845"/>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ctrTitle"/>
            <p:custDataLst>
              <p:tags r:id="rId2"/>
            </p:custDataLst>
          </p:nvPr>
        </p:nvSpPr>
        <p:spPr>
          <a:xfrm>
            <a:off x="375851" y="1911257"/>
            <a:ext cx="8458200" cy="1470024"/>
          </a:xfrm>
          <a:prstGeom prst="rect">
            <a:avLst/>
          </a:prstGeom>
          <a:noFill/>
          <a:ln>
            <a:noFill/>
          </a:ln>
        </p:spPr>
        <p:txBody>
          <a:bodyPr lIns="91425" tIns="45700" rIns="91425" bIns="45700" anchor="b" anchorCtr="0">
            <a:noAutofit/>
          </a:bodyPr>
          <a:lstStyle/>
          <a:p>
            <a:pPr marL="0" marR="0" lvl="0" indent="0" algn="ctr" rtl="0">
              <a:spcBef>
                <a:spcPts val="0"/>
              </a:spcBef>
              <a:buClr>
                <a:schemeClr val="lt1"/>
              </a:buClr>
              <a:buSzPct val="25000"/>
              <a:buFont typeface="Raleway"/>
              <a:buNone/>
            </a:pPr>
            <a:r>
              <a:rPr lang="en-US" sz="8000" b="1" i="0" u="none" strike="noStrike" cap="none" dirty="0">
                <a:solidFill>
                  <a:schemeClr val="lt1"/>
                </a:solidFill>
                <a:latin typeface="+mj-lt"/>
                <a:ea typeface="Raleway"/>
                <a:cs typeface="Raleway"/>
                <a:sym typeface="Raleway"/>
              </a:rPr>
              <a:t>Thank </a:t>
            </a:r>
            <a:r>
              <a:rPr lang="en-US" sz="8000" b="1" i="0" u="none" strike="noStrike" cap="none" dirty="0" smtClean="0">
                <a:solidFill>
                  <a:schemeClr val="lt1"/>
                </a:solidFill>
                <a:latin typeface="+mj-lt"/>
                <a:ea typeface="Raleway"/>
                <a:cs typeface="Raleway"/>
                <a:sym typeface="Raleway"/>
              </a:rPr>
              <a:t>You!</a:t>
            </a:r>
            <a:endParaRPr lang="en-US" sz="8000" b="1" i="0" u="none" strike="noStrike" cap="none" dirty="0">
              <a:solidFill>
                <a:schemeClr val="lt1"/>
              </a:solidFill>
              <a:latin typeface="+mj-lt"/>
              <a:ea typeface="Raleway"/>
              <a:cs typeface="Raleway"/>
              <a:sym typeface="Raleway"/>
            </a:endParaRPr>
          </a:p>
        </p:txBody>
      </p:sp>
      <p:pic>
        <p:nvPicPr>
          <p:cNvPr id="362" name="Shape 362"/>
          <p:cNvPicPr preferRelativeResize="0"/>
          <p:nvPr/>
        </p:nvPicPr>
        <p:blipFill rotWithShape="1">
          <a:blip r:embed="rId5">
            <a:alphaModFix/>
          </a:blip>
          <a:srcRect/>
          <a:stretch/>
        </p:blipFill>
        <p:spPr>
          <a:xfrm>
            <a:off x="3302458" y="4316626"/>
            <a:ext cx="2604983" cy="2228335"/>
          </a:xfrm>
          <a:prstGeom prst="rect">
            <a:avLst/>
          </a:prstGeom>
          <a:noFill/>
          <a:ln>
            <a:noFill/>
          </a:ln>
        </p:spPr>
      </p:pic>
      <p:pic>
        <p:nvPicPr>
          <p:cNvPr id="363" name="Shape 363"/>
          <p:cNvPicPr preferRelativeResize="0"/>
          <p:nvPr/>
        </p:nvPicPr>
        <p:blipFill rotWithShape="1">
          <a:blip r:embed="rId6">
            <a:alphaModFix/>
          </a:blip>
          <a:srcRect/>
          <a:stretch/>
        </p:blipFill>
        <p:spPr>
          <a:xfrm>
            <a:off x="533400" y="5765800"/>
            <a:ext cx="609599" cy="812799"/>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6" name="Rounded Rectangle 5"/>
          <p:cNvSpPr/>
          <p:nvPr>
            <p:custDataLst>
              <p:tags r:id="rId2"/>
            </p:custDataLst>
          </p:nvPr>
        </p:nvSpPr>
        <p:spPr>
          <a:xfrm>
            <a:off x="1400175" y="1321236"/>
            <a:ext cx="6324600" cy="1219200"/>
          </a:xfrm>
          <a:prstGeom prst="roundRect">
            <a:avLst>
              <a:gd name="adj" fmla="val 5729"/>
            </a:avLst>
          </a:prstGeom>
          <a:solidFill>
            <a:srgbClr val="FFFFFF"/>
          </a:solidFill>
          <a:ln w="9525">
            <a:solidFill>
              <a:srgbClr val="F3B7B7"/>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custDataLst>
              <p:tags r:id="rId3"/>
            </p:custDataLst>
          </p:nvPr>
        </p:nvSpPr>
        <p:spPr>
          <a:xfrm>
            <a:off x="1447800" y="1402407"/>
            <a:ext cx="6248400" cy="1061829"/>
          </a:xfrm>
          <a:prstGeom prst="rect">
            <a:avLst/>
          </a:prstGeom>
          <a:noFill/>
        </p:spPr>
        <p:txBody>
          <a:bodyPr wrap="square" rtlCol="0">
            <a:spAutoFit/>
          </a:bodyPr>
          <a:lstStyle/>
          <a:p>
            <a:pPr algn="ctr"/>
            <a:r>
              <a:rPr lang="en-CA" sz="2100"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Now that you have completed this training module, click the confirm button below to </a:t>
            </a:r>
            <a:r>
              <a:rPr lang="en-CA" sz="2100" dirty="0">
                <a:solidFill>
                  <a:srgbClr val="FF0000"/>
                </a:solidFill>
                <a:latin typeface="Segoe UI" panose="020B0502040204020203" pitchFamily="34" charset="0"/>
                <a:ea typeface="Segoe UI" panose="020B0502040204020203" pitchFamily="34" charset="0"/>
                <a:cs typeface="Segoe UI" panose="020B0502040204020203" pitchFamily="34" charset="0"/>
              </a:rPr>
              <a:t>submit the certificate of completion to our database.</a:t>
            </a:r>
          </a:p>
        </p:txBody>
      </p:sp>
      <p:sp>
        <p:nvSpPr>
          <p:cNvPr id="8" name="TextBox 7"/>
          <p:cNvSpPr txBox="1"/>
          <p:nvPr>
            <p:custDataLst>
              <p:tags r:id="rId4"/>
            </p:custDataLst>
          </p:nvPr>
        </p:nvSpPr>
        <p:spPr>
          <a:xfrm>
            <a:off x="1219200" y="178236"/>
            <a:ext cx="6705600" cy="1107996"/>
          </a:xfrm>
          <a:prstGeom prst="rect">
            <a:avLst/>
          </a:prstGeom>
          <a:noFill/>
        </p:spPr>
        <p:txBody>
          <a:bodyPr wrap="square" rtlCol="0">
            <a:spAutoFit/>
          </a:bodyPr>
          <a:lstStyle/>
          <a:p>
            <a:pPr algn="ctr"/>
            <a:r>
              <a:rPr lang="en-CA" sz="6600" b="1" dirty="0" smtClean="0">
                <a:solidFill>
                  <a:srgbClr val="FF0000"/>
                </a:solidFill>
                <a:latin typeface="Segoe UI" panose="020B0502040204020203" pitchFamily="34" charset="0"/>
                <a:ea typeface="Segoe UI" panose="020B0502040204020203" pitchFamily="34" charset="0"/>
                <a:cs typeface="Segoe UI" panose="020B0502040204020203" pitchFamily="34" charset="0"/>
              </a:rPr>
              <a:t>IMPORTANT!</a:t>
            </a:r>
            <a:endParaRPr lang="en-CA" sz="66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p:sp>
        <p:nvSpPr>
          <p:cNvPr id="9" name="Rectangle 8">
            <a:hlinkClick r:id="rId8"/>
          </p:cNvPr>
          <p:cNvSpPr/>
          <p:nvPr>
            <p:custDataLst>
              <p:tags r:id="rId5"/>
            </p:custDataLst>
          </p:nvPr>
        </p:nvSpPr>
        <p:spPr>
          <a:xfrm>
            <a:off x="3214687" y="2769036"/>
            <a:ext cx="2714625" cy="685800"/>
          </a:xfrm>
          <a:prstGeom prst="rect">
            <a:avLst/>
          </a:prstGeom>
          <a:solidFill>
            <a:srgbClr val="DE0000"/>
          </a:solidFill>
          <a:ln w="19050" cap="flat" cmpd="sng" algn="ctr">
            <a:solidFill>
              <a:srgbClr val="FFFFFF"/>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smtClean="0">
                <a:solidFill>
                  <a:srgbClr val="FFFFFF"/>
                </a:solidFill>
                <a:latin typeface="Arial" panose="020B0604020202020204" pitchFamily="34" charset="0"/>
                <a:cs typeface="Arial" panose="020B0604020202020204" pitchFamily="34" charset="0"/>
              </a:rPr>
              <a:t>CONFIRM</a:t>
            </a:r>
            <a:endParaRPr lang="en-CA" sz="4000" b="1" dirty="0">
              <a:solidFill>
                <a:srgbClr val="FFFFFF"/>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967057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2150"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3174"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Tree>
    <p:custDataLst>
      <p:tags r:id="rId2"/>
    </p:custDataLst>
    <p:controls>
      <mc:AlternateContent xmlns:mc="http://schemas.openxmlformats.org/markup-compatibility/2006">
        <mc:Choice xmlns:v="urn:schemas-microsoft-com:vml" Requires="v">
          <p:control spid="4184" name="ShockwaveFlash1" r:id="rId3" imgW="9144000" imgH="5143680"/>
        </mc:Choice>
        <mc:Fallback>
          <p:control name="ShockwaveFlash1" r:id="rId3" imgW="9144000" imgH="5143680">
            <p:pic>
              <p:nvPicPr>
                <p:cNvPr id="0" name="ShockwaveFlash1"/>
                <p:cNvPicPr>
                  <a:picLocks/>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Lst>
              </p:spPr>
            </p:pic>
          </p:control>
        </mc:Fallback>
      </mc:AlternateContent>
    </p:controls>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custDataLst>
              <p:tags r:id="rId2"/>
            </p:custDataLst>
          </p:nvPr>
        </p:nvSpPr>
        <p:spPr>
          <a:xfrm>
            <a:off x="457200" y="1715270"/>
            <a:ext cx="8229600" cy="4325100"/>
          </a:xfrm>
          <a:prstGeom prst="rect">
            <a:avLst/>
          </a:prstGeom>
        </p:spPr>
        <p:txBody>
          <a:bodyPr lIns="91425" tIns="91425" rIns="91425" bIns="91425" anchor="t" anchorCtr="0">
            <a:noAutofit/>
          </a:bodyPr>
          <a:lstStyle/>
          <a:p>
            <a:pPr marL="657225" indent="-312738">
              <a:spcBef>
                <a:spcPts val="0"/>
              </a:spcBef>
              <a:buClrTx/>
              <a:buFont typeface="Arial" panose="020B0604020202020204" pitchFamily="34" charset="0"/>
              <a:buChar char="•"/>
            </a:pPr>
            <a:r>
              <a:rPr lang="en-US" b="1" dirty="0" smtClean="0">
                <a:solidFill>
                  <a:schemeClr val="tx1"/>
                </a:solidFill>
                <a:latin typeface="+mj-lt"/>
              </a:rPr>
              <a:t>Superintendent </a:t>
            </a:r>
            <a:r>
              <a:rPr lang="en-US" b="1" dirty="0">
                <a:solidFill>
                  <a:schemeClr val="tx1"/>
                </a:solidFill>
                <a:latin typeface="+mj-lt"/>
              </a:rPr>
              <a:t>of </a:t>
            </a:r>
            <a:r>
              <a:rPr lang="en-US" b="1" dirty="0" smtClean="0">
                <a:solidFill>
                  <a:schemeClr val="tx1"/>
                </a:solidFill>
                <a:latin typeface="+mj-lt"/>
              </a:rPr>
              <a:t>Education</a:t>
            </a:r>
          </a:p>
          <a:p>
            <a:pPr marL="922401" lvl="2" indent="-312738">
              <a:spcBef>
                <a:spcPts val="0"/>
              </a:spcBef>
              <a:buClrTx/>
              <a:buFont typeface="Arial" panose="020B0604020202020204" pitchFamily="34" charset="0"/>
              <a:buChar char="•"/>
            </a:pPr>
            <a:r>
              <a:rPr lang="en-US" dirty="0" smtClean="0">
                <a:solidFill>
                  <a:schemeClr val="tx1"/>
                </a:solidFill>
                <a:latin typeface="+mj-lt"/>
              </a:rPr>
              <a:t>Cristina </a:t>
            </a:r>
            <a:r>
              <a:rPr lang="en-US" dirty="0">
                <a:solidFill>
                  <a:schemeClr val="tx1"/>
                </a:solidFill>
                <a:latin typeface="+mj-lt"/>
              </a:rPr>
              <a:t>Salmini</a:t>
            </a:r>
          </a:p>
          <a:p>
            <a:pPr marL="657225" indent="-312738">
              <a:spcBef>
                <a:spcPts val="0"/>
              </a:spcBef>
              <a:buClrTx/>
              <a:buFont typeface="Arial" panose="020B0604020202020204" pitchFamily="34" charset="0"/>
              <a:buChar char="•"/>
            </a:pPr>
            <a:endParaRPr dirty="0">
              <a:solidFill>
                <a:schemeClr val="tx1"/>
              </a:solidFill>
              <a:latin typeface="+mj-lt"/>
            </a:endParaRPr>
          </a:p>
          <a:p>
            <a:pPr marL="657225" indent="-312738">
              <a:spcBef>
                <a:spcPts val="0"/>
              </a:spcBef>
              <a:buClrTx/>
              <a:buFont typeface="Arial" panose="020B0604020202020204" pitchFamily="34" charset="0"/>
              <a:buChar char="•"/>
            </a:pPr>
            <a:r>
              <a:rPr lang="en-US" b="1" dirty="0" smtClean="0">
                <a:solidFill>
                  <a:schemeClr val="tx1"/>
                </a:solidFill>
                <a:latin typeface="+mj-lt"/>
              </a:rPr>
              <a:t>System Principal, Leadership </a:t>
            </a:r>
            <a:r>
              <a:rPr lang="en-US" b="1" dirty="0">
                <a:solidFill>
                  <a:schemeClr val="tx1"/>
                </a:solidFill>
                <a:latin typeface="+mj-lt"/>
              </a:rPr>
              <a:t>and </a:t>
            </a:r>
            <a:r>
              <a:rPr lang="en-US" b="1" dirty="0" smtClean="0">
                <a:solidFill>
                  <a:schemeClr val="tx1"/>
                </a:solidFill>
                <a:latin typeface="+mj-lt"/>
              </a:rPr>
              <a:t>Staff Development</a:t>
            </a:r>
          </a:p>
          <a:p>
            <a:pPr marL="922401" lvl="2" indent="-312738">
              <a:spcBef>
                <a:spcPts val="0"/>
              </a:spcBef>
              <a:buClrTx/>
              <a:buFont typeface="Arial" panose="020B0604020202020204" pitchFamily="34" charset="0"/>
              <a:buChar char="•"/>
            </a:pPr>
            <a:r>
              <a:rPr lang="en-US" dirty="0" smtClean="0">
                <a:solidFill>
                  <a:schemeClr val="tx1"/>
                </a:solidFill>
                <a:latin typeface="+mj-lt"/>
              </a:rPr>
              <a:t>Laurie </a:t>
            </a:r>
            <a:r>
              <a:rPr lang="en-US" dirty="0">
                <a:solidFill>
                  <a:schemeClr val="tx1"/>
                </a:solidFill>
                <a:latin typeface="+mj-lt"/>
              </a:rPr>
              <a:t>Reid</a:t>
            </a:r>
          </a:p>
          <a:p>
            <a:pPr marL="657225" indent="-312738">
              <a:spcBef>
                <a:spcPts val="0"/>
              </a:spcBef>
              <a:buClrTx/>
              <a:buFont typeface="Arial" panose="020B0604020202020204" pitchFamily="34" charset="0"/>
              <a:buChar char="•"/>
            </a:pPr>
            <a:endParaRPr dirty="0">
              <a:solidFill>
                <a:schemeClr val="tx1"/>
              </a:solidFill>
              <a:latin typeface="+mj-lt"/>
            </a:endParaRPr>
          </a:p>
          <a:p>
            <a:pPr marL="657225" indent="-312738">
              <a:spcBef>
                <a:spcPts val="0"/>
              </a:spcBef>
              <a:buClrTx/>
              <a:buFont typeface="Arial" panose="020B0604020202020204" pitchFamily="34" charset="0"/>
              <a:buChar char="•"/>
            </a:pPr>
            <a:r>
              <a:rPr lang="en-US" b="1" dirty="0" smtClean="0">
                <a:solidFill>
                  <a:schemeClr val="tx1"/>
                </a:solidFill>
                <a:latin typeface="+mj-lt"/>
              </a:rPr>
              <a:t>Executive Assistant</a:t>
            </a:r>
          </a:p>
          <a:p>
            <a:pPr marL="922401" lvl="2" indent="-312738">
              <a:spcBef>
                <a:spcPts val="0"/>
              </a:spcBef>
              <a:buClrTx/>
              <a:buFont typeface="Arial" panose="020B0604020202020204" pitchFamily="34" charset="0"/>
              <a:buChar char="•"/>
            </a:pPr>
            <a:r>
              <a:rPr lang="en-US" dirty="0" smtClean="0">
                <a:solidFill>
                  <a:schemeClr val="tx1"/>
                </a:solidFill>
                <a:latin typeface="+mj-lt"/>
              </a:rPr>
              <a:t>Suzanne Pierce</a:t>
            </a:r>
            <a:endParaRPr lang="en-US" dirty="0">
              <a:solidFill>
                <a:schemeClr val="tx1"/>
              </a:solidFill>
              <a:latin typeface="+mj-lt"/>
            </a:endParaRPr>
          </a:p>
        </p:txBody>
      </p:sp>
      <p:sp>
        <p:nvSpPr>
          <p:cNvPr id="3" name="Shape 161"/>
          <p:cNvSpPr txBox="1">
            <a:spLocks noGrp="1"/>
          </p:cNvSpPr>
          <p:nvPr>
            <p:ph type="title"/>
            <p:custDataLst>
              <p:tags r:id="rId3"/>
            </p:custDataLst>
          </p:nvPr>
        </p:nvSpPr>
        <p:spPr>
          <a:xfrm>
            <a:off x="0" y="724256"/>
            <a:ext cx="91440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smtClean="0">
                <a:solidFill>
                  <a:schemeClr val="dk2"/>
                </a:solidFill>
                <a:latin typeface="+mj-lt"/>
                <a:ea typeface="Raleway"/>
                <a:cs typeface="Raleway"/>
                <a:sym typeface="Raleway"/>
              </a:rPr>
              <a:t>Contacts</a:t>
            </a:r>
            <a:endParaRPr lang="en-US" sz="4400" b="1" i="0" u="none" strike="noStrike" cap="none" dirty="0">
              <a:solidFill>
                <a:schemeClr val="dk2"/>
              </a:solidFill>
              <a:latin typeface="+mj-lt"/>
              <a:ea typeface="Raleway"/>
              <a:cs typeface="Raleway"/>
              <a:sym typeface="Raleway"/>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custDataLst>
              <p:tags r:id="rId2"/>
            </p:custDataLst>
          </p:nvPr>
        </p:nvSpPr>
        <p:spPr>
          <a:xfrm>
            <a:off x="0" y="905316"/>
            <a:ext cx="9144000" cy="1066799"/>
          </a:xfrm>
          <a:prstGeom prst="rect">
            <a:avLst/>
          </a:prstGeom>
          <a:noFill/>
          <a:ln>
            <a:noFill/>
          </a:ln>
        </p:spPr>
        <p:txBody>
          <a:bodyPr lIns="91425" tIns="45700" rIns="91425" bIns="45700" anchor="ctr"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Learning Goals for NTIP Orientation</a:t>
            </a:r>
          </a:p>
        </p:txBody>
      </p:sp>
      <p:sp>
        <p:nvSpPr>
          <p:cNvPr id="162" name="Shape 162"/>
          <p:cNvSpPr txBox="1">
            <a:spLocks noGrp="1"/>
          </p:cNvSpPr>
          <p:nvPr>
            <p:ph type="body" idx="1"/>
            <p:custDataLst>
              <p:tags r:id="rId3"/>
            </p:custDataLst>
          </p:nvPr>
        </p:nvSpPr>
        <p:spPr>
          <a:xfrm>
            <a:off x="549275" y="2317159"/>
            <a:ext cx="8042276" cy="1970755"/>
          </a:xfrm>
          <a:prstGeom prst="rect">
            <a:avLst/>
          </a:prstGeom>
          <a:noFill/>
          <a:ln>
            <a:noFill/>
          </a:ln>
        </p:spPr>
        <p:txBody>
          <a:bodyPr lIns="91425" tIns="45700" rIns="91425" bIns="45700" anchor="t" anchorCtr="0">
            <a:noAutofit/>
          </a:bodyPr>
          <a:lstStyle/>
          <a:p>
            <a:pPr marL="365760" marR="0" lvl="0" indent="-264160" algn="l" rtl="0">
              <a:spcBef>
                <a:spcPts val="0"/>
              </a:spcBef>
              <a:spcAft>
                <a:spcPts val="0"/>
              </a:spcAft>
              <a:buSzPct val="100000"/>
              <a:buFont typeface="Georgia"/>
              <a:buChar char="•"/>
            </a:pPr>
            <a:r>
              <a:rPr lang="en-US" sz="2600" b="0" i="0" u="none" strike="noStrike" cap="none" dirty="0">
                <a:solidFill>
                  <a:schemeClr val="dk1"/>
                </a:solidFill>
                <a:ea typeface="Roboto"/>
                <a:cs typeface="Roboto"/>
                <a:sym typeface="Roboto"/>
              </a:rPr>
              <a:t>Learn about the supports offered for </a:t>
            </a:r>
            <a:r>
              <a:rPr lang="en-US" sz="2600" b="0" i="0" u="none" strike="noStrike" cap="none" dirty="0" smtClean="0">
                <a:solidFill>
                  <a:schemeClr val="dk1"/>
                </a:solidFill>
                <a:ea typeface="Roboto"/>
                <a:cs typeface="Roboto"/>
                <a:sym typeface="Roboto"/>
              </a:rPr>
              <a:t>201</a:t>
            </a:r>
            <a:r>
              <a:rPr lang="en-US" sz="2600" dirty="0" smtClean="0">
                <a:ea typeface="Roboto"/>
                <a:cs typeface="Roboto"/>
                <a:sym typeface="Roboto"/>
              </a:rPr>
              <a:t>8/</a:t>
            </a:r>
            <a:r>
              <a:rPr lang="en-US" sz="2600" b="0" i="0" u="none" strike="noStrike" cap="none" dirty="0" smtClean="0">
                <a:solidFill>
                  <a:schemeClr val="dk1"/>
                </a:solidFill>
                <a:ea typeface="Roboto"/>
                <a:cs typeface="Roboto"/>
                <a:sym typeface="Roboto"/>
              </a:rPr>
              <a:t>201</a:t>
            </a:r>
            <a:r>
              <a:rPr lang="en-US" sz="2600" dirty="0">
                <a:ea typeface="Roboto"/>
                <a:cs typeface="Roboto"/>
                <a:sym typeface="Roboto"/>
              </a:rPr>
              <a:t>9</a:t>
            </a:r>
          </a:p>
          <a:p>
            <a:pPr marL="365760" marR="0" lvl="0" indent="-264160" algn="l" rtl="0">
              <a:spcBef>
                <a:spcPts val="300"/>
              </a:spcBef>
              <a:spcAft>
                <a:spcPts val="0"/>
              </a:spcAft>
              <a:buSzPct val="100000"/>
              <a:buFont typeface="Georgia"/>
              <a:buChar char="•"/>
            </a:pPr>
            <a:r>
              <a:rPr lang="en-US" sz="2600" b="0" i="0" u="none" strike="noStrike" cap="none" dirty="0">
                <a:solidFill>
                  <a:schemeClr val="dk1"/>
                </a:solidFill>
                <a:ea typeface="Roboto"/>
                <a:cs typeface="Roboto"/>
                <a:sym typeface="Roboto"/>
              </a:rPr>
              <a:t>Understand the process for booking NTIP </a:t>
            </a:r>
            <a:r>
              <a:rPr lang="en-US" sz="2600" b="0" i="0" u="none" strike="noStrike" cap="none" dirty="0" smtClean="0">
                <a:solidFill>
                  <a:schemeClr val="dk1"/>
                </a:solidFill>
                <a:ea typeface="Roboto"/>
                <a:cs typeface="Roboto"/>
                <a:sym typeface="Roboto"/>
              </a:rPr>
              <a:t>time</a:t>
            </a:r>
            <a:endParaRPr lang="en-US" sz="2600" b="0" i="0" u="none" strike="noStrike" cap="none" dirty="0">
              <a:solidFill>
                <a:schemeClr val="dk1"/>
              </a:solidFill>
              <a:ea typeface="Roboto"/>
              <a:cs typeface="Roboto"/>
              <a:sym typeface="Roboto"/>
            </a:endParaRPr>
          </a:p>
          <a:p>
            <a:pPr marL="365760" marR="0" lvl="0" indent="-264160" algn="l" rtl="0">
              <a:spcBef>
                <a:spcPts val="300"/>
              </a:spcBef>
              <a:spcAft>
                <a:spcPts val="0"/>
              </a:spcAft>
              <a:buSzPct val="100000"/>
              <a:buFont typeface="Georgia"/>
              <a:buChar char="•"/>
            </a:pPr>
            <a:r>
              <a:rPr lang="en-US" sz="2600" dirty="0">
                <a:ea typeface="Roboto"/>
                <a:cs typeface="Roboto"/>
                <a:sym typeface="Roboto"/>
              </a:rPr>
              <a:t>‘</a:t>
            </a:r>
            <a:r>
              <a:rPr lang="en-US" sz="2600" b="0" i="0" u="none" strike="noStrike" cap="none" dirty="0">
                <a:solidFill>
                  <a:schemeClr val="dk1"/>
                </a:solidFill>
                <a:ea typeface="Roboto"/>
                <a:cs typeface="Roboto"/>
                <a:sym typeface="Roboto"/>
              </a:rPr>
              <a:t>Meet</a:t>
            </a:r>
            <a:r>
              <a:rPr lang="en-US" sz="2600" dirty="0">
                <a:ea typeface="Roboto"/>
                <a:cs typeface="Roboto"/>
                <a:sym typeface="Roboto"/>
              </a:rPr>
              <a:t>’</a:t>
            </a:r>
            <a:r>
              <a:rPr lang="en-US" sz="2600" b="0" i="0" u="none" strike="noStrike" cap="none" dirty="0">
                <a:solidFill>
                  <a:schemeClr val="dk1"/>
                </a:solidFill>
                <a:ea typeface="Roboto"/>
                <a:cs typeface="Roboto"/>
                <a:sym typeface="Roboto"/>
              </a:rPr>
              <a:t> support staff and learn about </a:t>
            </a:r>
            <a:r>
              <a:rPr lang="en-US" sz="2600" b="0" i="0" u="none" strike="noStrike" cap="none" dirty="0" smtClean="0">
                <a:solidFill>
                  <a:schemeClr val="dk1"/>
                </a:solidFill>
                <a:ea typeface="Roboto"/>
                <a:cs typeface="Roboto"/>
                <a:sym typeface="Roboto"/>
              </a:rPr>
              <a:t>Halton</a:t>
            </a:r>
            <a:endParaRPr lang="en-US" sz="2600" b="0" i="0" u="none" strike="noStrike" cap="none" dirty="0">
              <a:solidFill>
                <a:schemeClr val="dk1"/>
              </a:solidFill>
              <a:ea typeface="Roboto"/>
              <a:cs typeface="Roboto"/>
              <a:sym typeface="Roboto"/>
            </a:endParaRPr>
          </a:p>
        </p:txBody>
      </p:sp>
      <p:pic>
        <p:nvPicPr>
          <p:cNvPr id="164" name="Shape 164"/>
          <p:cNvPicPr preferRelativeResize="0"/>
          <p:nvPr/>
        </p:nvPicPr>
        <p:blipFill rotWithShape="1">
          <a:blip r:embed="rId6">
            <a:alphaModFix/>
          </a:blip>
          <a:srcRect/>
          <a:stretch/>
        </p:blipFill>
        <p:spPr>
          <a:xfrm>
            <a:off x="2667000" y="4287916"/>
            <a:ext cx="3809999" cy="2143125"/>
          </a:xfrm>
          <a:prstGeom prst="rect">
            <a:avLst/>
          </a:prstGeom>
          <a:noFill/>
          <a:ln>
            <a:noFill/>
          </a:ln>
        </p:spPr>
      </p:pic>
    </p:spTree>
    <p:custDataLst>
      <p:tags r:id="rId1"/>
    </p:custData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custDataLst>
              <p:tags r:id="rId2"/>
            </p:custDataLst>
          </p:nvPr>
        </p:nvSpPr>
        <p:spPr>
          <a:xfrm>
            <a:off x="457200" y="608829"/>
            <a:ext cx="8229600" cy="925081"/>
          </a:xfrm>
          <a:prstGeom prst="rect">
            <a:avLst/>
          </a:prstGeom>
          <a:noFill/>
          <a:ln>
            <a:noFill/>
          </a:ln>
        </p:spPr>
        <p:txBody>
          <a:bodyPr lIns="91425" tIns="91425" rIns="91425" bIns="91425" anchor="b" anchorCtr="0">
            <a:noAutofit/>
          </a:bodyPr>
          <a:lstStyle/>
          <a:p>
            <a:pPr marL="0" marR="0" lvl="0" indent="0" algn="ctr" rtl="0">
              <a:spcBef>
                <a:spcPts val="0"/>
              </a:spcBef>
              <a:buClr>
                <a:schemeClr val="dk2"/>
              </a:buClr>
              <a:buSzPct val="25000"/>
              <a:buFont typeface="Raleway"/>
              <a:buNone/>
            </a:pPr>
            <a:r>
              <a:rPr lang="en-US" sz="4400" b="1" i="0" u="none" strike="noStrike" cap="none" dirty="0">
                <a:solidFill>
                  <a:schemeClr val="dk2"/>
                </a:solidFill>
                <a:latin typeface="+mj-lt"/>
                <a:ea typeface="Raleway"/>
                <a:cs typeface="Raleway"/>
                <a:sym typeface="Raleway"/>
              </a:rPr>
              <a:t>Four Core Goal Areas of NTIP</a:t>
            </a:r>
          </a:p>
        </p:txBody>
      </p:sp>
      <p:sp>
        <p:nvSpPr>
          <p:cNvPr id="170" name="Shape 170"/>
          <p:cNvSpPr txBox="1">
            <a:spLocks noGrp="1"/>
          </p:cNvSpPr>
          <p:nvPr>
            <p:ph type="body" idx="1"/>
            <p:custDataLst>
              <p:tags r:id="rId3"/>
            </p:custDataLst>
          </p:nvPr>
        </p:nvSpPr>
        <p:spPr>
          <a:xfrm>
            <a:off x="457200" y="2061518"/>
            <a:ext cx="8229600" cy="3704967"/>
          </a:xfrm>
          <a:prstGeom prst="rect">
            <a:avLst/>
          </a:prstGeom>
          <a:noFill/>
          <a:ln>
            <a:noFill/>
          </a:ln>
        </p:spPr>
        <p:txBody>
          <a:bodyPr lIns="91425" tIns="91425" rIns="91425" bIns="91425" anchor="t" anchorCtr="0">
            <a:noAutofit/>
          </a:bodyPr>
          <a:lstStyle/>
          <a:p>
            <a:pPr marL="558800" marR="0" lvl="0" indent="-457200" algn="l" rtl="0">
              <a:spcBef>
                <a:spcPts val="0"/>
              </a:spcBef>
              <a:spcAft>
                <a:spcPts val="0"/>
              </a:spcAft>
              <a:buClrTx/>
              <a:buSzPct val="100000"/>
              <a:buFont typeface="Wingdings" panose="05000000000000000000" pitchFamily="2" charset="2"/>
              <a:buChar char="ü"/>
            </a:pPr>
            <a:r>
              <a:rPr lang="en-US" sz="2600" b="0" i="0" u="none" strike="noStrike" cap="none" dirty="0" smtClean="0">
                <a:solidFill>
                  <a:schemeClr val="tx1"/>
                </a:solidFill>
                <a:ea typeface="Roboto"/>
                <a:cs typeface="Roboto"/>
                <a:sym typeface="Roboto"/>
              </a:rPr>
              <a:t>Confidence</a:t>
            </a:r>
            <a:endParaRPr sz="2600" b="0" i="0" u="none" strike="noStrike" cap="none" dirty="0">
              <a:solidFill>
                <a:schemeClr val="tx1"/>
              </a:solidFill>
              <a:ea typeface="Roboto"/>
              <a:cs typeface="Roboto"/>
              <a:sym typeface="Roboto"/>
            </a:endParaRPr>
          </a:p>
          <a:p>
            <a:pPr marL="558800" marR="0" lvl="0" indent="-457200" algn="l" rtl="0">
              <a:spcBef>
                <a:spcPts val="0"/>
              </a:spcBef>
              <a:spcAft>
                <a:spcPts val="0"/>
              </a:spcAft>
              <a:buClrTx/>
              <a:buSzPct val="100000"/>
              <a:buFont typeface="Wingdings" panose="05000000000000000000" pitchFamily="2" charset="2"/>
              <a:buChar char="ü"/>
            </a:pPr>
            <a:r>
              <a:rPr lang="en-US" sz="2600" b="0" i="0" u="none" strike="noStrike" cap="none" dirty="0" smtClean="0">
                <a:solidFill>
                  <a:schemeClr val="tx1"/>
                </a:solidFill>
                <a:ea typeface="Roboto"/>
                <a:cs typeface="Roboto"/>
                <a:sym typeface="Roboto"/>
              </a:rPr>
              <a:t>Efficacy</a:t>
            </a:r>
            <a:endParaRPr sz="2600" b="0" i="0" u="none" strike="noStrike" cap="none" dirty="0">
              <a:solidFill>
                <a:schemeClr val="tx1"/>
              </a:solidFill>
              <a:ea typeface="Roboto"/>
              <a:cs typeface="Roboto"/>
              <a:sym typeface="Roboto"/>
            </a:endParaRPr>
          </a:p>
          <a:p>
            <a:pPr marL="558800" marR="0" lvl="0" indent="-457200" algn="l" rtl="0">
              <a:spcBef>
                <a:spcPts val="0"/>
              </a:spcBef>
              <a:spcAft>
                <a:spcPts val="0"/>
              </a:spcAft>
              <a:buClrTx/>
              <a:buSzPct val="100000"/>
              <a:buFont typeface="Wingdings" panose="05000000000000000000" pitchFamily="2" charset="2"/>
              <a:buChar char="ü"/>
            </a:pPr>
            <a:r>
              <a:rPr lang="en-US" sz="2600" b="0" i="0" u="none" strike="noStrike" cap="none" dirty="0">
                <a:solidFill>
                  <a:schemeClr val="tx1"/>
                </a:solidFill>
                <a:ea typeface="Roboto"/>
                <a:cs typeface="Roboto"/>
                <a:sym typeface="Roboto"/>
              </a:rPr>
              <a:t>Instructional </a:t>
            </a:r>
            <a:r>
              <a:rPr lang="en-US" sz="2600" b="0" i="0" u="none" strike="noStrike" cap="none" dirty="0" smtClean="0">
                <a:solidFill>
                  <a:schemeClr val="tx1"/>
                </a:solidFill>
                <a:ea typeface="Roboto"/>
                <a:cs typeface="Roboto"/>
                <a:sym typeface="Roboto"/>
              </a:rPr>
              <a:t>Practice</a:t>
            </a:r>
            <a:endParaRPr sz="2600" b="0" i="0" u="none" strike="noStrike" cap="none" dirty="0">
              <a:solidFill>
                <a:schemeClr val="tx1"/>
              </a:solidFill>
              <a:ea typeface="Roboto"/>
              <a:cs typeface="Roboto"/>
              <a:sym typeface="Roboto"/>
            </a:endParaRPr>
          </a:p>
          <a:p>
            <a:pPr marL="558800" marR="0" lvl="0" indent="-457200" algn="l" rtl="0">
              <a:spcBef>
                <a:spcPts val="0"/>
              </a:spcBef>
              <a:spcAft>
                <a:spcPts val="0"/>
              </a:spcAft>
              <a:buClrTx/>
              <a:buSzPct val="100000"/>
              <a:buFont typeface="Wingdings" panose="05000000000000000000" pitchFamily="2" charset="2"/>
              <a:buChar char="ü"/>
            </a:pPr>
            <a:r>
              <a:rPr lang="en-US" sz="2600" b="0" i="0" u="none" strike="noStrike" cap="none" dirty="0">
                <a:solidFill>
                  <a:schemeClr val="tx1"/>
                </a:solidFill>
                <a:ea typeface="Roboto"/>
                <a:cs typeface="Roboto"/>
                <a:sym typeface="Roboto"/>
              </a:rPr>
              <a:t>Commitment to Continuous </a:t>
            </a:r>
            <a:r>
              <a:rPr lang="en-US" sz="2600" b="0" i="0" u="none" strike="noStrike" cap="none" dirty="0" smtClean="0">
                <a:solidFill>
                  <a:schemeClr val="tx1"/>
                </a:solidFill>
                <a:ea typeface="Roboto"/>
                <a:cs typeface="Roboto"/>
                <a:sym typeface="Roboto"/>
              </a:rPr>
              <a:t>Learning</a:t>
            </a:r>
            <a:endParaRPr lang="en-US" sz="2600" b="0" i="0" u="none" strike="noStrike" cap="none" dirty="0">
              <a:solidFill>
                <a:schemeClr val="tx1"/>
              </a:solidFill>
              <a:ea typeface="Roboto"/>
              <a:cs typeface="Roboto"/>
              <a:sym typeface="Roboto"/>
            </a:endParaRPr>
          </a:p>
        </p:txBody>
      </p:sp>
    </p:spTree>
    <p:custDataLst>
      <p:tags r:id="rId1"/>
    </p:custData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1.0&quot;&gt;&lt;object type=&quot;1&quot; unique_id=&quot;10001&quot;&gt;&lt;property id=&quot;20141&quot; value=&quot;NTIP Orientation - 2017/2018&quot;/&gt;&lt;property id=&quot;20144&quot; value=&quot;1&quot;/&gt;&lt;property id=&quot;20146&quot; value=&quot;0&quot;/&gt;&lt;property id=&quot;20147&quot; value=&quot;0&quot;/&gt;&lt;property id=&quot;20148&quot; value=&quot;5&quot;/&gt;&lt;property id=&quot;20184&quot; value=&quot;7&quot;/&gt;&lt;property id=&quot;20191&quot; value=&quot;HDSB Connect&quot;/&gt;&lt;property id=&quot;20192&quot; value=&quot;connect.hdsb.ca&quot;/&gt;&lt;property id=&quot;20193&quot; value=&quot;0&quot;/&gt;&lt;property id=&quot;20226&quot; value=&quot;F:\NTIP Orientation\PowerPoint\NTIP Orientation - 2017.pptx&quot;/&gt;&lt;property id=&quot;20250&quot; value=&quot;6&quot;/&gt;&lt;property id=&quot;20251&quot; value=&quot;1&quot;/&gt;&lt;property id=&quot;20259&quot; value=&quot;1&quot;/&gt;&lt;property id=&quot;20262&quot; value=&quot;757090&quot;/&gt;&lt;property id=&quot;20263&quot; value=&quot;1&quot;/&gt;&lt;property id=&quot;20264&quot; value=&quot;3&quot;/&gt;&lt;property id=&quot;20519&quot; value=&quot;0&quot;/&gt;&lt;property id=&quot;20700&quot; value=&quot;0&quot;/&gt;&lt;object type=&quot;2&quot; unique_id=&quot;10002&quot;&gt;&lt;object type=&quot;3&quot; unique_id=&quot;10003&quot;&gt;&lt;property id=&quot;20148&quot; value=&quot;5&quot;/&gt;&lt;property id=&quot;20300&quot; value=&quot;Slide 1 - &amp;quot;NTIP  New Teacher Induction Program &amp;quot;&quot;/&gt;&lt;property id=&quot;20301&quot; value=&quot;NTIP - New Teacher Induction Program&quot;/&gt;&lt;property id=&quot;20302&quot; value=&quot;0&quot;/&gt;&lt;property id=&quot;20303&quot; value=&quot;-1&quot;/&gt;&lt;property id=&quot;20307&quot; value=&quot;256&quot;/&gt;&lt;property id=&quot;20309&quot; value=&quot;-1&quot;/&gt;&lt;property id=&quot;20312&quot; value=&quot;1&quot;/&gt;&lt;property id=&quot;20601&quot; value=&quot;0&quot;/&gt;&lt;/object&gt;&lt;object type=&quot;3&quot; unique_id=&quot;10004&quot;&gt;&lt;property id=&quot;20148&quot; value=&quot;5&quot;/&gt;&lt;property id=&quot;20300&quot; value=&quot;Slide 2&quot;/&gt;&lt;property id=&quot;20301&quot; value=&quot;Welcome to HDSB&quot;/&gt;&lt;property id=&quot;20302&quot; value=&quot;0&quot;/&gt;&lt;property id=&quot;20303&quot; value=&quot;-1&quot;/&gt;&lt;property id=&quot;20307&quot; value=&quot;257&quot;/&gt;&lt;property id=&quot;20309&quot; value=&quot;-1&quot;/&gt;&lt;property id=&quot;20312&quot; value=&quot;1&quot;/&gt;&lt;property id=&quot;20601&quot; value=&quot;0&quot;/&gt;&lt;/object&gt;&lt;object type=&quot;3&quot; unique_id=&quot;10005&quot;&gt;&lt;property id=&quot;20148&quot; value=&quot;5&quot;/&gt;&lt;property id=&quot;20300&quot; value=&quot;Slide 3&quot;/&gt;&lt;property id=&quot;20301&quot; value=&quot;Stuart Miller&quot;/&gt;&lt;property id=&quot;20302&quot; value=&quot;0&quot;/&gt;&lt;property id=&quot;20303&quot; value=&quot;-1&quot;/&gt;&lt;property id=&quot;20307&quot; value=&quot;258&quot;/&gt;&lt;property id=&quot;20309&quot; value=&quot;-1&quot;/&gt;&lt;property id=&quot;20312&quot; value=&quot;1&quot;/&gt;&lt;property id=&quot;20601&quot; value=&quot;0&quot;/&gt;&lt;/object&gt;&lt;object type=&quot;3&quot; unique_id=&quot;10006&quot;&gt;&lt;property id=&quot;20148&quot; value=&quot;5&quot;/&gt;&lt;property id=&quot;20300&quot; value=&quot;Slide 4&quot;/&gt;&lt;property id=&quot;20301&quot; value=&quot;Cristina Salmini&quot;/&gt;&lt;property id=&quot;20302&quot; value=&quot;0&quot;/&gt;&lt;property id=&quot;20303&quot; value=&quot;-1&quot;/&gt;&lt;property id=&quot;20307&quot; value=&quot;259&quot;/&gt;&lt;property id=&quot;20309&quot; value=&quot;-1&quot;/&gt;&lt;property id=&quot;20312&quot; value=&quot;1&quot;/&gt;&lt;property id=&quot;20601&quot; value=&quot;0&quot;/&gt;&lt;/object&gt;&lt;object type=&quot;3&quot; unique_id=&quot;10007&quot;&gt;&lt;property id=&quot;20148&quot; value=&quot;5&quot;/&gt;&lt;property id=&quot;20300&quot; value=&quot;Slide 5&quot;/&gt;&lt;property id=&quot;20301&quot; value=&quot;Laurie Reid&quot;/&gt;&lt;property id=&quot;20302&quot; value=&quot;0&quot;/&gt;&lt;property id=&quot;20303&quot; value=&quot;-1&quot;/&gt;&lt;property id=&quot;20307&quot; value=&quot;260&quot;/&gt;&lt;property id=&quot;20309&quot; value=&quot;-1&quot;/&gt;&lt;property id=&quot;20312&quot; value=&quot;1&quot;/&gt;&lt;property id=&quot;20601&quot; value=&quot;0&quot;/&gt;&lt;/object&gt;&lt;object type=&quot;3&quot; unique_id=&quot;10008&quot;&gt;&lt;property id=&quot;20148&quot; value=&quot;5&quot;/&gt;&lt;property id=&quot;20300&quot; value=&quot;Slide 6&quot;/&gt;&lt;property id=&quot;20301&quot; value=&quot;Lynnette Dwyer&quot;/&gt;&lt;property id=&quot;20302&quot; value=&quot;0&quot;/&gt;&lt;property id=&quot;20303&quot; value=&quot;-1&quot;/&gt;&lt;property id=&quot;20307&quot; value=&quot;261&quot;/&gt;&lt;property id=&quot;20309&quot; value=&quot;-1&quot;/&gt;&lt;property id=&quot;20312&quot; value=&quot;1&quot;/&gt;&lt;property id=&quot;20601&quot; value=&quot;0&quot;/&gt;&lt;/object&gt;&lt;object type=&quot;3&quot; unique_id=&quot;10009&quot;&gt;&lt;property id=&quot;20148&quot; value=&quot;5&quot;/&gt;&lt;property id=&quot;20300&quot; value=&quot;Slide 7 - &amp;quot;Contacts&amp;quot;&quot;/&gt;&lt;property id=&quot;20301&quot; value=&quot;Contacts&quot;/&gt;&lt;property id=&quot;20302&quot; value=&quot;0&quot;/&gt;&lt;property id=&quot;20303&quot; value=&quot;-1&quot;/&gt;&lt;property id=&quot;20307&quot; value=&quot;262&quot;/&gt;&lt;property id=&quot;20309&quot; value=&quot;-1&quot;/&gt;&lt;property id=&quot;20312&quot; value=&quot;1&quot;/&gt;&lt;property id=&quot;20601&quot; value=&quot;0&quot;/&gt;&lt;/object&gt;&lt;object type=&quot;3&quot; unique_id=&quot;10010&quot;&gt;&lt;property id=&quot;20148&quot; value=&quot;5&quot;/&gt;&lt;property id=&quot;20300&quot; value=&quot;Slide 8 - &amp;quot;Learning Goals for NTIP Orientation&amp;quot;&quot;/&gt;&lt;property id=&quot;20301&quot; value=&quot;Learning Goals for NTIP Orientation&quot;/&gt;&lt;property id=&quot;20302&quot; value=&quot;0&quot;/&gt;&lt;property id=&quot;20303&quot; value=&quot;-1&quot;/&gt;&lt;property id=&quot;20307&quot; value=&quot;263&quot;/&gt;&lt;property id=&quot;20309&quot; value=&quot;-1&quot;/&gt;&lt;property id=&quot;20312&quot; value=&quot;1&quot;/&gt;&lt;property id=&quot;20601&quot; value=&quot;0&quot;/&gt;&lt;/object&gt;&lt;object type=&quot;3&quot; unique_id=&quot;10011&quot;&gt;&lt;property id=&quot;20148&quot; value=&quot;5&quot;/&gt;&lt;property id=&quot;20300&quot; value=&quot;Slide 9 - &amp;quot;Four Core Goal Areas of NTIP&amp;quot;&quot;/&gt;&lt;property id=&quot;20301&quot; value=&quot;Four Core Goal Areas of NTIP&quot;/&gt;&lt;property id=&quot;20302&quot; value=&quot;0&quot;/&gt;&lt;property id=&quot;20303&quot; value=&quot;-1&quot;/&gt;&lt;property id=&quot;20307&quot; value=&quot;264&quot;/&gt;&lt;property id=&quot;20309&quot; value=&quot;-1&quot;/&gt;&lt;property id=&quot;20312&quot; value=&quot;1&quot;/&gt;&lt;property id=&quot;20601&quot; value=&quot;0&quot;/&gt;&lt;/object&gt;&lt;object type=&quot;3&quot; unique_id=&quot;10012&quot;&gt;&lt;property id=&quot;20148&quot; value=&quot;5&quot;/&gt;&lt;property id=&quot;20300&quot; value=&quot;Slide 10&quot;/&gt;&lt;property id=&quot;20301&quot; value=&quot;Manual&quot;/&gt;&lt;property id=&quot;20302&quot; value=&quot;0&quot;/&gt;&lt;property id=&quot;20303&quot; value=&quot;-1&quot;/&gt;&lt;property id=&quot;20307&quot; value=&quot;265&quot;/&gt;&lt;property id=&quot;20309&quot; value=&quot;-1&quot;/&gt;&lt;property id=&quot;20312&quot; value=&quot;1&quot;/&gt;&lt;property id=&quot;20601&quot; value=&quot;0&quot;/&gt;&lt;/object&gt;&lt;object type=&quot;3&quot; unique_id=&quot;10013&quot;&gt;&lt;property id=&quot;20148&quot; value=&quot;5&quot;/&gt;&lt;property id=&quot;20300&quot; value=&quot;Slide 11 - &amp;quot;Overview of the &amp;#x0D;Ontario NTIP Program  &amp;quot;&quot;/&gt;&lt;property id=&quot;20301&quot; value=&quot;Overview of the Ontario NTIP Program&quot;/&gt;&lt;property id=&quot;20302&quot; value=&quot;0&quot;/&gt;&lt;property id=&quot;20303&quot; value=&quot;-1&quot;/&gt;&lt;property id=&quot;20307&quot; value=&quot;266&quot;/&gt;&lt;property id=&quot;20309&quot; value=&quot;-1&quot;/&gt;&lt;property id=&quot;20312&quot; value=&quot;1&quot;/&gt;&lt;property id=&quot;20601&quot; value=&quot;0&quot;/&gt;&lt;/object&gt;&lt;object type=&quot;3&quot; unique_id=&quot;10014&quot;&gt;&lt;property id=&quot;20148&quot; value=&quot;5&quot;/&gt;&lt;property id=&quot;20300&quot; value=&quot;Slide 12 - &amp;quot;Who Qualifies for the &amp;#x0D;HDSB NTIP Program in 2017/2018?&amp;quot;&quot;/&gt;&lt;property id=&quot;20301&quot; value=&quot;Who Qualifies for the HDSB NTIP Program in 2016/2017?&quot;/&gt;&lt;property id=&quot;20302&quot; value=&quot;0&quot;/&gt;&lt;property id=&quot;20303&quot; value=&quot;-1&quot;/&gt;&lt;property id=&quot;20307&quot; value=&quot;267&quot;/&gt;&lt;property id=&quot;20309&quot; value=&quot;-1&quot;/&gt;&lt;property id=&quot;20312&quot; value=&quot;1&quot;/&gt;&lt;property id=&quot;20601&quot; value=&quot;0&quot;/&gt;&lt;/object&gt;&lt;object type=&quot;3&quot; unique_id=&quot;10015&quot;&gt;&lt;property id=&quot;20148&quot; value=&quot;5&quot;/&gt;&lt;property id=&quot;20300&quot; value=&quot;Slide 13 - &amp;quot;What About LTO Teachers?&amp;quot;&quot;/&gt;&lt;property id=&quot;20301&quot; value=&quot;What about LTO teachers?&quot;/&gt;&lt;property id=&quot;20302&quot; value=&quot;0&quot;/&gt;&lt;property id=&quot;20303&quot; value=&quot;-1&quot;/&gt;&lt;property id=&quot;20307&quot; value=&quot;268&quot;/&gt;&lt;property id=&quot;20309&quot; value=&quot;-1&quot;/&gt;&lt;property id=&quot;20312&quot; value=&quot;1&quot;/&gt;&lt;property id=&quot;20601&quot; value=&quot;0&quot;/&gt;&lt;/object&gt;&lt;object type=&quot;3&quot; unique_id=&quot;10016&quot;&gt;&lt;property id=&quot;20148&quot; value=&quot;5&quot;/&gt;&lt;property id=&quot;20300&quot; value=&quot;Slide 14 - &amp;quot;Components of the &amp;#x0D;NTIP Program in Halton&amp;quot;&quot;/&gt;&lt;property id=&quot;20301&quot; value=&quot;Components of the NTIP Program in Halton&quot;/&gt;&lt;property id=&quot;20302&quot; value=&quot;0&quot;/&gt;&lt;property id=&quot;20303&quot; value=&quot;-1&quot;/&gt;&lt;property id=&quot;20307&quot; value=&quot;269&quot;/&gt;&lt;property id=&quot;20309&quot; value=&quot;-1&quot;/&gt;&lt;property id=&quot;20312&quot; value=&quot;1&quot;/&gt;&lt;property id=&quot;20601&quot; value=&quot;0&quot;/&gt;&lt;/object&gt;&lt;object type=&quot;3&quot; unique_id=&quot;10017&quot;&gt;&lt;property id=&quot;20148&quot; value=&quot;5&quot;/&gt;&lt;property id=&quot;20300&quot; value=&quot;Slide 15 - &amp;quot;NTIP Strategy - Permanent/LTO&amp;quot;&quot;/&gt;&lt;property id=&quot;20301&quot; value=&quot;NTIP Strategy - Permanent/LTO&quot;/&gt;&lt;property id=&quot;20302&quot; value=&quot;0&quot;/&gt;&lt;property id=&quot;20303&quot; value=&quot;-1&quot;/&gt;&lt;property id=&quot;20307&quot; value=&quot;270&quot;/&gt;&lt;property id=&quot;20309&quot; value=&quot;-1&quot;/&gt;&lt;property id=&quot;20312&quot; value=&quot;1&quot;/&gt;&lt;property id=&quot;20601&quot; value=&quot;0&quot;/&gt;&lt;/object&gt;&lt;object type=&quot;3&quot; unique_id=&quot;10018&quot;&gt;&lt;property id=&quot;20148&quot; value=&quot;5&quot;/&gt;&lt;property id=&quot;20300&quot; value=&quot;Slide 16 - &amp;quot;Locating your NTIP Strategy Form in mVal &amp;quot;&quot;/&gt;&lt;property id=&quot;20301&quot; value=&quot;Locating your NTIP Strategy Form in mVal&quot;/&gt;&lt;property id=&quot;20302&quot; value=&quot;0&quot;/&gt;&lt;property id=&quot;20303&quot; value=&quot;-1&quot;/&gt;&lt;property id=&quot;20307&quot; value=&quot;271&quot;/&gt;&lt;property id=&quot;20309&quot; value=&quot;-1&quot;/&gt;&lt;property id=&quot;20312&quot; value=&quot;1&quot;/&gt;&lt;property id=&quot;20601&quot; value=&quot;0&quot;/&gt;&lt;/object&gt;&lt;object type=&quot;3&quot; unique_id=&quot;10019&quot;&gt;&lt;property id=&quot;20148&quot; value=&quot;5&quot;/&gt;&lt;property id=&quot;20300&quot; value=&quot;Slide 17&quot;/&gt;&lt;property id=&quot;20301&quot; value=&quot;NTIP Form&quot;/&gt;&lt;property id=&quot;20302&quot; value=&quot;0&quot;/&gt;&lt;property id=&quot;20303&quot; value=&quot;-1&quot;/&gt;&lt;property id=&quot;20307&quot; value=&quot;272&quot;/&gt;&lt;property id=&quot;20309&quot; value=&quot;-1&quot;/&gt;&lt;property id=&quot;20312&quot; value=&quot;1&quot;/&gt;&lt;property id=&quot;20601&quot; value=&quot;0&quot;/&gt;&lt;/object&gt;&lt;object type=&quot;3&quot; unique_id=&quot;10020&quot;&gt;&lt;property id=&quot;20148&quot; value=&quot;5&quot;/&gt;&lt;property id=&quot;20300&quot; value=&quot;Slide 18&quot;/&gt;&lt;property id=&quot;20301&quot; value=&quot;NTIP Form&quot;/&gt;&lt;property id=&quot;20302&quot; value=&quot;0&quot;/&gt;&lt;property id=&quot;20303&quot; value=&quot;-1&quot;/&gt;&lt;property id=&quot;20307&quot; value=&quot;273&quot;/&gt;&lt;property id=&quot;20309&quot; value=&quot;-1&quot;/&gt;&lt;property id=&quot;20312&quot; value=&quot;1&quot;/&gt;&lt;property id=&quot;20601&quot; value=&quot;0&quot;/&gt;&lt;/object&gt;&lt;object type=&quot;3&quot; unique_id=&quot;10021&quot;&gt;&lt;property id=&quot;20148&quot; value=&quot;5&quot;/&gt;&lt;property id=&quot;20300&quot; value=&quot;Slide 19 - &amp;quot;NTIP Component -&amp;#x0D;System Orientation&amp;quot;&quot;/&gt;&lt;property id=&quot;20301&quot; value=&quot;NTIP Component - System Orientation&quot;/&gt;&lt;property id=&quot;20302&quot; value=&quot;0&quot;/&gt;&lt;property id=&quot;20303&quot; value=&quot;-1&quot;/&gt;&lt;property id=&quot;20307&quot; value=&quot;274&quot;/&gt;&lt;property id=&quot;20309&quot; value=&quot;-1&quot;/&gt;&lt;property id=&quot;20312&quot; value=&quot;1&quot;/&gt;&lt;property id=&quot;20601&quot; value=&quot;0&quot;/&gt;&lt;/object&gt;&lt;object type=&quot;3&quot; unique_id=&quot;10022&quot;&gt;&lt;property id=&quot;20148&quot; value=&quot;5&quot;/&gt;&lt;property id=&quot;20300&quot; value=&quot;Slide 20 - &amp;quot;NTIP Component -  &amp;#x0D;School Orientation&amp;quot;&quot;/&gt;&lt;property id=&quot;20301&quot; value=&quot;NTIP Component - School Orientation&quot;/&gt;&lt;property id=&quot;20302&quot; value=&quot;0&quot;/&gt;&lt;property id=&quot;20303&quot; value=&quot;-1&quot;/&gt;&lt;property id=&quot;20307&quot; value=&quot;275&quot;/&gt;&lt;property id=&quot;20309&quot; value=&quot;-1&quot;/&gt;&lt;property id=&quot;20312&quot; value=&quot;1&quot;/&gt;&lt;property id=&quot;20601&quot; value=&quot;0&quot;/&gt;&lt;/object&gt;&lt;object type=&quot;3&quot; unique_id=&quot;10023&quot;&gt;&lt;property id=&quot;20148&quot; value=&quot;5&quot;/&gt;&lt;property id=&quot;20300&quot; value=&quot;Slide 21 - &amp;quot;NTIP Component -  &amp;#x0D;Professional Development&amp;quot;&quot;/&gt;&lt;property id=&quot;20301&quot; value=&quot;NTIP Component - Professional Development&quot;/&gt;&lt;property id=&quot;20302&quot; value=&quot;0&quot;/&gt;&lt;property id=&quot;20303&quot; value=&quot;-1&quot;/&gt;&lt;property id=&quot;20307&quot; value=&quot;276&quot;/&gt;&lt;property id=&quot;20309&quot; value=&quot;-1&quot;/&gt;&lt;property id=&quot;20312&quot; value=&quot;1&quot;/&gt;&lt;property id=&quot;20601&quot; value=&quot;0&quot;/&gt;&lt;/object&gt;&lt;object type=&quot;3&quot; unique_id=&quot;10024&quot;&gt;&lt;property id=&quot;20148&quot; value=&quot;5&quot;/&gt;&lt;property id=&quot;20300&quot; value=&quot;Slide 22 - &amp;quot;Professional Development&amp;quot;&quot;/&gt;&lt;property id=&quot;20301&quot; value=&quot;Professional Development&quot;/&gt;&lt;property id=&quot;20302&quot; value=&quot;0&quot;/&gt;&lt;property id=&quot;20303&quot; value=&quot;-1&quot;/&gt;&lt;property id=&quot;20307&quot; value=&quot;277&quot;/&gt;&lt;property id=&quot;20309&quot; value=&quot;-1&quot;/&gt;&lt;property id=&quot;20312&quot; value=&quot;1&quot;/&gt;&lt;property id=&quot;20601&quot; value=&quot;0&quot;/&gt;&lt;/object&gt;&lt;object type=&quot;3&quot; unique_id=&quot;10025&quot;&gt;&lt;property id=&quot;20148&quot; value=&quot;5&quot;/&gt;&lt;property id=&quot;20300&quot; value=&quot;Slide 23 - &amp;quot;New Teacher &amp;#x0D;Learning Communities&amp;quot;&quot;/&gt;&lt;property id=&quot;20301&quot; value=&quot;New Teacher Learning Communities&quot;/&gt;&lt;property id=&quot;20302&quot; value=&quot;0&quot;/&gt;&lt;property id=&quot;20303&quot; value=&quot;-1&quot;/&gt;&lt;property id=&quot;20307&quot; value=&quot;278&quot;/&gt;&lt;property id=&quot;20309&quot; value=&quot;-1&quot;/&gt;&lt;property id=&quot;20312&quot; value=&quot;1&quot;/&gt;&lt;property id=&quot;20601&quot; value=&quot;0&quot;/&gt;&lt;/object&gt;&lt;object type=&quot;3&quot; unique_id=&quot;10026&quot;&gt;&lt;property id=&quot;20148&quot; value=&quot;5&quot;/&gt;&lt;property id=&quot;20300&quot; value=&quot;Slide 24 - &amp;quot;Program Leaders for &amp;#x0D;Learning Communities&amp;quot;&quot;/&gt;&lt;property id=&quot;20301&quot; value=&quot;Program Leaders for Learning Communities&quot;/&gt;&lt;property id=&quot;20302&quot; value=&quot;0&quot;/&gt;&lt;property id=&quot;20303&quot; value=&quot;-1&quot;/&gt;&lt;property id=&quot;20307&quot; value=&quot;279&quot;/&gt;&lt;property id=&quot;20309&quot; value=&quot;-1&quot;/&gt;&lt;property id=&quot;20312&quot; value=&quot;1&quot;/&gt;&lt;property id=&quot;20601&quot; value=&quot;0&quot;/&gt;&lt;/object&gt;&lt;object type=&quot;3&quot; unique_id=&quot;10027&quot;&gt;&lt;property id=&quot;20148&quot; value=&quot;5&quot;/&gt;&lt;property id=&quot;20300&quot; value=&quot;Slide 25&quot;/&gt;&lt;property id=&quot;20301&quot; value=&quot;Kindergarten Community Video&quot;/&gt;&lt;property id=&quot;20302&quot; value=&quot;0&quot;/&gt;&lt;property id=&quot;20303&quot; value=&quot;-1&quot;/&gt;&lt;property id=&quot;20307&quot; value=&quot;280&quot;/&gt;&lt;property id=&quot;20309&quot; value=&quot;-1&quot;/&gt;&lt;property id=&quot;20312&quot; value=&quot;1&quot;/&gt;&lt;property id=&quot;20601&quot; value=&quot;0&quot;/&gt;&lt;/object&gt;&lt;object type=&quot;3&quot; unique_id=&quot;10028&quot;&gt;&lt;property id=&quot;20148&quot; value=&quot;5&quot;/&gt;&lt;property id=&quot;20300&quot; value=&quot;Slide 30 - &amp;quot;Process For Using NTIP Release Time&amp;quot;&quot;/&gt;&lt;property id=&quot;20301&quot; value=&quot;Process for Using NTIP Release Time&quot;/&gt;&lt;property id=&quot;20302&quot; value=&quot;0&quot;/&gt;&lt;property id=&quot;20303&quot; value=&quot;-1&quot;/&gt;&lt;property id=&quot;20307&quot; value=&quot;281&quot;/&gt;&lt;property id=&quot;20309&quot; value=&quot;-1&quot;/&gt;&lt;property id=&quot;20312&quot; value=&quot;1&quot;/&gt;&lt;property id=&quot;20601&quot; value=&quot;0&quot;/&gt;&lt;/object&gt;&lt;object type=&quot;3&quot; unique_id=&quot;10029&quot;&gt;&lt;property id=&quot;20148&quot; value=&quot;5&quot;/&gt;&lt;property id=&quot;20300&quot; value=&quot;Slide 31 - &amp;quot;Reflection Form&amp;quot;&quot;/&gt;&lt;property id=&quot;20301&quot; value=&quot;Reflection Forms&quot;/&gt;&lt;property id=&quot;20302&quot; value=&quot;0&quot;/&gt;&lt;property id=&quot;20303&quot; value=&quot;-1&quot;/&gt;&lt;property id=&quot;20307&quot; value=&quot;282&quot;/&gt;&lt;property id=&quot;20309&quot; value=&quot;-1&quot;/&gt;&lt;property id=&quot;20312&quot; value=&quot;1&quot;/&gt;&lt;property id=&quot;20601&quot; value=&quot;0&quot;/&gt;&lt;/object&gt;&lt;object type=&quot;3&quot; unique_id=&quot;10030&quot;&gt;&lt;property id=&quot;20148&quot; value=&quot;5&quot;/&gt;&lt;property id=&quot;20300&quot; value=&quot;Slide 32 - &amp;quot;Reflection Forms&amp;quot;&quot;/&gt;&lt;property id=&quot;20301&quot; value=&quot;Reflection Forms&quot;/&gt;&lt;property id=&quot;20302&quot; value=&quot;0&quot;/&gt;&lt;property id=&quot;20303&quot; value=&quot;-1&quot;/&gt;&lt;property id=&quot;20307&quot; value=&quot;283&quot;/&gt;&lt;property id=&quot;20309&quot; value=&quot;-1&quot;/&gt;&lt;property id=&quot;20312&quot; value=&quot;1&quot;/&gt;&lt;property id=&quot;20601&quot; value=&quot;0&quot;/&gt;&lt;/object&gt;&lt;object type=&quot;3&quot; unique_id=&quot;10031&quot;&gt;&lt;property id=&quot;20148&quot; value=&quot;5&quot;/&gt;&lt;property id=&quot;20300&quot; value=&quot;Slide 33 - &amp;quot;Mentoring&amp;quot;&quot;/&gt;&lt;property id=&quot;20301&quot; value=&quot;Mentoring&quot;/&gt;&lt;property id=&quot;20302&quot; value=&quot;0&quot;/&gt;&lt;property id=&quot;20303&quot; value=&quot;-1&quot;/&gt;&lt;property id=&quot;20307&quot; value=&quot;284&quot;/&gt;&lt;property id=&quot;20309&quot; value=&quot;-1&quot;/&gt;&lt;property id=&quot;20312&quot; value=&quot;1&quot;/&gt;&lt;property id=&quot;20601&quot; value=&quot;0&quot;/&gt;&lt;/object&gt;&lt;object type=&quot;3&quot; unique_id=&quot;10032&quot;&gt;&lt;property id=&quot;20148&quot; value=&quot;5&quot;/&gt;&lt;property id=&quot;20300&quot; value=&quot;Slide 34&quot;/&gt;&lt;property id=&quot;20301&quot; value=&quot;Mentoring&quot;/&gt;&lt;property id=&quot;20302&quot; value=&quot;0&quot;/&gt;&lt;property id=&quot;20303&quot; value=&quot;-1&quot;/&gt;&lt;property id=&quot;20307&quot; value=&quot;285&quot;/&gt;&lt;property id=&quot;20309&quot; value=&quot;-1&quot;/&gt;&lt;property id=&quot;20312&quot; value=&quot;1&quot;/&gt;&lt;property id=&quot;20601&quot; value=&quot;0&quot;/&gt;&lt;/object&gt;&lt;object type=&quot;3&quot; unique_id=&quot;10033&quot;&gt;&lt;property id=&quot;20148&quot; value=&quot;5&quot;/&gt;&lt;property id=&quot;20300&quot; value=&quot;Slide 35 - &amp;quot;NTIP Component -  &amp;#x0D;Teacher Performance Appraisal (TPA)&amp;quot;&quot;/&gt;&lt;property id=&quot;20301&quot; value=&quot;NTIP Component - Teacher Performance Appraisal (TPA)&quot;/&gt;&lt;property id=&quot;20302&quot; value=&quot;0&quot;/&gt;&lt;property id=&quot;20303&quot; value=&quot;-1&quot;/&gt;&lt;property id=&quot;20307&quot; value=&quot;286&quot;/&gt;&lt;property id=&quot;20309&quot; value=&quot;-1&quot;/&gt;&lt;property id=&quot;20312&quot; value=&quot;1&quot;/&gt;&lt;property id=&quot;20601&quot; value=&quot;0&quot;/&gt;&lt;/object&gt;&lt;object type=&quot;3&quot; unique_id=&quot;10034&quot;&gt;&lt;property id=&quot;20148&quot; value=&quot;5&quot;/&gt;&lt;property id=&quot;20300&quot; value=&quot;Slide 36&quot;/&gt;&lt;property id=&quot;20301&quot; value=&quot;Dates of Learning Community Sessions&quot;/&gt;&lt;property id=&quot;20302&quot; value=&quot;0&quot;/&gt;&lt;property id=&quot;20303&quot; value=&quot;-1&quot;/&gt;&lt;property id=&quot;20307&quot; value=&quot;287&quot;/&gt;&lt;property id=&quot;20309&quot; value=&quot;-1&quot;/&gt;&lt;property id=&quot;20312&quot; value=&quot;1&quot;/&gt;&lt;property id=&quot;20601&quot; value=&quot;0&quot;/&gt;&lt;/object&gt;&lt;object type=&quot;3&quot; unique_id=&quot;10035&quot;&gt;&lt;property id=&quot;20148&quot; value=&quot;5&quot;/&gt;&lt;property id=&quot;20300&quot; value=&quot;Slide 37 - &amp;quot;Who can you call? &amp;quot;&quot;/&gt;&lt;property id=&quot;20301&quot; value=&quot;Who Can You Call?&quot;/&gt;&lt;property id=&quot;20302&quot; value=&quot;0&quot;/&gt;&lt;property id=&quot;20303&quot; value=&quot;-1&quot;/&gt;&lt;property id=&quot;20307&quot; value=&quot;288&quot;/&gt;&lt;property id=&quot;20309&quot; value=&quot;-1&quot;/&gt;&lt;property id=&quot;20312&quot; value=&quot;1&quot;/&gt;&lt;property id=&quot;20601&quot; value=&quot;0&quot;/&gt;&lt;/object&gt;&lt;object type=&quot;3&quot; unique_id=&quot;10036&quot;&gt;&lt;property id=&quot;20148&quot; value=&quot;5&quot;/&gt;&lt;property id=&quot;20300&quot; value=&quot;Slide 38 - &amp;quot;Thank You!&amp;quot;&quot;/&gt;&lt;property id=&quot;20301&quot; value=&quot;Thank You!&quot;/&gt;&lt;property id=&quot;20302&quot; value=&quot;0&quot;/&gt;&lt;property id=&quot;20303&quot; value=&quot;-1&quot;/&gt;&lt;property id=&quot;20307&quot; value=&quot;289&quot;/&gt;&lt;property id=&quot;20309&quot; value=&quot;-1&quot;/&gt;&lt;property id=&quot;20312&quot; value=&quot;1&quot;/&gt;&lt;property id=&quot;20601&quot; value=&quot;0&quot;/&gt;&lt;/object&gt;&lt;object type=&quot;3&quot; unique_id=&quot;11411&quot;&gt;&lt;property id=&quot;20148&quot; value=&quot;5&quot;/&gt;&lt;property id=&quot;20300&quot; value=&quot;Slide 26&quot;/&gt;&lt;property id=&quot;20301&quot; value=&quot;Primary Community Video&quot;/&gt;&lt;property id=&quot;20302&quot; value=&quot;0&quot;/&gt;&lt;property id=&quot;20303&quot; value=&quot;-1&quot;/&gt;&lt;property id=&quot;20307&quot; value=&quot;290&quot;/&gt;&lt;property id=&quot;20309&quot; value=&quot;-1&quot;/&gt;&lt;property id=&quot;20312&quot; value=&quot;1&quot;/&gt;&lt;property id=&quot;20601&quot; value=&quot;0&quot;/&gt;&lt;/object&gt;&lt;object type=&quot;3&quot; unique_id=&quot;11412&quot;&gt;&lt;property id=&quot;20148&quot; value=&quot;5&quot;/&gt;&lt;property id=&quot;20300&quot; value=&quot;Slide 27&quot;/&gt;&lt;property id=&quot;20301&quot; value=&quot;Junior Community Video&quot;/&gt;&lt;property id=&quot;20302&quot; value=&quot;0&quot;/&gt;&lt;property id=&quot;20303&quot; value=&quot;-1&quot;/&gt;&lt;property id=&quot;20307&quot; value=&quot;291&quot;/&gt;&lt;property id=&quot;20309&quot; value=&quot;-1&quot;/&gt;&lt;property id=&quot;20312&quot; value=&quot;1&quot;/&gt;&lt;property id=&quot;20601&quot; value=&quot;0&quot;/&gt;&lt;/object&gt;&lt;object type=&quot;3&quot; unique_id=&quot;11413&quot;&gt;&lt;property id=&quot;20148&quot; value=&quot;5&quot;/&gt;&lt;property id=&quot;20300&quot; value=&quot;Slide 28&quot;/&gt;&lt;property id=&quot;20301&quot; value=&quot;Intermediate Community Video&quot;/&gt;&lt;property id=&quot;20302&quot; value=&quot;0&quot;/&gt;&lt;property id=&quot;20303&quot; value=&quot;-1&quot;/&gt;&lt;property id=&quot;20307&quot; value=&quot;292&quot;/&gt;&lt;property id=&quot;20309&quot; value=&quot;-1&quot;/&gt;&lt;property id=&quot;20312&quot; value=&quot;1&quot;/&gt;&lt;property id=&quot;20601&quot; value=&quot;0&quot;/&gt;&lt;/object&gt;&lt;object type=&quot;3&quot; unique_id=&quot;11414&quot;&gt;&lt;property id=&quot;20148&quot; value=&quot;5&quot;/&gt;&lt;property id=&quot;20300&quot; value=&quot;Slide 29&quot;/&gt;&lt;property id=&quot;20301&quot; value=&quot;Mentor Learning Community Video&quot;/&gt;&lt;property id=&quot;20302&quot; value=&quot;0&quot;/&gt;&lt;property id=&quot;20303&quot; value=&quot;-1&quot;/&gt;&lt;property id=&quot;20307&quot; value=&quot;293&quot;/&gt;&lt;property id=&quot;20309&quot; value=&quot;-1&quot;/&gt;&lt;property id=&quot;20312&quot; value=&quot;1&quot;/&gt;&lt;property id=&quot;20601&quot; value=&quot;0&quot;/&gt;&lt;/object&gt;&lt;object type=&quot;3&quot; unique_id=&quot;35690&quot;&gt;&lt;property id=&quot;20148&quot; value=&quot;5&quot;/&gt;&lt;property id=&quot;20300&quot; value=&quot;Slide 39&quot;/&gt;&lt;property id=&quot;20301&quot; value=&quot;Confirmation&quot;/&gt;&lt;property id=&quot;20302&quot; value=&quot;0&quot;/&gt;&lt;property id=&quot;20303&quot; value=&quot;-1&quot;/&gt;&lt;property id=&quot;20307&quot; value=&quot;294&quot;/&gt;&lt;property id=&quot;20309&quot; value=&quot;-1&quot;/&gt;&lt;property id=&quot;20312&quot; value=&quot;1&quot;/&gt;&lt;property id=&quot;20601&quot; value=&quot;0&quot;/&gt;&lt;/object&gt;&lt;/object&gt;&lt;object type=&quot;8&quot; unique_id=&quot;10072&quot;&gt;&lt;/object&gt;&lt;object type=&quot;4&quot; unique_id=&quot;10433&quot;&gt;&lt;/object&gt;&lt;object type=&quot;10&quot; unique_id=&quot;10434&quot;&gt;&lt;object type=&quot;11&quot; unique_id=&quot;10435&quot;&gt;&lt;property id=&quot;20180&quot; value=&quot;0&quot;/&gt;&lt;property id=&quot;20181&quot; value=&quot;1&quot;/&gt;&lt;property id=&quot;20183&quot; value=&quot;1&quot;/&gt;&lt;/object&gt;&lt;object type=&quot;12&quot; unique_id=&quot;12537&quot;&gt;&lt;/object&gt;&lt;/object&gt;&lt;/object&gt;&lt;/database&gt;"/>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VIDEO_FILES_RECORD" val="&lt;Videos&gt;&lt;Video Name=&quot;Stuart Miller_258_1_48524_258_1_76737.mp4&quot; Position=&quot;1&quot; SlideID=&quot;258&quot;/&gt;&lt;Video Name=&quot;Tina Salmini_259_1_88214_259_1_02802.mp4&quot; Position=&quot;1&quot; SlideID=&quot;259&quot;/&gt;&lt;Video Name=&quot;Laurie Reid_260_1_29301_260_1_64920.mp4&quot; Position=&quot;1&quot; SlideID=&quot;260&quot;/&gt;&lt;Video Name=&quot;Lynnette Dwyer_261_1_46091.mp4&quot; Position=&quot;1&quot; SlideID=&quot;261&quot;/&gt;&lt;Video Name=&quot;Leslie Vande Kamp_280_1_22539.mp4&quot; Position=&quot;1&quot; SlideID=&quot;280&quot;/&gt;&lt;Video Name=&quot;Yvonne Messenger and Melanie Goncalves_290_1_70078.mp4&quot; Position=&quot;1&quot; SlideID=&quot;290&quot;/&gt;&lt;Video Name=&quot;Ian McLain and Lisa Pilgrim_291_1_80675.mp4&quot; Position=&quot;1&quot; SlideID=&quot;291&quot;/&gt;&lt;Video Name=&quot;NTIP Intermediate_292_1_75741.mp4&quot; Position=&quot;1&quot; SlideID=&quot;292&quot;/&gt;&lt;Video Name=&quot;NTIP Mentor_293_1_40071.mp4&quot; Position=&quot;1&quot; SlideID=&quot;293&quot;/&gt;&lt;/Videos&gt;&#1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8&quot;/&gt;&lt;/TableIndex&gt;&lt;/ShapeTextInfo&gt;"/>
  <p:tag name="HTML_SHAPEINFO" val="&lt;ThreeDShapeInfo&gt;&lt;uuid val=&quot;&quot;/&gt;&lt;isInvalidForFieldText val=&quot;0&quot;/&gt;&lt;Image&gt;&lt;filename val=&quot;C:\Users\Kevin\AppData\Local\Temp\PR\data\asimages\{81C047F1-B77A-4FEF-B6ED-C65EDFC79FEF}_19.png&quot;/&gt;&lt;left val=&quot;35&quot;/&gt;&lt;top val=&quot;55&quot;/&gt;&lt;width val=&quot;648&quot;/&gt;&lt;height val=&quot;133&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Kevin\AppData\Local\Temp\PR\data\asimages\{59B37E86-B9D1-41F8-BD3F-E00BA396BC46}_19.png&quot;/&gt;&lt;left val=&quot;35&quot;/&gt;&lt;top val=&quot;175&quot;/&gt;&lt;width val=&quot;648&quot;/&gt;&lt;height val=&quot;34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17.mp3"/>
  <p:tag name="PPSNARRATION" val="16,501378290,F:\NTIP Orientation\PowerPoint\NTIP Orientation - 2017_pptx\Media.ppcx"/>
  <p:tag name="HTML_SHAPEINFO" val="&lt;SlideThumbPath val=&quot;Slide20.PNG&quot;/&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18&quot;/&gt;&lt;/TableIndex&gt;&lt;/ShapeTextInfo&gt;"/>
  <p:tag name="HTML_SHAPEINFO" val="&lt;ThreeDShapeInfo&gt;&lt;uuid val=&quot;&quot;/&gt;&lt;isInvalidForFieldText val=&quot;0&quot;/&gt;&lt;Image&gt;&lt;filename val=&quot;C:\Users\Kevin\AppData\Local\Temp\PR\data\asimages\{32D50DED-37CC-40BE-9790-4D7BADBF150A}_20.png&quot;/&gt;&lt;left val=&quot;35&quot;/&gt;&lt;top val=&quot;55&quot;/&gt;&lt;width val=&quot;648&quot;/&gt;&lt;height val=&quot;133&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3&quot;/&gt;&lt;lineCharCount val=&quot;48&quot;/&gt;&lt;lineCharCount val=&quot;4&quot;/&gt;&lt;lineCharCount val=&quot;46&quot;/&gt;&lt;lineCharCount val=&quot;25&quot;/&gt;&lt;lineCharCount val=&quot;43&quot;/&gt;&lt;/TableIndex&gt;&lt;/ShapeTextInfo&gt;"/>
  <p:tag name="HTML_SHAPEINFO" val="&lt;ThreeDShapeInfo&gt;&lt;uuid val=&quot;&quot;/&gt;&lt;isInvalidForFieldText val=&quot;0&quot;/&gt;&lt;Image&gt;&lt;filename val=&quot;C:\Users\Kevin\AppData\Local\Temp\PR\data\asimages\{51810499-F8CD-4361-888A-162942D28CF5}_20.png&quot;/&gt;&lt;left val=&quot;35&quot;/&gt;&lt;top val=&quot;175&quot;/&gt;&lt;width val=&quot;648&quot;/&gt;&lt;height val=&quot;34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18.mp3"/>
  <p:tag name="PPSNARRATION" val="17,501378290,F:\NTIP Orientation\PowerPoint\NTIP Orientation - 2017_pptx\Media.ppcx"/>
  <p:tag name="HTML_SHAPEINFO" val="&lt;SlideThumbPath val=&quot;Slide21.PNG&quot;/&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4&quot;/&gt;&lt;/TableIndex&gt;&lt;/ShapeTextInfo&gt;"/>
  <p:tag name="HTML_SHAPEINFO" val="&lt;ThreeDShapeInfo&gt;&lt;uuid val=&quot;&quot;/&gt;&lt;isInvalidForFieldText val=&quot;0&quot;/&gt;&lt;Image&gt;&lt;filename val=&quot;C:\Users\Kevin\AppData\Local\Temp\PR\data\asimages\{579B00C7-2A27-423F-9BB2-4C5348371D28}_21.png&quot;/&gt;&lt;left val=&quot;35&quot;/&gt;&lt;top val=&quot;55&quot;/&gt;&lt;width val=&quot;648&quot;/&gt;&lt;height val=&quot;133&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0&quot;/&gt;&lt;lineCharCount val=&quot;1&quot;/&gt;&lt;lineCharCount val=&quot;49&quot;/&gt;&lt;lineCharCount val=&quot;28&quot;/&gt;&lt;lineCharCount val=&quot;1&quot;/&gt;&lt;lineCharCount val=&quot;43&quot;/&gt;&lt;/TableIndex&gt;&lt;/ShapeTextInfo&gt;"/>
  <p:tag name="HTML_SHAPEINFO" val="&lt;ThreeDShapeInfo&gt;&lt;uuid val=&quot;&quot;/&gt;&lt;isInvalidForFieldText val=&quot;0&quot;/&gt;&lt;Image&gt;&lt;filename val=&quot;C:\Users\Kevin\AppData\Local\Temp\PR\data\asimages\{125B9572-0979-404C-9F6A-C334A489A089}_21.png&quot;/&gt;&lt;left val=&quot;32&quot;/&gt;&lt;top val=&quot;171&quot;/&gt;&lt;width val=&quot;651&quot;/&gt;&lt;height val=&quot;346&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19.mp3"/>
  <p:tag name="PPSNARRATION" val="18,501378290,F:\NTIP Orientation\PowerPoint\NTIP Orientation - 2017_pptx\Media.ppcx"/>
  <p:tag name="HTML_SHAPEINFO" val="&lt;SlideThumbPath val=&quot;Slide22.PNG&quot;/&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evin\AppData\Local\Temp\PR\data\asimages\{31250FE3-508E-48AF-93FE-11CB41770C2A}_22.png&quot;/&gt;&lt;left val=&quot;67&quot;/&gt;&lt;top val=&quot;41&quot;/&gt;&lt;width val=&quot;607&quot;/&gt;&lt;height val=&quot;9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4&quot;/&gt;&lt;/TableIndex&gt;&lt;/ShapeTextInfo&gt;"/>
  <p:tag name="HTML_SHAPEINFO" val="&lt;ThreeDShapeInfo&gt;&lt;uuid val=&quot;&quot;/&gt;&lt;isInvalidForFieldText val=&quot;0&quot;/&gt;&lt;Image&gt;&lt;filename val=&quot;C:\Users\Kevin\AppData\Local\Temp\PR\data\asimages\{4A353427-3854-4EA1-B1C6-6CA4ACFF0895}_22.png&quot;/&gt;&lt;left val=&quot;21&quot;/&gt;&lt;top val=&quot;134&quot;/&gt;&lt;width val=&quot;722&quot;/&gt;&lt;height val=&quot;6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22&quot;/&gt;&lt;lineCharCount val=&quot;11&quot;/&gt;&lt;lineCharCount val=&quot;27&quot;/&gt;&lt;lineCharCount val=&quot;31&quot;/&gt;&lt;lineCharCount val=&quot;6&quot;/&gt;&lt;lineCharCount val=&quot;29&quot;/&gt;&lt;lineCharCount val=&quot;28&quot;/&gt;&lt;lineCharCount val=&quot;30&quot;/&gt;&lt;lineCharCount val=&quot;22&quot;/&gt;&lt;/TableIndex&gt;&lt;/ShapeTextInfo&gt;"/>
  <p:tag name="HTML_SHAPEINFO" val="&lt;ThreeDShapeInfo&gt;&lt;uuid val=&quot;&quot;/&gt;&lt;isInvalidForFieldText val=&quot;0&quot;/&gt;&lt;Image&gt;&lt;filename val=&quot;C:\Users\Kevin\AppData\Local\Temp\PR\data\asimages\{3E8B37FF-3792-4780-8323-C1449C4E2BEE}_22.png&quot;/&gt;&lt;left val=&quot;21&quot;/&gt;&lt;top val=&quot;181&quot;/&gt;&lt;width val=&quot;425&quot;/&gt;&lt;height val=&quot;334&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0.mp3"/>
  <p:tag name="PPSNARRATION" val="19,501378290,F:\NTIP Orientation\PowerPoint\NTIP Orientation - 2017_pptx\Media.ppcx"/>
  <p:tag name="HTML_SHAPEINFO" val="&lt;SlideThumbPath val=&quot;Slide23.PNG&quot;/&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20&quot;/&gt;&lt;/TableIndex&gt;&lt;/ShapeTextInfo&gt;"/>
  <p:tag name="HTML_SHAPEINFO" val="&lt;ThreeDShapeInfo&gt;&lt;uuid val=&quot;&quot;/&gt;&lt;isInvalidForFieldText val=&quot;0&quot;/&gt;&lt;Image&gt;&lt;filename val=&quot;C:\Users\Kevin\AppData\Local\Temp\PR\data\asimages\{950BBE50-0204-4C7A-A7A0-5D1CAE6EBD2C}_23.png&quot;/&gt;&lt;left val=&quot;35&quot;/&gt;&lt;top val=&quot;39&quot;/&gt;&lt;width val=&quot;648&quot;/&gt;&lt;height val=&quot;146&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4&quot;/&gt;&lt;lineCharCount val=&quot;27&quot;/&gt;&lt;lineCharCount val=&quot;1&quot;/&gt;&lt;lineCharCount val=&quot;47&quot;/&gt;&lt;lineCharCount val=&quot;15&quot;/&gt;&lt;lineCharCount val=&quot;1&quot;/&gt;&lt;lineCharCount val=&quot;48&quot;/&gt;&lt;lineCharCount val=&quot;19&quot;/&gt;&lt;lineCharCount val=&quot;1&quot;/&gt;&lt;lineCharCount val=&quot;42&quot;/&gt;&lt;lineCharCount val=&quot;49&quot;/&gt;&lt;/TableIndex&gt;&lt;/ShapeTextInfo&gt;"/>
  <p:tag name="HTML_SHAPEINFO" val="&lt;ThreeDShapeInfo&gt;&lt;uuid val=&quot;&quot;/&gt;&lt;isInvalidForFieldText val=&quot;0&quot;/&gt;&lt;Image&gt;&lt;filename val=&quot;C:\Users\Kevin\AppData\Local\Temp\PR\data\asimages\{8C643A13-1E73-4313-B543-DDF90D7F34B5}_23.png&quot;/&gt;&lt;left val=&quot;27&quot;/&gt;&lt;top val=&quot;158&quot;/&gt;&lt;width val=&quot;649&quot;/&gt;&lt;height val=&quot;32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1.mp3"/>
  <p:tag name="PPSNARRATION" val="20,501378290,F:\NTIP Orientation\PowerPoint\NTIP Orientation - 2017_pptx\Media.ppcx"/>
  <p:tag name="HTML_SHAPEINFO" val="&lt;SlideThumbPath val=&quot;Slide24.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20&quot;/&gt;&lt;/TableIndex&gt;&lt;/ShapeTextInfo&gt;"/>
  <p:tag name="HTML_SHAPEINFO" val="&lt;ThreeDShapeInfo&gt;&lt;uuid val=&quot;&quot;/&gt;&lt;isInvalidForFieldText val=&quot;0&quot;/&gt;&lt;Image&gt;&lt;filename val=&quot;C:\Users\Kevin\AppData\Local\Temp\PR\data\asimages\{CC4A26E0-11FE-4C03-A73F-DE6B96AF40B5}_24.png&quot;/&gt;&lt;left val=&quot;35&quot;/&gt;&lt;top val=&quot;39&quot;/&gt;&lt;width val=&quot;648&quot;/&gt;&lt;height val=&quot;146&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2&quot;/&gt;&lt;lineCharCount val=&quot;26&quot;/&gt;&lt;lineCharCount val=&quot;20&quot;/&gt;&lt;lineCharCount val=&quot;31&quot;/&gt;&lt;lineCharCount val=&quot;24&quot;/&gt;&lt;lineCharCount val=&quot;31&quot;/&gt;&lt;lineCharCount val=&quot;33&quot;/&gt;&lt;/TableIndex&gt;&lt;/ShapeTextInfo&gt;"/>
  <p:tag name="HTML_SHAPEINFO" val="&lt;ThreeDShapeInfo&gt;&lt;uuid val=&quot;&quot;/&gt;&lt;isInvalidForFieldText val=&quot;0&quot;/&gt;&lt;Image&gt;&lt;filename val=&quot;C:\Users\Kevin\AppData\Local\Temp\PR\data\asimages\{83D50A74-B1F3-4BB4-9BEB-4A008F46FFFD}_24.png&quot;/&gt;&lt;left val=&quot;35&quot;/&gt;&lt;top val=&quot;176&quot;/&gt;&lt;width val=&quot;648&quot;/&gt;&lt;height val=&quot;307&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PSNARRATION" val="34,501378290,F:\NTIP Orientation\PowerPoint\NTIP Orientation - 2017_pptx\Media.ppcx"/>
  <p:tag name="HTML_SHAPEINFO" val="&lt;SlideThumbPath val=&quot;Slide25.PNG&quot;/&gt;"/>
</p:tagLst>
</file>

<file path=ppt/tags/tag119.xml><?xml version="1.0" encoding="utf-8"?>
<p:tagLst xmlns:a="http://schemas.openxmlformats.org/drawingml/2006/main" xmlns:r="http://schemas.openxmlformats.org/officeDocument/2006/relationships" xmlns:p="http://schemas.openxmlformats.org/presentationml/2006/main">
  <p:tag name="MMPROD_DURATION" val="83333"/>
  <p:tag name="MMPROD_DELAY" val="0"/>
  <p:tag name="MMPROD_FADE_EFFECT_IN" val="0"/>
  <p:tag name="MMPROD_FADE_EFFECT_OUT" val="0"/>
  <p:tag name="MMPROD_FADE_SPEED" val="1"/>
  <p:tag name="MMPROD_MUTE_AUDIO" val="0"/>
  <p:tag name="MMPROD_IS_H264" val="1"/>
  <p:tag name="SLIDEID" val="280"/>
  <p:tag name="MMPROD_FLV_FILE_PATH" val="F:\NTIP Orientation\PowerPoint\NTIP Orientation - 2017_pptx\Assets\Leslie Vande Kamp_280_1_22539.mp4"/>
  <p:tag name="MMPROD_START_TIME" val="0"/>
  <p:tag name="MMPROD_STOP_TIME" val="83333"/>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PSNARRATION" val="35,501378290,F:\NTIP Orientation\PowerPoint\NTIP Orientation - 2017_pptx\Media.ppcx"/>
  <p:tag name="HTML_SHAPEINFO" val="&lt;SlideThumbPath val=&quot;Slide26.PNG&quot;/&gt;"/>
</p:tagLst>
</file>

<file path=ppt/tags/tag121.xml><?xml version="1.0" encoding="utf-8"?>
<p:tagLst xmlns:a="http://schemas.openxmlformats.org/drawingml/2006/main" xmlns:r="http://schemas.openxmlformats.org/officeDocument/2006/relationships" xmlns:p="http://schemas.openxmlformats.org/presentationml/2006/main">
  <p:tag name="MMPROD_DURATION" val="79204"/>
  <p:tag name="MMPROD_DELAY" val="0"/>
  <p:tag name="MMPROD_FADE_EFFECT_IN" val="0"/>
  <p:tag name="MMPROD_FADE_EFFECT_OUT" val="0"/>
  <p:tag name="MMPROD_FADE_SPEED" val="1"/>
  <p:tag name="MMPROD_MUTE_AUDIO" val="0"/>
  <p:tag name="MMPROD_IS_H264" val="1"/>
  <p:tag name="SLIDEID" val="290"/>
  <p:tag name="MMPROD_FLV_FILE_PATH" val="F:\NTIP Orientation\PowerPoint\NTIP Orientation - 2017_pptx\Assets\Yvonne Messenger and Melanie Goncalves_290_1_70078.mp4"/>
  <p:tag name="MMPROD_START_TIME" val="0"/>
  <p:tag name="MMPROD_STOP_TIME" val="79204"/>
</p:tagLst>
</file>

<file path=ppt/tags/tag122.xml><?xml version="1.0" encoding="utf-8"?>
<p:tagLst xmlns:a="http://schemas.openxmlformats.org/drawingml/2006/main" xmlns:r="http://schemas.openxmlformats.org/officeDocument/2006/relationships" xmlns:p="http://schemas.openxmlformats.org/presentationml/2006/main">
  <p:tag name="PPSNARRATION" val="36,501378290,F:\NTIP Orientation\PowerPoint\NTIP Orientation - 2017_pptx\Media.ppcx"/>
  <p:tag name="HTML_SHAPEINFO" val="&lt;SlideThumbPath val=&quot;Slide27.PNG&quot;/&gt;"/>
</p:tagLst>
</file>

<file path=ppt/tags/tag123.xml><?xml version="1.0" encoding="utf-8"?>
<p:tagLst xmlns:a="http://schemas.openxmlformats.org/drawingml/2006/main" xmlns:r="http://schemas.openxmlformats.org/officeDocument/2006/relationships" xmlns:p="http://schemas.openxmlformats.org/presentationml/2006/main">
  <p:tag name="MMPROD_DURATION" val="46880"/>
  <p:tag name="MMPROD_DELAY" val="0"/>
  <p:tag name="MMPROD_FADE_EFFECT_IN" val="0"/>
  <p:tag name="MMPROD_FADE_EFFECT_OUT" val="0"/>
  <p:tag name="MMPROD_FADE_SPEED" val="1"/>
  <p:tag name="MMPROD_MUTE_AUDIO" val="0"/>
  <p:tag name="MMPROD_IS_H264" val="1"/>
  <p:tag name="SLIDEID" val="291"/>
  <p:tag name="MMPROD_FLV_FILE_PATH" val="F:\NTIP Orientation\PowerPoint\NTIP Orientation - 2017_pptx\Assets\Ian McLain and Lisa Pilgrim_291_1_80675.mp4"/>
  <p:tag name="MMPROD_START_TIME" val="0"/>
  <p:tag name="MMPROD_STOP_TIME" val="46880"/>
</p:tagLst>
</file>

<file path=ppt/tags/tag124.xml><?xml version="1.0" encoding="utf-8"?>
<p:tagLst xmlns:a="http://schemas.openxmlformats.org/drawingml/2006/main" xmlns:r="http://schemas.openxmlformats.org/officeDocument/2006/relationships" xmlns:p="http://schemas.openxmlformats.org/presentationml/2006/main">
  <p:tag name="PPSNARRATION" val="37,501378290,F:\NTIP Orientation\PowerPoint\NTIP Orientation - 2017_pptx\Media.ppcx"/>
  <p:tag name="HTML_SHAPEINFO" val="&lt;SlideThumbPath val=&quot;Slide28.PNG&quot;/&gt;"/>
</p:tagLst>
</file>

<file path=ppt/tags/tag125.xml><?xml version="1.0" encoding="utf-8"?>
<p:tagLst xmlns:a="http://schemas.openxmlformats.org/drawingml/2006/main" xmlns:r="http://schemas.openxmlformats.org/officeDocument/2006/relationships" xmlns:p="http://schemas.openxmlformats.org/presentationml/2006/main">
  <p:tag name="MMPROD_DURATION" val="36541"/>
  <p:tag name="MMPROD_DELAY" val="0"/>
  <p:tag name="MMPROD_FADE_EFFECT_IN" val="0"/>
  <p:tag name="MMPROD_FADE_EFFECT_OUT" val="0"/>
  <p:tag name="MMPROD_FADE_SPEED" val="1"/>
  <p:tag name="MMPROD_MUTE_AUDIO" val="0"/>
  <p:tag name="MMPROD_IS_H264" val="1"/>
  <p:tag name="SLIDEID" val="292"/>
  <p:tag name="MMPROD_FLV_FILE_PATH" val="F:\NTIP Orientation\PowerPoint\NTIP Orientation - 2017_pptx\Assets\NTIP Intermediate_292_1_75741.mp4"/>
  <p:tag name="MMPROD_START_TIME" val="0"/>
  <p:tag name="MMPROD_STOP_TIME" val="36541"/>
</p:tagLst>
</file>

<file path=ppt/tags/tag126.xml><?xml version="1.0" encoding="utf-8"?>
<p:tagLst xmlns:a="http://schemas.openxmlformats.org/drawingml/2006/main" xmlns:r="http://schemas.openxmlformats.org/officeDocument/2006/relationships" xmlns:p="http://schemas.openxmlformats.org/presentationml/2006/main">
  <p:tag name="PPSNARRATION" val="38,501378290,F:\NTIP Orientation\PowerPoint\NTIP Orientation - 2017_pptx\Media.ppcx"/>
  <p:tag name="HTML_SHAPEINFO" val="&lt;SlideThumbPath val=&quot;Slide29.PNG&quot;/&gt;"/>
</p:tagLst>
</file>

<file path=ppt/tags/tag127.xml><?xml version="1.0" encoding="utf-8"?>
<p:tagLst xmlns:a="http://schemas.openxmlformats.org/drawingml/2006/main" xmlns:r="http://schemas.openxmlformats.org/officeDocument/2006/relationships" xmlns:p="http://schemas.openxmlformats.org/presentationml/2006/main">
  <p:tag name="MMPROD_DURATION" val="62700"/>
  <p:tag name="MMPROD_DELAY" val="0"/>
  <p:tag name="MMPROD_FADE_EFFECT_IN" val="0"/>
  <p:tag name="MMPROD_FADE_EFFECT_OUT" val="0"/>
  <p:tag name="MMPROD_FADE_SPEED" val="1"/>
  <p:tag name="MMPROD_MUTE_AUDIO" val="0"/>
  <p:tag name="MMPROD_IS_H264" val="1"/>
  <p:tag name="SLIDEID" val="293"/>
  <p:tag name="MMPROD_FLV_FILE_PATH" val="F:\NTIP Orientation\PowerPoint\NTIP Orientation - 2017_pptx\Assets\NTIP Mentor_293_1_40071.mp4"/>
  <p:tag name="MMPROD_START_TIME" val="0"/>
  <p:tag name="MMPROD_STOP_TIME" val="62700"/>
</p:tagLst>
</file>

<file path=ppt/tags/tag128.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2.mp3"/>
  <p:tag name="PPSNARRATION" val="21,501378290,F:\NTIP Orientation\PowerPoint\NTIP Orientation - 2017_pptx\Media.ppcx"/>
  <p:tag name="HTML_SHAPEINFO" val="&lt;SlideThumbPath val=&quot;Slide30.PNG&quot;/&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12&quot;/&gt;&lt;/TableIndex&gt;&lt;/ShapeTextInfo&gt;"/>
  <p:tag name="HTML_SHAPEINFO" val="&lt;ThreeDShapeInfo&gt;&lt;uuid val=&quot;&quot;/&gt;&lt;isInvalidForFieldText val=&quot;0&quot;/&gt;&lt;Image&gt;&lt;filename val=&quot;C:\Users\Kevin\AppData\Local\Temp\PR\data\asimages\{78946250-605B-40C1-B10B-16E27112B516}_30.png&quot;/&gt;&lt;left val=&quot;82&quot;/&gt;&lt;top val=&quot;35&quot;/&gt;&lt;width val=&quot;567&quot;/&gt;&lt;height val=&quot;14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53&quot;/&gt;&lt;lineCharCount val=&quot;49&quot;/&gt;&lt;lineCharCount val=&quot;28&quot;/&gt;&lt;lineCharCount val=&quot;52&quot;/&gt;&lt;lineCharCount val=&quot;56&quot;/&gt;&lt;lineCharCount val=&quot;57&quot;/&gt;&lt;lineCharCount val=&quot;46&quot;/&gt;&lt;lineCharCount val=&quot;63&quot;/&gt;&lt;lineCharCount val=&quot;18&quot;/&gt;&lt;lineCharCount val=&quot;16&quot;/&gt;&lt;/TableIndex&gt;&lt;/ShapeTextInfo&gt;"/>
  <p:tag name="HTML_SHAPEINFO" val="&lt;ThreeDShapeInfo&gt;&lt;uuid val=&quot;&quot;/&gt;&lt;isInvalidForFieldText val=&quot;0&quot;/&gt;&lt;Image&gt;&lt;filename val=&quot;C:\Users\Kevin\AppData\Local\Temp\PR\data\asimages\{4D3045CE-9098-40EE-B1A8-19EB465EC29A}_30.png&quot;/&gt;&lt;left val=&quot;36&quot;/&gt;&lt;top val=&quot;153&quot;/&gt;&lt;width val=&quot;583&quot;/&gt;&lt;height val=&quot;327&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quot;/&gt;&lt;lineCharCount val=&quot;5&quot;/&gt;&lt;/TableIndex&gt;&lt;/ShapeTextInfo&gt;"/>
  <p:tag name="HTML_SHAPEINFO" val="&lt;ThreeDShapeInfo&gt;&lt;uuid val=&quot;&quot;/&gt;&lt;isInvalidForFieldText val=&quot;0&quot;/&gt;&lt;Image&gt;&lt;filename val=&quot;C:\Users\Kevin\AppData\Local\Temp\PR\data\asimages\{2A6408EC-9BC7-4AA3-A7C0-D3B26D739A6E}_30.png&quot;/&gt;&lt;left val=&quot;626&quot;/&gt;&lt;top val=&quot;286&quot;/&gt;&lt;width val=&quot;94&quot;/&gt;&lt;height val=&quot;76&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3.mp3"/>
  <p:tag name="PPSNARRATION" val="22,501378290,F:\NTIP Orientation\PowerPoint\NTIP Orientation - 2017_pptx\Media.ppcx"/>
  <p:tag name="HTML_SHAPEINFO" val="&lt;SlideThumbPath val=&quot;Slide31.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Kevin\AppData\Local\Temp\PR\data\asimages\{F3A9953F-CEF1-49EE-BB3F-5AC374F87EDF}_31.png&quot;/&gt;&lt;left val=&quot;35&quot;/&gt;&lt;top val=&quot;48&quot;/&gt;&lt;width val=&quot;648&quot;/&gt;&lt;height val=&quot;91&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7&quot;/&gt;&lt;lineCharCount val=&quot;40&quot;/&gt;&lt;lineCharCount val=&quot;1&quot;/&gt;&lt;lineCharCount val=&quot;53&quot;/&gt;&lt;lineCharCount val=&quot;17&quot;/&gt;&lt;lineCharCount val=&quot;17&quot;/&gt;&lt;lineCharCount val=&quot;13&quot;/&gt;&lt;lineCharCount val=&quot;34&quot;/&gt;&lt;lineCharCount val=&quot;6&quot;/&gt;&lt;lineCharCount val=&quot;7&quot;/&gt;&lt;lineCharCount val=&quot;1&quot;/&gt;&lt;lineCharCount val=&quot;27&quot;/&gt;&lt;/TableIndex&gt;&lt;/ShapeTextInfo&gt;"/>
  <p:tag name="HTML_SHAPEINFO" val="&lt;ThreeDShapeInfo&gt;&lt;uuid val=&quot;&quot;/&gt;&lt;isInvalidForFieldText val=&quot;0&quot;/&gt;&lt;Image&gt;&lt;filename val=&quot;C:\Users\Kevin\AppData\Local\Temp\PR\data\asimages\{AF81831D-8DB2-4867-9966-249DCD152B60}_31.png&quot;/&gt;&lt;left val=&quot;35&quot;/&gt;&lt;top val=&quot;116&quot;/&gt;&lt;width val=&quot;649&quot;/&gt;&lt;height val=&quot;31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4.mp3"/>
  <p:tag name="PPSNARRATION" val="23,501378290,F:\NTIP Orientation\PowerPoint\NTIP Orientation - 2017_pptx\Media.ppcx"/>
  <p:tag name="HTML_SHAPEINFO" val="&lt;SlideThumbPath val=&quot;Slide32.PNG&quot;/&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evin\AppData\Local\Temp\PR\data\asimages\{28908DC2-A4B6-4FC5-A4B0-D91C3AC32AE1}_32.png&quot;/&gt;&lt;left val=&quot;52&quot;/&gt;&lt;top val=&quot;47&quot;/&gt;&lt;width val=&quot;614&quot;/&gt;&lt;height val=&quot;98&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9&quot;/&gt;&lt;lineCharCount val=&quot;49&quot;/&gt;&lt;lineCharCount val=&quot;45&quot;/&gt;&lt;lineCharCount val=&quot;1&quot;/&gt;&lt;lineCharCount val=&quot;50&quot;/&gt;&lt;lineCharCount val=&quot;46&quot;/&gt;&lt;/TableIndex&gt;&lt;/ShapeTextInfo&gt;"/>
  <p:tag name="HTML_SHAPEINFO" val="&lt;ThreeDShapeInfo&gt;&lt;uuid val=&quot;&quot;/&gt;&lt;isInvalidForFieldText val=&quot;0&quot;/&gt;&lt;Image&gt;&lt;filename val=&quot;C:\Users\Kevin\AppData\Local\Temp\PR\data\asimages\{1B67B581-E814-493A-BC36-7251AE7B4BD2}_32.png&quot;/&gt;&lt;left val=&quot;43&quot;/&gt;&lt;top val=&quot;135&quot;/&gt;&lt;width val=&quot;623&quot;/&gt;&lt;height val=&quot;214&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5.mp3"/>
  <p:tag name="PPSNARRATION" val="24,501378290,F:\NTIP Orientation\PowerPoint\NTIP Orientation - 2017_pptx\Media.ppcx"/>
  <p:tag name="HTML_SHAPEINFO" val="&lt;SlideThumbPath val=&quot;Slide33.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5&quot;/&gt;&lt;lineCharCount val=&quot;22&quot;/&gt;&lt;/TableIndex&gt;&lt;/ShapeTextInfo&gt;"/>
  <p:tag name="HTML_SHAPEINFO" val="&lt;ThreeDShapeInfo&gt;&lt;uuid val=&quot;&quot;/&gt;&lt;isInvalidForFieldText val=&quot;0&quot;/&gt;&lt;Image&gt;&lt;filename val=&quot;C:\Users\Kevin\AppData\Local\Temp\PR\data\asimages\{C91ED018-2D51-4E96-82F8-8519D14DED1A}_33.png&quot;/&gt;&lt;left val=&quot;33&quot;/&gt;&lt;top val=&quot;145&quot;/&gt;&lt;width val=&quot;363&quot;/&gt;&lt;height val=&quot;125&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Kevin\AppData\Local\Temp\PR\data\asimages\{59D87AD9-903A-478D-8FBB-9F0E025A5BEA}_33.png&quot;/&gt;&lt;left val=&quot;35&quot;/&gt;&lt;top val=&quot;42&quot;/&gt;&lt;width val=&quot;648&quot;/&gt;&lt;height val=&quot;9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2&quot;/&gt;&lt;lineCharCount val=&quot;28&quot;/&gt;&lt;lineCharCount val=&quot;26&quot;/&gt;&lt;lineCharCount val=&quot;25&quot;/&gt;&lt;lineCharCount val=&quot;12&quot;/&gt;&lt;lineCharCount val=&quot;16&quot;/&gt;&lt;lineCharCount val=&quot;23&quot;/&gt;&lt;/TableIndex&gt;&lt;/ShapeTextInfo&gt;"/>
  <p:tag name="HTML_SHAPEINFO" val="&lt;ThreeDShapeInfo&gt;&lt;uuid val=&quot;&quot;/&gt;&lt;isInvalidForFieldText val=&quot;0&quot;/&gt;&lt;Image&gt;&lt;filename val=&quot;C:\Users\Kevin\AppData\Local\Temp\PR\data\asimages\{9BEA7D9F-B139-4AE2-8290-C0EAF809EDD3}_33.png&quot;/&gt;&lt;left val=&quot;28&quot;/&gt;&lt;top val=&quot;256&quot;/&gt;&lt;width val=&quot;367&quot;/&gt;&lt;height val=&quot;206&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6.mp3"/>
  <p:tag name="PPSNARRATION" val="25,501378290,F:\NTIP Orientation\PowerPoint\NTIP Orientation - 2017_pptx\Media.ppcx"/>
  <p:tag name="HTML_SHAPEINFO" val="&lt;SlideThumbPath val=&quot;Slide34.PNG&quot;/&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4&quot;/&gt;&lt;lineCharCount val=&quot;10&quot;/&gt;&lt;lineCharCount val=&quot;66&quot;/&gt;&lt;lineCharCount val=&quot;54&quot;/&gt;&lt;lineCharCount val=&quot;56&quot;/&gt;&lt;lineCharCount val=&quot;28&quot;/&gt;&lt;lineCharCount val=&quot;56&quot;/&gt;&lt;/TableIndex&gt;&lt;/ShapeTextInfo&gt;"/>
  <p:tag name="HTML_SHAPEINFO" val="&lt;ThreeDShapeInfo&gt;&lt;uuid val=&quot;&quot;/&gt;&lt;isInvalidForFieldText val=&quot;0&quot;/&gt;&lt;Image&gt;&lt;filename val=&quot;C:\Users\Kevin\AppData\Local\Temp\PR\data\asimages\{DC3B103B-542C-4FEE-9BAD-0EF7FDDE1E21}_34.png&quot;/&gt;&lt;left val=&quot;23&quot;/&gt;&lt;top val=&quot;118&quot;/&gt;&lt;width val=&quot;682&quot;/&gt;&lt;height val=&quot;328&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Kevin\AppData\Local\Temp\PR\data\asimages\{794BE583-3075-45DB-A8DA-E96987576B05}_34.png&quot;/&gt;&lt;left val=&quot;35&quot;/&gt;&lt;top val=&quot;42&quot;/&gt;&lt;width val=&quot;648&quot;/&gt;&lt;height val=&quot;93&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7.mp3"/>
  <p:tag name="PPSNARRATION" val="26,501378290,F:\NTIP Orientation\PowerPoint\NTIP Orientation - 2017_pptx\Media.ppcx"/>
  <p:tag name="HTML_SHAPEINFO" val="&lt;SlideThumbPath val=&quot;Slide35.PNG&quot;/&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35&quot;/&gt;&lt;/TableIndex&gt;&lt;/ShapeTextInfo&gt;"/>
  <p:tag name="HTML_SHAPEINFO" val="&lt;ThreeDShapeInfo&gt;&lt;uuid val=&quot;&quot;/&gt;&lt;isInvalidForFieldText val=&quot;0&quot;/&gt;&lt;Image&gt;&lt;filename val=&quot;C:\Users\Kevin\AppData\Local\Temp\PR\data\asimages\{44600485-A4B8-43D1-9680-A2411F833084}_35.png&quot;/&gt;&lt;left val=&quot;35&quot;/&gt;&lt;top val=&quot;57&quot;/&gt;&lt;width val=&quot;648&quot;/&gt;&lt;height val=&quot;118&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2&quot;/&gt;&lt;lineCharCount val=&quot;1&quot;/&gt;&lt;lineCharCount val=&quot;15&quot;/&gt;&lt;lineCharCount val=&quot;40&quot;/&gt;&lt;lineCharCount val=&quot;23&quot;/&gt;&lt;lineCharCount val=&quot;19&quot;/&gt;&lt;lineCharCount val=&quot;1&quot;/&gt;&lt;lineCharCount val=&quot;43&quot;/&gt;&lt;lineCharCount val=&quot;61&quot;/&gt;&lt;lineCharCount val=&quot;34&quot;/&gt;&lt;/TableIndex&gt;&lt;/ShapeTextInfo&gt;"/>
  <p:tag name="HTML_SHAPEINFO" val="&lt;ThreeDShapeInfo&gt;&lt;uuid val=&quot;&quot;/&gt;&lt;isInvalidForFieldText val=&quot;0&quot;/&gt;&lt;Image&gt;&lt;filename val=&quot;C:\Users\Kevin\AppData\Local\Temp\PR\data\asimages\{B35783C6-D8DB-402B-8E66-95C1BA949D07}_35.png&quot;/&gt;&lt;left val=&quot;30&quot;/&gt;&lt;top val=&quot;176&quot;/&gt;&lt;width val=&quot;654&quot;/&gt;&lt;height val=&quot;341&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8.mp3"/>
  <p:tag name="PPSNARRATION" val="27,501378290,F:\NTIP Orientation\PowerPoint\NTIP Orientation - 2017_pptx\Media.ppcx"/>
  <p:tag name="HTML_SHAPEINFO" val="&lt;SlideThumbPath val=&quot;Slide36.PNG&quot;/&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Kevin\AppData\Local\Temp\PR\data\asimages\{E1FFBEA3-9A0A-4EE4-BE0F-30BCBEEF3A48}_36.png&quot;/&gt;&lt;left val=&quot;600&quot;/&gt;&lt;top val=&quot;82&quot;/&gt;&lt;width val=&quot;120&quot;/&gt;&lt;height val=&quot;50&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29.mp3"/>
  <p:tag name="PPSNARRATION" val="28,501378290,F:\NTIP Orientation\PowerPoint\NTIP Orientation - 2017_pptx\Media.ppcx"/>
  <p:tag name="HTML_SHAPEINFO" val="&lt;SlideThumbPath val=&quot;Slide37.PNG&quot;/&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evin\AppData\Local\Temp\PR\data\asimages\{1506F5FC-4053-4A92-B4C6-F14E204D1EE2}_37.png&quot;/&gt;&lt;left val=&quot;54&quot;/&gt;&lt;top val=&quot;36&quot;/&gt;&lt;width val=&quot;618&quot;/&gt;&lt;height val=&quot;94&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30.mp3"/>
  <p:tag name="PPSNARRATION" val="29,501378290,F:\NTIP Orientation\PowerPoint\NTIP Orientation - 2017_pptx\Media.ppcx"/>
  <p:tag name="HTML_SHAPEINFO" val="&lt;SlideThumbPath val=&quot;Slide38.PNG&quot;/&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evin\AppData\Local\Temp\PR\data\asimages\{40E9AF8C-23D8-49C5-A409-D7D3A9EF2015}_38.png&quot;/&gt;&lt;left val=&quot;29&quot;/&gt;&lt;top val=&quot;142&quot;/&gt;&lt;width val=&quot;666&quot;/&gt;&lt;height val=&quot;16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30.mp3"/>
  <p:tag name="PPSNARRATION" val="39,501378290,F:\NTIP Orientation\PowerPoint\NTIP Orientation - 2017_pptx\Media.ppcx"/>
  <p:tag name="HTML_SHAPEINFO" val="&lt;SlideThumbPath val=&quot;Slide39.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B554744C-3F55-4EC0-9292-34D3D81752BD}&quot;/&gt;&lt;isInvalidForFieldText val=&quot;0&quot;/&gt;&lt;Image&gt;&lt;filename val=&quot;C:\Users\Kevin\AppData\Local\Temp\PR\data\asimages\{B554744C-3F55-4EC0-9292-34D3D81752BD}_39.png&quot;/&gt;&lt;left val=&quot;107&quot;/&gt;&lt;top val=&quot;101&quot;/&gt;&lt;width val=&quot;507&quot;/&gt;&lt;height val=&quot;105&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0&quot;/&gt;&lt;lineCharCount val=&quot;45&quot;/&gt;&lt;lineCharCount val=&quot;42&quot;/&gt;&lt;/TableIndex&gt;&lt;/ShapeTextInfo&gt;"/>
  <p:tag name="HTML_SHAPEINFO" val="&lt;ThreeDShapeInfo&gt;&lt;uuid val=&quot;&quot;/&gt;&lt;isInvalidForFieldText val=&quot;0&quot;/&gt;&lt;Image&gt;&lt;filename val=&quot;C:\Users\Kevin\AppData\Local\Temp\PR\data\asimages\{A8039B39-4BD9-4085-BC2A-24F6AF2B0FDC}_39.png&quot;/&gt;&lt;left val=&quot;108&quot;/&gt;&lt;top val=&quot;107&quot;/&gt;&lt;width val=&quot;508&quot;/&gt;&lt;height val=&quot;95&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evin\AppData\Local\Temp\PR\data\asimages\{BCFE005A-7034-4096-916B-1D844D5DEB07}_39.png&quot;/&gt;&lt;left val=&quot;95&quot;/&gt;&lt;top val=&quot;-2&quot;/&gt;&lt;width val=&quot;528&quot;/&gt;&lt;height val=&quot;139&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 name="HTML_SHAPEINFO" val="&lt;ThreeDShapeInfo&gt;&lt;uuid val=&quot;&quot;/&gt;&lt;isInvalidForFieldText val=&quot;0&quot;/&gt;&lt;Image&gt;&lt;filename val=&quot;C:\Users\Kevin\AppData\Local\Temp\PR\data\asimages\{4F610D3E-495C-47AD-889B-1D7163DF4E80}_39.png&quot;/&gt;&lt;left val=&quot;242&quot;/&gt;&lt;top val=&quot;208&quot;/&gt;&lt;width val=&quot;235&quot;/&gt;&lt;height val=&quot;8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PSNARRATIONPROPS" val="C:\Users\raposok\Desktop\1.mp3"/>
  <p:tag name="PPSNARRATION" val="1,501378290,F:\NTIP Orientation\PowerPoint\NTIP Orientation - 2017_pptx\Media.ppcx"/>
  <p:tag name="HTML_SHAPEINFO" val="&lt;SlideThumbPath val=&quot;Slide1.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quot;/&gt;&lt;lineCharCount val=&quot;30&quot;/&gt;&lt;/TableIndex&gt;&lt;/ShapeTextInfo&gt;"/>
  <p:tag name="HTML_SHAPEINFO" val="&lt;ThreeDShapeInfo&gt;&lt;uuid val=&quot;&quot;/&gt;&lt;isInvalidForFieldText val=&quot;0&quot;/&gt;&lt;Image&gt;&lt;filename val=&quot;C:\Users\Kevin\AppData\Local\Temp\PR\data\asimages\{F555D737-3582-4301-8A57-C4BC87E39EC9}_1.png&quot;/&gt;&lt;left val=&quot;53&quot;/&gt;&lt;top val=&quot;56&quot;/&gt;&lt;width val=&quot;622&quot;/&gt;&lt;height val=&quot;163&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Kevin\AppData\Local\Temp\PR\data\asimages\{375CFCB5-0BEA-4A74-8BB4-9E733F91202C}_1.png&quot;/&gt;&lt;left val=&quot;239&quot;/&gt;&lt;top val=&quot;200&quot;/&gt;&lt;width val=&quot;241&quot;/&gt;&lt;height val=&quot;60&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PSNARRATIONPROPS" val="C:\Users\raposok\Desktop\2.mp3"/>
  <p:tag name="PPSNARRATION" val="2,501378290,F:\NTIP Orientation\PowerPoint\NTIP Orientation - 2017_pptx\Media.ppcx"/>
  <p:tag name="HTML_SHAPEINFO" val="&lt;SlideThumbPath val=&quot;Slide2.PNG&quot;/&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9&quot;/&gt;&lt;lineCharCount val=&quot;9&quot;/&gt;&lt;lineCharCount val=&quot;23&quot;/&gt;&lt;lineCharCount val=&quot;5&quot;/&gt;&lt;/TableIndex&gt;&lt;/ShapeTextInfo&gt;"/>
  <p:tag name="HTML_SHAPEINFO" val="&lt;ThreeDShapeInfo&gt;&lt;uuid val=&quot;&quot;/&gt;&lt;isInvalidForFieldText val=&quot;0&quot;/&gt;&lt;Image&gt;&lt;filename val=&quot;C:\Users\Kevin\AppData\Local\Temp\PR\data\asimages\{82D5FD9D-FC7C-4DDC-BE85-27A6B3E5C5D4}_2.png&quot;/&gt;&lt;left val=&quot;127&quot;/&gt;&lt;top val=&quot;147&quot;/&gt;&lt;width val=&quot;464&quot;/&gt;&lt;height val=&quot;264&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PSNARRATION" val="30,501378290,F:\NTIP Orientation\PowerPoint\NTIP Orientation - 2017_pptx\Media.ppcx"/>
  <p:tag name="HTML_SHAPEINFO" val="&lt;SlideThumbPath val=&quot;Slide3.PNG&quot;/&gt;"/>
</p:tagLst>
</file>

<file path=ppt/tags/tag56.xml><?xml version="1.0" encoding="utf-8"?>
<p:tagLst xmlns:a="http://schemas.openxmlformats.org/drawingml/2006/main" xmlns:r="http://schemas.openxmlformats.org/officeDocument/2006/relationships" xmlns:p="http://schemas.openxmlformats.org/presentationml/2006/main">
  <p:tag name="MMPROD_DURATION" val="57265"/>
  <p:tag name="MMPROD_DELAY" val="0"/>
  <p:tag name="MMPROD_FADE_EFFECT_IN" val="0"/>
  <p:tag name="MMPROD_FADE_EFFECT_OUT" val="0"/>
  <p:tag name="MMPROD_FADE_SPEED" val="1"/>
  <p:tag name="MMPROD_MUTE_AUDIO" val="0"/>
  <p:tag name="MMPROD_IS_H264" val="1"/>
  <p:tag name="SLIDEID" val="258"/>
  <p:tag name="MMPROD_FLV_FILE_PATH" val="F:\NTIP Orientation\PowerPoint\NTIP Orientation - 2017_pptx\Assets\Stuart Miller_258_1_48524_258_1_76737.mp4"/>
  <p:tag name="MMPROD_START_TIME" val="0"/>
  <p:tag name="MMPROD_STOP_TIME" val="57265"/>
</p:tagLst>
</file>

<file path=ppt/tags/tag57.xml><?xml version="1.0" encoding="utf-8"?>
<p:tagLst xmlns:a="http://schemas.openxmlformats.org/drawingml/2006/main" xmlns:r="http://schemas.openxmlformats.org/officeDocument/2006/relationships" xmlns:p="http://schemas.openxmlformats.org/presentationml/2006/main">
  <p:tag name="PPSNARRATION" val="31,501378290,F:\NTIP Orientation\PowerPoint\NTIP Orientation - 2017_pptx\Media.ppcx"/>
  <p:tag name="HTML_SHAPEINFO" val="&lt;SlideThumbPath val=&quot;Slide4.PNG&quot;/&gt;"/>
</p:tagLst>
</file>

<file path=ppt/tags/tag58.xml><?xml version="1.0" encoding="utf-8"?>
<p:tagLst xmlns:a="http://schemas.openxmlformats.org/drawingml/2006/main" xmlns:r="http://schemas.openxmlformats.org/officeDocument/2006/relationships" xmlns:p="http://schemas.openxmlformats.org/presentationml/2006/main">
  <p:tag name="MMPROD_DURATION" val="121287"/>
  <p:tag name="MMPROD_DELAY" val="0"/>
  <p:tag name="MMPROD_FADE_EFFECT_IN" val="0"/>
  <p:tag name="MMPROD_FADE_EFFECT_OUT" val="0"/>
  <p:tag name="MMPROD_FADE_SPEED" val="1"/>
  <p:tag name="MMPROD_MUTE_AUDIO" val="0"/>
  <p:tag name="MMPROD_IS_H264" val="1"/>
  <p:tag name="SLIDEID" val="259"/>
  <p:tag name="MMPROD_FLV_FILE_PATH" val="F:\NTIP Orientation\PowerPoint\NTIP Orientation - 2017_pptx\Assets\Tina Salmini_259_1_88214_259_1_02802.mp4"/>
  <p:tag name="MMPROD_START_TIME" val="0"/>
  <p:tag name="MMPROD_STOP_TIME" val="121287"/>
</p:tagLst>
</file>

<file path=ppt/tags/tag59.xml><?xml version="1.0" encoding="utf-8"?>
<p:tagLst xmlns:a="http://schemas.openxmlformats.org/drawingml/2006/main" xmlns:r="http://schemas.openxmlformats.org/officeDocument/2006/relationships" xmlns:p="http://schemas.openxmlformats.org/presentationml/2006/main">
  <p:tag name="PPSNARRATION" val="32,501378290,F:\NTIP Orientation\PowerPoint\NTIP Orientation - 2017_pptx\Media.ppcx"/>
  <p:tag name="HTML_SHAPEINFO" val="&lt;SlideThumbPath val=&quot;Slide5.PNG&quot;/&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MMPROD_DURATION" val="25108"/>
  <p:tag name="MMPROD_DELAY" val="0"/>
  <p:tag name="MMPROD_FADE_EFFECT_IN" val="0"/>
  <p:tag name="MMPROD_FADE_EFFECT_OUT" val="0"/>
  <p:tag name="MMPROD_FADE_SPEED" val="1"/>
  <p:tag name="MMPROD_MUTE_AUDIO" val="0"/>
  <p:tag name="MMPROD_IS_H264" val="1"/>
  <p:tag name="SLIDEID" val="260"/>
  <p:tag name="MMPROD_FLV_FILE_PATH" val="F:\NTIP Orientation\PowerPoint\NTIP Orientation - 2017_pptx\Assets\Laurie Reid_260_1_29301_260_1_64920.mp4"/>
  <p:tag name="MMPROD_START_TIME" val="0"/>
  <p:tag name="MMPROD_STOP_TIME" val="25108"/>
</p:tagLst>
</file>

<file path=ppt/tags/tag61.xml><?xml version="1.0" encoding="utf-8"?>
<p:tagLst xmlns:a="http://schemas.openxmlformats.org/drawingml/2006/main" xmlns:r="http://schemas.openxmlformats.org/officeDocument/2006/relationships" xmlns:p="http://schemas.openxmlformats.org/presentationml/2006/main">
  <p:tag name="PPSNARRATION" val="33,501378290,F:\NTIP Orientation\PowerPoint\NTIP Orientation - 2017_pptx\Media.ppcx"/>
  <p:tag name="HTML_SHAPEINFO" val="&lt;SlideThumbPath val=&quot;Slide6.PNG&quot;/&gt;"/>
</p:tagLst>
</file>

<file path=ppt/tags/tag62.xml><?xml version="1.0" encoding="utf-8"?>
<p:tagLst xmlns:a="http://schemas.openxmlformats.org/drawingml/2006/main" xmlns:r="http://schemas.openxmlformats.org/officeDocument/2006/relationships" xmlns:p="http://schemas.openxmlformats.org/presentationml/2006/main">
  <p:tag name="MMPROD_DURATION" val="19436"/>
  <p:tag name="MMPROD_DELAY" val="0"/>
  <p:tag name="MMPROD_FADE_EFFECT_IN" val="0"/>
  <p:tag name="MMPROD_FADE_EFFECT_OUT" val="0"/>
  <p:tag name="MMPROD_FADE_SPEED" val="1"/>
  <p:tag name="MMPROD_MUTE_AUDIO" val="0"/>
  <p:tag name="MMPROD_IS_H264" val="1"/>
  <p:tag name="SLIDEID" val="261"/>
  <p:tag name="MMPROD_FLV_FILE_PATH" val="F:\NTIP Orientation\PowerPoint\NTIP Orientation - 2017_pptx\Assets\Lynnette Dwyer_261_1_46091.mp4"/>
  <p:tag name="MMPROD_START_TIME" val="0"/>
  <p:tag name="MMPROD_STOP_TIME" val="19436"/>
</p:tagLst>
</file>

<file path=ppt/tags/tag63.xml><?xml version="1.0" encoding="utf-8"?>
<p:tagLst xmlns:a="http://schemas.openxmlformats.org/drawingml/2006/main" xmlns:r="http://schemas.openxmlformats.org/officeDocument/2006/relationships" xmlns:p="http://schemas.openxmlformats.org/presentationml/2006/main">
  <p:tag name="PPSNARRATIONPROPS" val="C:\Users\raposok\Desktop\3.mp3"/>
  <p:tag name="PPSNARRATION" val="3,501378290,F:\NTIP Orientation\PowerPoint\NTIP Orientation - 2017_pptx\Media.ppcx"/>
  <p:tag name="HTML_SHAPEINFO" val="&lt;SlideThumbPath val=&quot;Slide7.PNG&quot;/&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28&quot;/&gt;&lt;lineCharCount val=&quot;17&quot;/&gt;&lt;lineCharCount val=&quot;1&quot;/&gt;&lt;lineCharCount val=&quot;39&quot;/&gt;&lt;lineCharCount val=&quot;12&quot;/&gt;&lt;lineCharCount val=&quot;12&quot;/&gt;&lt;lineCharCount val=&quot;1&quot;/&gt;&lt;lineCharCount val=&quot;20&quot;/&gt;&lt;lineCharCount val=&quot;14&quot;/&gt;&lt;/TableIndex&gt;&lt;/ShapeTextInfo&gt;"/>
  <p:tag name="HTML_SHAPEINFO" val="&lt;ThreeDShapeInfo&gt;&lt;uuid val=&quot;&quot;/&gt;&lt;isInvalidForFieldText val=&quot;0&quot;/&gt;&lt;Image&gt;&lt;filename val=&quot;C:\Users\Kevin\AppData\Local\Temp\PR\data\asimages\{55288291-6A6D-47C3-B89C-ACDAEB9345BA}_7.png&quot;/&gt;&lt;left val=&quot;35&quot;/&gt;&lt;top val=&quot;133&quot;/&gt;&lt;width val=&quot;648&quot;/&gt;&lt;height val=&quot;342&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HTML_SHAPEINFO" val="&lt;ThreeDShapeInfo&gt;&lt;uuid val=&quot;&quot;/&gt;&lt;isInvalidForFieldText val=&quot;0&quot;/&gt;&lt;Image&gt;&lt;filename val=&quot;C:\Users\Kevin\AppData\Local\Temp\PR\data\asimages\{AC6A8A83-0C2C-48FA-BE13-81AE73B62634}_7.png&quot;/&gt;&lt;left val=&quot;0&quot;/&gt;&lt;top val=&quot;56&quot;/&gt;&lt;width val=&quot;720&quot;/&gt;&lt;height val=&quot;9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PSNARRATIONPROPS" val="C:\Users\raposok\Desktop\4.mp3"/>
  <p:tag name="PPSNARRATION" val="4,501378290,F:\NTIP Orientation\PowerPoint\NTIP Orientation - 2017_pptx\Media.ppcx"/>
  <p:tag name="HTML_SHAPEINFO" val="&lt;SlideThumbPath val=&quot;Slide8.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4&quot;/&gt;&lt;lineCharCount val=&quot;11&quot;/&gt;&lt;/TableIndex&gt;&lt;/ShapeTextInfo&gt;"/>
  <p:tag name="HTML_SHAPEINFO" val="&lt;ThreeDShapeInfo&gt;&lt;uuid val=&quot;&quot;/&gt;&lt;isInvalidForFieldText val=&quot;0&quot;/&gt;&lt;Image&gt;&lt;filename val=&quot;C:\Users\Kevin\AppData\Local\Temp\PR\data\asimages\{EA060247-924E-44C7-B568-553D7042E738}_8.png&quot;/&gt;&lt;left val=&quot;0&quot;/&gt;&lt;top val=&quot;46&quot;/&gt;&lt;width val=&quot;720&quot;/&gt;&lt;height val=&quot;146&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7&quot;/&gt;&lt;lineCharCount val=&quot;45&quot;/&gt;&lt;lineCharCount val=&quot;43&quot;/&gt;&lt;/TableIndex&gt;&lt;/ShapeTextInfo&gt;"/>
  <p:tag name="HTML_SHAPEINFO" val="&lt;ThreeDShapeInfo&gt;&lt;uuid val=&quot;&quot;/&gt;&lt;isInvalidForFieldText val=&quot;0&quot;/&gt;&lt;Image&gt;&lt;filename val=&quot;C:\Users\Kevin\AppData\Local\Temp\PR\data\asimages\{79863014-C45F-4CB8-A864-0A7905FEB7F4}_8.png&quot;/&gt;&lt;left val=&quot;42&quot;/&gt;&lt;top val=&quot;177&quot;/&gt;&lt;width val=&quot;634&quot;/&gt;&lt;height val=&quot;160&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PROPS" val="C:\Users\raposok\Desktop\5.mp3"/>
  <p:tag name="PPSNARRATION" val="5,501378290,F:\NTIP Orientation\PowerPoint\NTIP Orientation - 2017_pptx\Media.ppcx"/>
  <p:tag name="HTML_SHAPEINFO" val="&lt;SlideThumbPath val=&quot;Slide9.PNG&quot;/&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Kevin\AppData\Local\Temp\PR\data\asimages\{B2809111-D96C-4E83-99AA-BD332471D6CC}_9.png&quot;/&gt;&lt;left val=&quot;22&quot;/&gt;&lt;top val=&quot;47&quot;/&gt;&lt;width val=&quot;675&quot;/&gt;&lt;height val=&quot;93&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1&quot;/&gt;&lt;lineCharCount val=&quot;9&quot;/&gt;&lt;lineCharCount val=&quot;23&quot;/&gt;&lt;lineCharCount val=&quot;33&quot;/&gt;&lt;/TableIndex&gt;&lt;/ShapeTextInfo&gt;"/>
  <p:tag name="HTML_SHAPEINFO" val="&lt;ThreeDShapeInfo&gt;&lt;uuid val=&quot;&quot;/&gt;&lt;isInvalidForFieldText val=&quot;0&quot;/&gt;&lt;Image&gt;&lt;filename val=&quot;C:\Users\Kevin\AppData\Local\Temp\PR\data\asimages\{62845223-3C92-42B0-BF1A-812BC6C526EB}_9.png&quot;/&gt;&lt;left val=&quot;35&quot;/&gt;&lt;top val=&quot;161&quot;/&gt;&lt;width val=&quot;648&quot;/&gt;&lt;height val=&quot;29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PSNARRATIONPROPS" val="C:\Users\raposok\Desktop\6.mp3"/>
  <p:tag name="PPSNARRATION" val="6,501378290,F:\NTIP Orientation\PowerPoint\NTIP Orientation - 2017_pptx\Media.ppcx"/>
  <p:tag name="HTML_SHAPEINFO" val="&lt;SlideThumbPath val=&quot;Slide10.PNG&quot;/&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C:\Users\raposok\Desktop\7.mp3"/>
  <p:tag name="PPSNARRATION" val="7,501378290,F:\NTIP Orientation\PowerPoint\NTIP Orientation - 2017_pptx\Media.ppcx"/>
  <p:tag name="HTML_SHAPEINFO" val="&lt;SlideThumbPath val=&quot;Slide11.PNG&quot;/&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22&quot;/&gt;&lt;/TableIndex&gt;&lt;/ShapeTextInfo&gt;"/>
  <p:tag name="HTML_SHAPEINFO" val="&lt;ThreeDShapeInfo&gt;&lt;uuid val=&quot;&quot;/&gt;&lt;isInvalidForFieldText val=&quot;0&quot;/&gt;&lt;Image&gt;&lt;filename val=&quot;C:\Users\Kevin\AppData\Local\Temp\PR\data\asimages\{B10B54C2-DC49-4C7A-BA01-EE44B50BB132}_11.png&quot;/&gt;&lt;left val=&quot;0&quot;/&gt;&lt;top val=&quot;38&quot;/&gt;&lt;width val=&quot;720&quot;/&gt;&lt;height val=&quot;146&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2&quot;/&gt;&lt;lineCharCount val=&quot;28&quot;/&gt;&lt;lineCharCount val=&quot;1&quot;/&gt;&lt;lineCharCount val=&quot;47&quot;/&gt;&lt;lineCharCount val=&quot;49&quot;/&gt;&lt;lineCharCount val=&quot;50&quot;/&gt;&lt;lineCharCount val=&quot;6&quot;/&gt;&lt;lineCharCount val=&quot;1&quot;/&gt;&lt;lineCharCount val=&quot;54&quot;/&gt;&lt;lineCharCount val=&quot;45&quot;/&gt;&lt;/TableIndex&gt;&lt;/ShapeTextInfo&gt;"/>
  <p:tag name="HTML_SHAPEINFO" val="&lt;ThreeDShapeInfo&gt;&lt;uuid val=&quot;&quot;/&gt;&lt;isInvalidForFieldText val=&quot;0&quot;/&gt;&lt;Image&gt;&lt;filename val=&quot;C:\Users\Kevin\AppData\Local\Temp\PR\data\asimages\{EC97FAE9-98F2-4AA5-8D14-F2F2B5A9A4DC}_11.png&quot;/&gt;&lt;left val=&quot;37&quot;/&gt;&lt;top val=&quot;160&quot;/&gt;&lt;width val=&quot;653&quot;/&gt;&lt;height val=&quot;345&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PSNARRATIONPROPS" val="C:\Users\raposok\Desktop\8.mp3"/>
  <p:tag name="PPSNARRATION" val="8,501378290,F:\NTIP Orientation\PowerPoint\NTIP Orientation - 2017_pptx\Media.ppcx"/>
  <p:tag name="HTML_SHAPEINFO" val="&lt;SlideThumbPath val=&quot;Slide12.PNG&quot;/&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3&quot;/&gt;&lt;lineCharCount val=&quot;31&quot;/&gt;&lt;/TableIndex&gt;&lt;/ShapeTextInfo&gt;"/>
  <p:tag name="HTML_SHAPEINFO" val="&lt;ThreeDShapeInfo&gt;&lt;uuid val=&quot;&quot;/&gt;&lt;isInvalidForFieldText val=&quot;0&quot;/&gt;&lt;Image&gt;&lt;filename val=&quot;C:\Users\Kevin\AppData\Local\Temp\PR\data\asimages\{73231CD5-4AF1-44A8-8A34-9CEFB4CE078C}_12.png&quot;/&gt;&lt;left val=&quot;39&quot;/&gt;&lt;top val=&quot;46&quot;/&gt;&lt;width val=&quot;640&quot;/&gt;&lt;height val=&quot;120&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8&quot;/&gt;&lt;lineCharCount val=&quot;55&quot;/&gt;&lt;lineCharCount val=&quot;11&quot;/&gt;&lt;lineCharCount val=&quot;49&quot;/&gt;&lt;lineCharCount val=&quot;19&quot;/&gt;&lt;lineCharCount val=&quot;43&quot;/&gt;&lt;lineCharCount val=&quot;48&quot;/&gt;&lt;lineCharCount val=&quot;33&quot;/&gt;&lt;/TableIndex&gt;&lt;/ShapeTextInfo&gt;"/>
  <p:tag name="HTML_SHAPEINFO" val="&lt;ThreeDShapeInfo&gt;&lt;uuid val=&quot;&quot;/&gt;&lt;isInvalidForFieldText val=&quot;0&quot;/&gt;&lt;Image&gt;&lt;filename val=&quot;C:\Users\Kevin\AppData\Local\Temp\PR\data\asimages\{0A0C5E6D-9E39-4E84-BA73-9C23AC4B9A9F}_12.png&quot;/&gt;&lt;left val=&quot;40&quot;/&gt;&lt;top val=&quot;163&quot;/&gt;&lt;width val=&quot;640&quot;/&gt;&lt;height val=&quot;327&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 name="HTML_SHAPEINFO" val="&lt;ThreeDShapeInfo&gt;&lt;uuid val=&quot;&quot;/&gt;&lt;isInvalidForFieldText val=&quot;0&quot;/&gt;&lt;Image&gt;&lt;filename val=&quot;C:\Users\Kevin\AppData\Local\Temp\PR\data\asimages\{85150906-3303-40BD-B103-90392B1EDCDE}_12.png&quot;/&gt;&lt;left val=&quot;502&quot;/&gt;&lt;top val=&quot;415&quot;/&gt;&lt;width val=&quot;99&quot;/&gt;&lt;height val=&quot;43&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PSNARRATIONPROPS" val="C:\Users\raposok\Desktop\9.mp3"/>
  <p:tag name="PPSNARRATION" val="9,501378290,F:\NTIP Orientation\PowerPoint\NTIP Orientation - 2017_pptx\Media.ppcx"/>
  <p:tag name="HTML_SHAPEINFO" val="&lt;SlideThumbPath val=&quot;Slide13.PNG&quot;/&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evin\AppData\Local\Temp\PR\data\asimages\{1D64BE88-145B-4355-9980-81A92A79B5D8}_13.png&quot;/&gt;&lt;left val=&quot;0&quot;/&gt;&lt;top val=&quot;48&quot;/&gt;&lt;width val=&quot;720&quot;/&gt;&lt;height val=&quot;98&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41&quot;/&gt;&lt;lineCharCount val=&quot;54&quot;/&gt;&lt;lineCharCount val=&quot;42&quot;/&gt;&lt;lineCharCount val=&quot;52&quot;/&gt;&lt;lineCharCount val=&quot;49&quot;/&gt;&lt;lineCharCount val=&quot;5&quot;/&gt;&lt;lineCharCount val=&quot;52&quot;/&gt;&lt;lineCharCount val=&quot;52&quot;/&gt;&lt;lineCharCount val=&quot;10&quot;/&gt;&lt;lineCharCount val=&quot;50&quot;/&gt;&lt;lineCharCount val=&quot;18&quot;/&gt;&lt;/TableIndex&gt;&lt;/ShapeTextInfo&gt;"/>
  <p:tag name="HTML_SHAPEINFO" val="&lt;ThreeDShapeInfo&gt;&lt;uuid val=&quot;&quot;/&gt;&lt;isInvalidForFieldText val=&quot;0&quot;/&gt;&lt;Image&gt;&lt;filename val=&quot;C:\Users\Kevin\AppData\Local\Temp\PR\data\asimages\{4681508B-21E6-42D2-A4B8-D70BBBF87A86}_13.png&quot;/&gt;&lt;left val=&quot;35&quot;/&gt;&lt;top val=&quot;126&quot;/&gt;&lt;width val=&quot;658&quot;/&gt;&lt;height val=&quot;353&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PSNARRATIONPROPS" val="C:\Users\raposok\Desktop\10.mp3"/>
  <p:tag name="PPSNARRATION" val="10,501378290,F:\NTIP Orientation\PowerPoint\NTIP Orientation - 2017_pptx\Media.ppcx"/>
  <p:tag name="HTML_SHAPEINFO" val="&lt;SlideThumbPath val=&quot;Slide14.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2&quot;/&gt;&lt;/TableIndex&gt;&lt;/ShapeTextInfo&gt;"/>
  <p:tag name="HTML_SHAPEINFO" val="&lt;ThreeDShapeInfo&gt;&lt;uuid val=&quot;&quot;/&gt;&lt;isInvalidForFieldText val=&quot;0&quot;/&gt;&lt;Image&gt;&lt;filename val=&quot;C:\Users\Kevin\AppData\Local\Temp\PR\data\asimages\{FB284F3B-4500-40F0-A0EA-C6C68771E5BE}_14.png&quot;/&gt;&lt;left val=&quot;73&quot;/&gt;&lt;top val=&quot;41&quot;/&gt;&lt;width val=&quot;573&quot;/&gt;&lt;height val=&quot;146&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9&quot;/&gt;&lt;lineCharCount val=&quot;19&quot;/&gt;&lt;lineCharCount val=&quot;25&quot;/&gt;&lt;lineCharCount val=&quot;10&quot;/&gt;&lt;lineCharCount val=&quot;22&quot;/&gt;&lt;lineCharCount val=&quot;3&quot;/&gt;&lt;/TableIndex&gt;&lt;/ShapeTextInfo&gt;"/>
  <p:tag name="HTML_SHAPEINFO" val="&lt;ThreeDShapeInfo&gt;&lt;uuid val=&quot;&quot;/&gt;&lt;isInvalidForFieldText val=&quot;0&quot;/&gt;&lt;Image&gt;&lt;filename val=&quot;C:\Users\Kevin\AppData\Local\Temp\PR\data\asimages\{E3797087-85F3-4D8F-A188-D974D8FAB96A}_14.png&quot;/&gt;&lt;left val=&quot;49&quot;/&gt;&lt;top val=&quot;177&quot;/&gt;&lt;width val=&quot;356&quot;/&gt;&lt;height val=&quot;302&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0&quot;/&gt;&lt;lineCharCount val=&quot;19&quot;/&gt;&lt;lineCharCount val=&quot;16&quot;/&gt;&lt;lineCharCount val=&quot;15&quot;/&gt;&lt;lineCharCount val=&quot;1&quot;/&gt;&lt;lineCharCount val=&quot;20&quot;/&gt;&lt;lineCharCount val=&quot;17&quot;/&gt;&lt;lineCharCount val=&quot;16&quot;/&gt;&lt;/TableIndex&gt;&lt;/ShapeTextInfo&gt;"/>
  <p:tag name="HTML_SHAPEINFO" val="&lt;ThreeDShapeInfo&gt;&lt;uuid val=&quot;&quot;/&gt;&lt;isInvalidForFieldText val=&quot;0&quot;/&gt;&lt;Image&gt;&lt;filename val=&quot;C:\Users\Kevin\AppData\Local\Temp\PR\data\asimages\{E886E556-F481-4A7E-83A0-A6EC23463D99}_14.png&quot;/&gt;&lt;left val=&quot;414&quot;/&gt;&lt;top val=&quot;182&quot;/&gt;&lt;width val=&quot;258&quot;/&gt;&lt;height val=&quot;232&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PSNARRATIONPROPS" val="C:\Users\raposok\Desktop\11.mp3"/>
  <p:tag name="PPSNARRATION" val="11,501378290,F:\NTIP Orientation\PowerPoint\NTIP Orientation - 2017_pptx\Media.ppcx"/>
  <p:tag name="HTML_SHAPEINFO" val="&lt;SlideThumbPath val=&quot;Slide15.PNG&quot;/&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Kevin\AppData\Local\Temp\PR\data\asimages\{BA9E9B9D-A48F-4827-9A2E-07847193FEE9}_15.png&quot;/&gt;&lt;left val=&quot;35&quot;/&gt;&lt;top val=&quot;57&quot;/&gt;&lt;width val=&quot;648&quot;/&gt;&lt;height val=&quot;91&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0&quot;/&gt;&lt;lineCharCount val=&quot;60&quot;/&gt;&lt;lineCharCount val=&quot;62&quot;/&gt;&lt;lineCharCount val=&quot;51&quot;/&gt;&lt;/TableIndex&gt;&lt;/ShapeTextInfo&gt;"/>
  <p:tag name="HTML_SHAPEINFO" val="&lt;ThreeDShapeInfo&gt;&lt;uuid val=&quot;&quot;/&gt;&lt;isInvalidForFieldText val=&quot;0&quot;/&gt;&lt;Image&gt;&lt;filename val=&quot;C:\Users\Kevin\AppData\Local\Temp\PR\data\asimages\{D56A7FFD-A0B8-45DC-8026-E09E25C8B5A1}_15.png&quot;/&gt;&lt;left val=&quot;37&quot;/&gt;&lt;top val=&quot;225&quot;/&gt;&lt;width val=&quot;648&quot;/&gt;&lt;height val=&quot;127&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PSNARRATIONPROPS" val="C:\Users\raposok\Desktop\Leadership\12.mp3"/>
  <p:tag name="PPSNARRATION" val="12,501378290,F:\NTIP Orientation\PowerPoint\NTIP Orientation - 2017_pptx\Media.ppcx"/>
  <p:tag name="HTML_SHAPEINFO" val="&lt;SlideThumbPath val=&quot;Slide16.PNG&quot;/&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13&quot;/&gt;&lt;/TableIndex&gt;&lt;/ShapeTextInfo&gt;"/>
  <p:tag name="HTML_SHAPEINFO" val="&lt;ThreeDShapeInfo&gt;&lt;uuid val=&quot;&quot;/&gt;&lt;isInvalidForFieldText val=&quot;0&quot;/&gt;&lt;Image&gt;&lt;filename val=&quot;C:\Users\Kevin\AppData\Local\Temp\PR\data\asimages\{7A35E777-5002-433E-AB00-4D171B0810E9}_16.png&quot;/&gt;&lt;left val=&quot;35&quot;/&gt;&lt;top val=&quot;39&quot;/&gt;&lt;width val=&quot;648&quot;/&gt;&lt;height val=&quot;133&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14&quot;/&gt;&lt;lineCharCount val=&quot;46&quot;/&gt;&lt;lineCharCount val=&quot;73&quot;/&gt;&lt;lineCharCount val=&quot;72&quot;/&gt;&lt;lineCharCount val=&quot;79&quot;/&gt;&lt;lineCharCount val=&quot;80&quot;/&gt;&lt;lineCharCount val=&quot;10&quot;/&gt;&lt;lineCharCount val=&quot;41&quot;/&gt;&lt;lineCharCount val=&quot;39&quot;/&gt;&lt;lineCharCount val=&quot;78&quot;/&gt;&lt;lineCharCount val=&quot;77&quot;/&gt;&lt;lineCharCount val=&quot;35&quot;/&gt;&lt;lineCharCount val=&quot;1&quot;/&gt;&lt;lineCharCount val=&quot;71&quot;/&gt;&lt;lineCharCount val=&quot;13&quot;/&gt;&lt;/TableIndex&gt;&lt;/ShapeTextInfo&gt;"/>
  <p:tag name="HTML_SHAPEINFO" val="&lt;ThreeDShapeInfo&gt;&lt;uuid val=&quot;&quot;/&gt;&lt;isInvalidForFieldText val=&quot;0&quot;/&gt;&lt;Image&gt;&lt;filename val=&quot;C:\Users\Kevin\AppData\Local\Temp\PR\data\asimages\{3389BB6C-ED54-4151-859A-B4B1E075428D}_16.png&quot;/&gt;&lt;left val=&quot;32&quot;/&gt;&lt;top val=&quot;151&quot;/&gt;&lt;width val=&quot;659&quot;/&gt;&lt;height val=&quot;328&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14.mp3"/>
  <p:tag name="PPSNARRATION" val="13,501378290,F:\NTIP Orientation\PowerPoint\NTIP Orientation - 2017_pptx\Media.ppcx"/>
  <p:tag name="HTML_SHAPEINFO" val="&lt;SlideThumbPath val=&quot;Slide17.PNG&quot;/&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6&quot;/&gt;&lt;lineCharCount val=&quot;46&quot;/&gt;&lt;lineCharCount val=&quot;1&quot;/&gt;&lt;lineCharCount val=&quot;53&quot;/&gt;&lt;lineCharCount val=&quot;39&quot;/&gt;&lt;/TableIndex&gt;&lt;/ShapeTextInfo&gt;"/>
  <p:tag name="HTML_SHAPEINFO" val="&lt;ThreeDShapeInfo&gt;&lt;uuid val=&quot;&quot;/&gt;&lt;isInvalidForFieldText val=&quot;0&quot;/&gt;&lt;Image&gt;&lt;filename val=&quot;C:\Users\Kevin\AppData\Local\Temp\PR\data\asimages\{B1A6A764-8358-4D35-BDE6-BC39D95AD283}_17.png&quot;/&gt;&lt;left val=&quot;15&quot;/&gt;&lt;top val=&quot;362&quot;/&gt;&lt;width val=&quot;684&quot;/&gt;&lt;height val=&quot;166&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15.mp3"/>
  <p:tag name="PPSNARRATION" val="14,501378290,F:\NTIP Orientation\PowerPoint\NTIP Orientation - 2017_pptx\Media.ppcx"/>
  <p:tag name="HTML_SHAPEINFO" val="&lt;SlideThumbPath val=&quot;Slide18.PNG&quo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1&quot;/&gt;&lt;lineCharCount val=&quot;60&quot;/&gt;&lt;lineCharCount val=&quot;56&quot;/&gt;&lt;lineCharCount val=&quot;59&quot;/&gt;&lt;lineCharCount val=&quot;1&quot;/&gt;&lt;lineCharCount val=&quot;49&quot;/&gt;&lt;lineCharCount val=&quot;56&quot;/&gt;&lt;lineCharCount val=&quot;30&quot;/&gt;&lt;/TableIndex&gt;&lt;/ShapeTextInfo&gt;"/>
  <p:tag name="HTML_SHAPEINFO" val="&lt;ThreeDShapeInfo&gt;&lt;uuid val=&quot;&quot;/&gt;&lt;isInvalidForFieldText val=&quot;0&quot;/&gt;&lt;Image&gt;&lt;filename val=&quot;C:\Users\Kevin\AppData\Local\Temp\PR\data\asimages\{0BF32863-37EE-43BA-A5B1-41D4773182F2}_18.png&quot;/&gt;&lt;left val=&quot;15&quot;/&gt;&lt;top val=&quot;133&quot;/&gt;&lt;width val=&quot;690&quot;/&gt;&lt;height val=&quot;281&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PSNARRATIONPROPS" val="C:\Users\raposok\Desktop\Leadership\Untitled 16.mp3"/>
  <p:tag name="PPSNARRATION" val="15,501378290,F:\NTIP Orientation\PowerPoint\NTIP Orientation - 2017_pptx\Media.ppcx"/>
  <p:tag name="HTML_SHAPEINFO" val="&lt;SlideThumbPath val=&quot;Slide19.PNG&quot;/&gt;"/>
</p:tagLst>
</file>

<file path=ppt/theme/theme1.xml><?xml version="1.0" encoding="utf-8"?>
<a:theme xmlns:a="http://schemas.openxmlformats.org/drawingml/2006/main" name="Urban">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13283</TotalTime>
  <Words>1286</Words>
  <Application>Microsoft Office PowerPoint</Application>
  <PresentationFormat>On-screen Show (4:3)</PresentationFormat>
  <Paragraphs>180</Paragraphs>
  <Slides>39</Slides>
  <Notes>39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Urban</vt:lpstr>
      <vt:lpstr>NTIP  New Teacher Induction Program </vt:lpstr>
      <vt:lpstr>PowerPoint Presentation</vt:lpstr>
      <vt:lpstr>PowerPoint Presentation</vt:lpstr>
      <vt:lpstr>PowerPoint Presentation</vt:lpstr>
      <vt:lpstr>PowerPoint Presentation</vt:lpstr>
      <vt:lpstr>PowerPoint Presentation</vt:lpstr>
      <vt:lpstr>Contacts</vt:lpstr>
      <vt:lpstr>Learning Goals for NTIP Orientation</vt:lpstr>
      <vt:lpstr>Four Core Goal Areas of NTIP</vt:lpstr>
      <vt:lpstr>PowerPoint Presentation</vt:lpstr>
      <vt:lpstr>Overview of the  Ontario NTIP Program  </vt:lpstr>
      <vt:lpstr>Who Qualifies for the  HDSB NTIP Program in 2017/2018?</vt:lpstr>
      <vt:lpstr>What About LTO Teachers?</vt:lpstr>
      <vt:lpstr>Components of the  NTIP Program in Halton</vt:lpstr>
      <vt:lpstr>NTIP Strategy - Permanent/LTO</vt:lpstr>
      <vt:lpstr>Locating your NTIP Strategy Form in mVal </vt:lpstr>
      <vt:lpstr>PowerPoint Presentation</vt:lpstr>
      <vt:lpstr>PowerPoint Presentation</vt:lpstr>
      <vt:lpstr>NTIP Component - System Orientation</vt:lpstr>
      <vt:lpstr>NTIP Component -   School Orientation</vt:lpstr>
      <vt:lpstr>NTIP Component -   Professional Development</vt:lpstr>
      <vt:lpstr>Professional Development</vt:lpstr>
      <vt:lpstr>New Teacher  Learning Communities</vt:lpstr>
      <vt:lpstr>Program Leaders for  Learning Communities</vt:lpstr>
      <vt:lpstr>PowerPoint Presentation</vt:lpstr>
      <vt:lpstr>PowerPoint Presentation</vt:lpstr>
      <vt:lpstr>PowerPoint Presentation</vt:lpstr>
      <vt:lpstr>PowerPoint Presentation</vt:lpstr>
      <vt:lpstr>PowerPoint Presentation</vt:lpstr>
      <vt:lpstr>Process For Using NTIP Release Time</vt:lpstr>
      <vt:lpstr>Reflection Form</vt:lpstr>
      <vt:lpstr>Reflection Forms</vt:lpstr>
      <vt:lpstr>Mentoring</vt:lpstr>
      <vt:lpstr>PowerPoint Presentation</vt:lpstr>
      <vt:lpstr>NTIP Component -   Teacher Performance Appraisal (TPA)</vt:lpstr>
      <vt:lpstr>PowerPoint Presentation</vt:lpstr>
      <vt:lpstr>Who can you call? </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NTIP  New Teacher Induction Program</dc:title>
  <dc:creator>Kevin Raposo</dc:creator>
  <cp:lastModifiedBy>Suzanne Pierce</cp:lastModifiedBy>
  <cp:revision>117</cp:revision>
  <dcterms:modified xsi:type="dcterms:W3CDTF">2018-06-25T19:10:16Z</dcterms:modified>
</cp:coreProperties>
</file>