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heme/theme3.xml" ContentType="application/vnd.openxmlformats-officedocument.them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4144" r:id="rId2"/>
  </p:sldMasterIdLst>
  <p:notesMasterIdLst>
    <p:notesMasterId r:id="rId16"/>
  </p:notesMasterIdLst>
  <p:sldIdLst>
    <p:sldId id="256" r:id="rId3"/>
    <p:sldId id="280" r:id="rId4"/>
    <p:sldId id="282" r:id="rId5"/>
    <p:sldId id="283" r:id="rId6"/>
    <p:sldId id="284" r:id="rId7"/>
    <p:sldId id="286" r:id="rId8"/>
    <p:sldId id="287" r:id="rId9"/>
    <p:sldId id="399" r:id="rId10"/>
    <p:sldId id="401" r:id="rId11"/>
    <p:sldId id="289" r:id="rId12"/>
    <p:sldId id="402" r:id="rId13"/>
    <p:sldId id="290" r:id="rId14"/>
    <p:sldId id="398" r:id="rId15"/>
  </p:sldIdLst>
  <p:sldSz cx="9144000" cy="5143500" type="screen16x9"/>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99B"/>
    <a:srgbClr val="D1D9E1"/>
    <a:srgbClr val="F780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33" autoAdjust="0"/>
    <p:restoredTop sz="78472" autoAdjust="0"/>
  </p:normalViewPr>
  <p:slideViewPr>
    <p:cSldViewPr>
      <p:cViewPr varScale="1">
        <p:scale>
          <a:sx n="126" d="100"/>
          <a:sy n="126" d="100"/>
        </p:scale>
        <p:origin x="774" y="11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0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C5118-6E08-4F59-8120-2776CFB2718D}" type="datetimeFigureOut">
              <a:rPr lang="en-US" smtClean="0"/>
              <a:t>8/25/2017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B1AF1E-B176-4456-8D50-7ABA5B7116F3}" type="slidenum">
              <a:rPr lang="en-US" smtClean="0"/>
              <a:t>‹#›</a:t>
            </a:fld>
            <a:endParaRPr lang="en-US"/>
          </a:p>
        </p:txBody>
      </p:sp>
    </p:spTree>
    <p:extLst>
      <p:ext uri="{BB962C8B-B14F-4D97-AF65-F5344CB8AC3E}">
        <p14:creationId xmlns:p14="http://schemas.microsoft.com/office/powerpoint/2010/main" val="2354375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1AF1E-B176-4456-8D50-7ABA5B7116F3}" type="slidenum">
              <a:rPr lang="en-US" smtClean="0"/>
              <a:t>10</a:t>
            </a:fld>
            <a:endParaRPr lang="en-US"/>
          </a:p>
        </p:txBody>
      </p:sp>
    </p:spTree>
    <p:extLst>
      <p:ext uri="{BB962C8B-B14F-4D97-AF65-F5344CB8AC3E}">
        <p14:creationId xmlns:p14="http://schemas.microsoft.com/office/powerpoint/2010/main" val="341681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1AF1E-B176-4456-8D50-7ABA5B7116F3}" type="slidenum">
              <a:rPr lang="en-US" smtClean="0"/>
              <a:t>11</a:t>
            </a:fld>
            <a:endParaRPr lang="en-US"/>
          </a:p>
        </p:txBody>
      </p:sp>
    </p:spTree>
    <p:extLst>
      <p:ext uri="{BB962C8B-B14F-4D97-AF65-F5344CB8AC3E}">
        <p14:creationId xmlns:p14="http://schemas.microsoft.com/office/powerpoint/2010/main" val="200439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1AF1E-B176-4456-8D50-7ABA5B7116F3}" type="slidenum">
              <a:rPr lang="en-US" smtClean="0"/>
              <a:t>13</a:t>
            </a:fld>
            <a:endParaRPr lang="en-US"/>
          </a:p>
        </p:txBody>
      </p:sp>
    </p:spTree>
    <p:extLst>
      <p:ext uri="{BB962C8B-B14F-4D97-AF65-F5344CB8AC3E}">
        <p14:creationId xmlns:p14="http://schemas.microsoft.com/office/powerpoint/2010/main" val="30023314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8.xml"/><Relationship Id="rId7" Type="http://schemas.openxmlformats.org/officeDocument/2006/relationships/tags" Target="../tags/tag2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Master" Target="../slideMasters/slideMaster2.xml"/><Relationship Id="rId5" Type="http://schemas.openxmlformats.org/officeDocument/2006/relationships/tags" Target="../tags/tag27.xml"/><Relationship Id="rId4" Type="http://schemas.openxmlformats.org/officeDocument/2006/relationships/tags" Target="../tags/tag2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slideMaster" Target="../slideMasters/slideMaster2.xml"/><Relationship Id="rId4" Type="http://schemas.openxmlformats.org/officeDocument/2006/relationships/tags" Target="../tags/tag31.xml"/></Relationships>
</file>

<file path=ppt/slideLayouts/_rels/slideLayout24.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Master" Target="../slideMasters/slideMaster2.xml"/><Relationship Id="rId5" Type="http://schemas.openxmlformats.org/officeDocument/2006/relationships/tags" Target="../tags/tag36.xml"/><Relationship Id="rId4" Type="http://schemas.openxmlformats.org/officeDocument/2006/relationships/tags" Target="../tags/tag3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39.xml"/><Relationship Id="rId7" Type="http://schemas.openxmlformats.org/officeDocument/2006/relationships/tags" Target="../tags/tag43.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Master" Target="../slideMasters/slideMaster2.xml"/><Relationship Id="rId5" Type="http://schemas.openxmlformats.org/officeDocument/2006/relationships/tags" Target="../tags/tag48.xml"/><Relationship Id="rId4" Type="http://schemas.openxmlformats.org/officeDocument/2006/relationships/tags" Target="../tags/tag4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9815"/>
          <a:stretch/>
        </p:blipFill>
        <p:spPr>
          <a:xfrm>
            <a:off x="-7258" y="0"/>
            <a:ext cx="9144000" cy="4933950"/>
          </a:xfrm>
          <a:prstGeom prst="rect">
            <a:avLst/>
          </a:prstGeom>
        </p:spPr>
      </p:pic>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9" name="Freeform 8"/>
          <p:cNvSpPr/>
          <p:nvPr userDrawn="1"/>
        </p:nvSpPr>
        <p:spPr>
          <a:xfrm rot="10800000">
            <a:off x="-1" y="2637222"/>
            <a:ext cx="9144000" cy="2304796"/>
          </a:xfrm>
          <a:custGeom>
            <a:avLst/>
            <a:gdLst>
              <a:gd name="connsiteX0" fmla="*/ 9144000 w 9144000"/>
              <a:gd name="connsiteY0" fmla="*/ 3073061 h 3073061"/>
              <a:gd name="connsiteX1" fmla="*/ 4273477 w 9144000"/>
              <a:gd name="connsiteY1" fmla="*/ 1281912 h 3073061"/>
              <a:gd name="connsiteX2" fmla="*/ 0 w 9144000"/>
              <a:gd name="connsiteY2" fmla="*/ 3022773 h 3073061"/>
              <a:gd name="connsiteX3" fmla="*/ 0 w 9144000"/>
              <a:gd name="connsiteY3" fmla="*/ 1721 h 3073061"/>
              <a:gd name="connsiteX4" fmla="*/ 9144000 w 9144000"/>
              <a:gd name="connsiteY4" fmla="*/ 642191 h 3073061"/>
              <a:gd name="connsiteX5" fmla="*/ 9144000 w 9144000"/>
              <a:gd name="connsiteY5" fmla="*/ 3073061 h 3073061"/>
              <a:gd name="connsiteX0" fmla="*/ 9144000 w 9144000"/>
              <a:gd name="connsiteY0" fmla="*/ 3073061 h 3073061"/>
              <a:gd name="connsiteX1" fmla="*/ 4263852 w 9144000"/>
              <a:gd name="connsiteY1" fmla="*/ 1320413 h 3073061"/>
              <a:gd name="connsiteX2" fmla="*/ 0 w 9144000"/>
              <a:gd name="connsiteY2" fmla="*/ 3022773 h 3073061"/>
              <a:gd name="connsiteX3" fmla="*/ 0 w 9144000"/>
              <a:gd name="connsiteY3" fmla="*/ 1721 h 3073061"/>
              <a:gd name="connsiteX4" fmla="*/ 9144000 w 9144000"/>
              <a:gd name="connsiteY4" fmla="*/ 642191 h 3073061"/>
              <a:gd name="connsiteX5" fmla="*/ 9144000 w 9144000"/>
              <a:gd name="connsiteY5" fmla="*/ 3073061 h 3073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3073061">
                <a:moveTo>
                  <a:pt x="9144000" y="3073061"/>
                </a:moveTo>
                <a:cubicBezTo>
                  <a:pt x="7913646" y="1714986"/>
                  <a:pt x="6461562" y="693942"/>
                  <a:pt x="4263852" y="1320413"/>
                </a:cubicBezTo>
                <a:cubicBezTo>
                  <a:pt x="3285004" y="1599440"/>
                  <a:pt x="1958962" y="2892167"/>
                  <a:pt x="0" y="3022773"/>
                </a:cubicBezTo>
                <a:lnTo>
                  <a:pt x="0" y="1721"/>
                </a:lnTo>
                <a:cubicBezTo>
                  <a:pt x="2542180" y="-27565"/>
                  <a:pt x="6968189" y="322414"/>
                  <a:pt x="9144000" y="642191"/>
                </a:cubicBezTo>
                <a:lnTo>
                  <a:pt x="9144000" y="3073061"/>
                </a:lnTo>
                <a:close/>
              </a:path>
            </a:pathLst>
          </a:custGeom>
          <a:gradFill flip="none" rotWithShape="1">
            <a:gsLst>
              <a:gs pos="0">
                <a:schemeClr val="accent1">
                  <a:lumMod val="92000"/>
                  <a:lumOff val="8000"/>
                </a:schemeClr>
              </a:gs>
              <a:gs pos="71000">
                <a:schemeClr val="accent1">
                  <a:lumMod val="20000"/>
                  <a:lumOff val="8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rot="10800000">
            <a:off x="-1" y="3175887"/>
            <a:ext cx="9144000" cy="1981901"/>
          </a:xfrm>
          <a:custGeom>
            <a:avLst/>
            <a:gdLst>
              <a:gd name="connsiteX0" fmla="*/ 9097353 w 9144000"/>
              <a:gd name="connsiteY0" fmla="*/ 2650486 h 2650486"/>
              <a:gd name="connsiteX1" fmla="*/ 4209662 w 9144000"/>
              <a:gd name="connsiteY1" fmla="*/ 1583686 h 2650486"/>
              <a:gd name="connsiteX2" fmla="*/ 0 w 9144000"/>
              <a:gd name="connsiteY2" fmla="*/ 2391764 h 2650486"/>
              <a:gd name="connsiteX3" fmla="*/ 0 w 9144000"/>
              <a:gd name="connsiteY3" fmla="*/ 0 h 2650486"/>
              <a:gd name="connsiteX4" fmla="*/ 9144000 w 9144000"/>
              <a:gd name="connsiteY4" fmla="*/ 0 h 2650486"/>
              <a:gd name="connsiteX5" fmla="*/ 9144000 w 9144000"/>
              <a:gd name="connsiteY5" fmla="*/ 2631653 h 2650486"/>
              <a:gd name="connsiteX6" fmla="*/ 9097353 w 9144000"/>
              <a:gd name="connsiteY6" fmla="*/ 2650486 h 2650486"/>
              <a:gd name="connsiteX0" fmla="*/ 9097353 w 9144000"/>
              <a:gd name="connsiteY0" fmla="*/ 2650486 h 2650486"/>
              <a:gd name="connsiteX1" fmla="*/ 4209662 w 9144000"/>
              <a:gd name="connsiteY1" fmla="*/ 1583686 h 2650486"/>
              <a:gd name="connsiteX2" fmla="*/ 0 w 9144000"/>
              <a:gd name="connsiteY2" fmla="*/ 2391764 h 2650486"/>
              <a:gd name="connsiteX3" fmla="*/ 0 w 9144000"/>
              <a:gd name="connsiteY3" fmla="*/ 0 h 2650486"/>
              <a:gd name="connsiteX4" fmla="*/ 9144000 w 9144000"/>
              <a:gd name="connsiteY4" fmla="*/ 0 h 2650486"/>
              <a:gd name="connsiteX5" fmla="*/ 9144000 w 9144000"/>
              <a:gd name="connsiteY5" fmla="*/ 2631653 h 2650486"/>
              <a:gd name="connsiteX6" fmla="*/ 9097353 w 9144000"/>
              <a:gd name="connsiteY6" fmla="*/ 2650486 h 2650486"/>
              <a:gd name="connsiteX0" fmla="*/ 9097353 w 9422295"/>
              <a:gd name="connsiteY0" fmla="*/ 2650486 h 2650486"/>
              <a:gd name="connsiteX1" fmla="*/ 4209662 w 9422295"/>
              <a:gd name="connsiteY1" fmla="*/ 1583686 h 2650486"/>
              <a:gd name="connsiteX2" fmla="*/ 0 w 9422295"/>
              <a:gd name="connsiteY2" fmla="*/ 2391764 h 2650486"/>
              <a:gd name="connsiteX3" fmla="*/ 0 w 9422295"/>
              <a:gd name="connsiteY3" fmla="*/ 0 h 2650486"/>
              <a:gd name="connsiteX4" fmla="*/ 9144000 w 9422295"/>
              <a:gd name="connsiteY4" fmla="*/ 0 h 2650486"/>
              <a:gd name="connsiteX5" fmla="*/ 9422295 w 9422295"/>
              <a:gd name="connsiteY5" fmla="*/ 2631653 h 2650486"/>
              <a:gd name="connsiteX6" fmla="*/ 9097353 w 9422295"/>
              <a:gd name="connsiteY6" fmla="*/ 2650486 h 2650486"/>
              <a:gd name="connsiteX0" fmla="*/ 9097353 w 9144000"/>
              <a:gd name="connsiteY0" fmla="*/ 2650486 h 2650486"/>
              <a:gd name="connsiteX1" fmla="*/ 4209662 w 9144000"/>
              <a:gd name="connsiteY1" fmla="*/ 1583686 h 2650486"/>
              <a:gd name="connsiteX2" fmla="*/ 0 w 9144000"/>
              <a:gd name="connsiteY2" fmla="*/ 2391764 h 2650486"/>
              <a:gd name="connsiteX3" fmla="*/ 0 w 9144000"/>
              <a:gd name="connsiteY3" fmla="*/ 0 h 2650486"/>
              <a:gd name="connsiteX4" fmla="*/ 9144000 w 9144000"/>
              <a:gd name="connsiteY4" fmla="*/ 0 h 2650486"/>
              <a:gd name="connsiteX5" fmla="*/ 9097353 w 9144000"/>
              <a:gd name="connsiteY5" fmla="*/ 2650486 h 2650486"/>
              <a:gd name="connsiteX0" fmla="*/ 9137110 w 9144000"/>
              <a:gd name="connsiteY0" fmla="*/ 2642534 h 2642534"/>
              <a:gd name="connsiteX1" fmla="*/ 4209662 w 9144000"/>
              <a:gd name="connsiteY1" fmla="*/ 1583686 h 2642534"/>
              <a:gd name="connsiteX2" fmla="*/ 0 w 9144000"/>
              <a:gd name="connsiteY2" fmla="*/ 2391764 h 2642534"/>
              <a:gd name="connsiteX3" fmla="*/ 0 w 9144000"/>
              <a:gd name="connsiteY3" fmla="*/ 0 h 2642534"/>
              <a:gd name="connsiteX4" fmla="*/ 9144000 w 9144000"/>
              <a:gd name="connsiteY4" fmla="*/ 0 h 2642534"/>
              <a:gd name="connsiteX5" fmla="*/ 9137110 w 9144000"/>
              <a:gd name="connsiteY5" fmla="*/ 2642534 h 2642534"/>
              <a:gd name="connsiteX0" fmla="*/ 9137110 w 9144000"/>
              <a:gd name="connsiteY0" fmla="*/ 2642534 h 2642534"/>
              <a:gd name="connsiteX1" fmla="*/ 4046033 w 9144000"/>
              <a:gd name="connsiteY1" fmla="*/ 1651063 h 2642534"/>
              <a:gd name="connsiteX2" fmla="*/ 0 w 9144000"/>
              <a:gd name="connsiteY2" fmla="*/ 2391764 h 2642534"/>
              <a:gd name="connsiteX3" fmla="*/ 0 w 9144000"/>
              <a:gd name="connsiteY3" fmla="*/ 0 h 2642534"/>
              <a:gd name="connsiteX4" fmla="*/ 9144000 w 9144000"/>
              <a:gd name="connsiteY4" fmla="*/ 0 h 2642534"/>
              <a:gd name="connsiteX5" fmla="*/ 9137110 w 9144000"/>
              <a:gd name="connsiteY5" fmla="*/ 2642534 h 2642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642534">
                <a:moveTo>
                  <a:pt x="9137110" y="2642534"/>
                </a:moveTo>
                <a:cubicBezTo>
                  <a:pt x="7503345" y="1239184"/>
                  <a:pt x="5185858" y="1187513"/>
                  <a:pt x="4046033" y="1651063"/>
                </a:cubicBezTo>
                <a:cubicBezTo>
                  <a:pt x="3313773" y="1953075"/>
                  <a:pt x="1504966" y="3036324"/>
                  <a:pt x="0" y="2391764"/>
                </a:cubicBezTo>
                <a:lnTo>
                  <a:pt x="0" y="0"/>
                </a:lnTo>
                <a:lnTo>
                  <a:pt x="9144000" y="0"/>
                </a:lnTo>
                <a:cubicBezTo>
                  <a:pt x="9141703" y="880845"/>
                  <a:pt x="9139407" y="1761689"/>
                  <a:pt x="9137110" y="2642534"/>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rot="10800000">
            <a:off x="-1" y="3511183"/>
            <a:ext cx="9182101" cy="1646605"/>
          </a:xfrm>
          <a:custGeom>
            <a:avLst/>
            <a:gdLst>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25878 w 9182101"/>
              <a:gd name="connsiteY6" fmla="*/ 1564637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25878 w 9182101"/>
              <a:gd name="connsiteY6" fmla="*/ 1564637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25878 w 9182101"/>
              <a:gd name="connsiteY6" fmla="*/ 1564637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25878 w 9182101"/>
              <a:gd name="connsiteY6" fmla="*/ 1564637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16252 w 9182101"/>
              <a:gd name="connsiteY6" fmla="*/ 1535761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16252 w 9182101"/>
              <a:gd name="connsiteY6" fmla="*/ 1535761 h 2305051"/>
              <a:gd name="connsiteX7" fmla="*/ 1982164 w 9182101"/>
              <a:gd name="connsiteY7" fmla="*/ 2303197 h 2305051"/>
              <a:gd name="connsiteX8" fmla="*/ 1764817 w 9182101"/>
              <a:gd name="connsiteY8" fmla="*/ 2303374 h 2305051"/>
              <a:gd name="connsiteX0" fmla="*/ 1764817 w 9182101"/>
              <a:gd name="connsiteY0" fmla="*/ 2303374 h 2305051"/>
              <a:gd name="connsiteX1" fmla="*/ 0 w 9182101"/>
              <a:gd name="connsiteY1" fmla="*/ 1691468 h 2305051"/>
              <a:gd name="connsiteX2" fmla="*/ 38100 w 9182101"/>
              <a:gd name="connsiteY2" fmla="*/ 0 h 2305051"/>
              <a:gd name="connsiteX3" fmla="*/ 9182101 w 9182101"/>
              <a:gd name="connsiteY3" fmla="*/ 0 h 2305051"/>
              <a:gd name="connsiteX4" fmla="*/ 9182101 w 9182101"/>
              <a:gd name="connsiteY4" fmla="*/ 2192535 h 2305051"/>
              <a:gd name="connsiteX5" fmla="*/ 9180219 w 9182101"/>
              <a:gd name="connsiteY5" fmla="*/ 2193287 h 2305051"/>
              <a:gd name="connsiteX6" fmla="*/ 4416252 w 9182101"/>
              <a:gd name="connsiteY6" fmla="*/ 1535761 h 2305051"/>
              <a:gd name="connsiteX7" fmla="*/ 1982164 w 9182101"/>
              <a:gd name="connsiteY7" fmla="*/ 2303197 h 2305051"/>
              <a:gd name="connsiteX8" fmla="*/ 1764817 w 9182101"/>
              <a:gd name="connsiteY8" fmla="*/ 2303374 h 2305051"/>
              <a:gd name="connsiteX0" fmla="*/ 1982164 w 9182101"/>
              <a:gd name="connsiteY0" fmla="*/ 2303197 h 2305017"/>
              <a:gd name="connsiteX1" fmla="*/ 0 w 9182101"/>
              <a:gd name="connsiteY1" fmla="*/ 1691468 h 2305017"/>
              <a:gd name="connsiteX2" fmla="*/ 38100 w 9182101"/>
              <a:gd name="connsiteY2" fmla="*/ 0 h 2305017"/>
              <a:gd name="connsiteX3" fmla="*/ 9182101 w 9182101"/>
              <a:gd name="connsiteY3" fmla="*/ 0 h 2305017"/>
              <a:gd name="connsiteX4" fmla="*/ 9182101 w 9182101"/>
              <a:gd name="connsiteY4" fmla="*/ 2192535 h 2305017"/>
              <a:gd name="connsiteX5" fmla="*/ 9180219 w 9182101"/>
              <a:gd name="connsiteY5" fmla="*/ 2193287 h 2305017"/>
              <a:gd name="connsiteX6" fmla="*/ 4416252 w 9182101"/>
              <a:gd name="connsiteY6" fmla="*/ 1535761 h 2305017"/>
              <a:gd name="connsiteX7" fmla="*/ 1982164 w 9182101"/>
              <a:gd name="connsiteY7" fmla="*/ 2303197 h 2305017"/>
              <a:gd name="connsiteX0" fmla="*/ 4416252 w 9182101"/>
              <a:gd name="connsiteY0" fmla="*/ 1535761 h 2193287"/>
              <a:gd name="connsiteX1" fmla="*/ 0 w 9182101"/>
              <a:gd name="connsiteY1" fmla="*/ 1691468 h 2193287"/>
              <a:gd name="connsiteX2" fmla="*/ 38100 w 9182101"/>
              <a:gd name="connsiteY2" fmla="*/ 0 h 2193287"/>
              <a:gd name="connsiteX3" fmla="*/ 9182101 w 9182101"/>
              <a:gd name="connsiteY3" fmla="*/ 0 h 2193287"/>
              <a:gd name="connsiteX4" fmla="*/ 9182101 w 9182101"/>
              <a:gd name="connsiteY4" fmla="*/ 2192535 h 2193287"/>
              <a:gd name="connsiteX5" fmla="*/ 9180219 w 9182101"/>
              <a:gd name="connsiteY5" fmla="*/ 2193287 h 2193287"/>
              <a:gd name="connsiteX6" fmla="*/ 4416252 w 9182101"/>
              <a:gd name="connsiteY6" fmla="*/ 1535761 h 2193287"/>
              <a:gd name="connsiteX0" fmla="*/ 4416252 w 9182101"/>
              <a:gd name="connsiteY0" fmla="*/ 1535761 h 2193287"/>
              <a:gd name="connsiteX1" fmla="*/ 0 w 9182101"/>
              <a:gd name="connsiteY1" fmla="*/ 1691468 h 2193287"/>
              <a:gd name="connsiteX2" fmla="*/ 38100 w 9182101"/>
              <a:gd name="connsiteY2" fmla="*/ 0 h 2193287"/>
              <a:gd name="connsiteX3" fmla="*/ 9182101 w 9182101"/>
              <a:gd name="connsiteY3" fmla="*/ 0 h 2193287"/>
              <a:gd name="connsiteX4" fmla="*/ 9182101 w 9182101"/>
              <a:gd name="connsiteY4" fmla="*/ 2192535 h 2193287"/>
              <a:gd name="connsiteX5" fmla="*/ 9180219 w 9182101"/>
              <a:gd name="connsiteY5" fmla="*/ 2193287 h 2193287"/>
              <a:gd name="connsiteX6" fmla="*/ 4416252 w 9182101"/>
              <a:gd name="connsiteY6" fmla="*/ 1535761 h 2193287"/>
              <a:gd name="connsiteX0" fmla="*/ 4416252 w 9182101"/>
              <a:gd name="connsiteY0" fmla="*/ 1535761 h 2229427"/>
              <a:gd name="connsiteX1" fmla="*/ 0 w 9182101"/>
              <a:gd name="connsiteY1" fmla="*/ 1691468 h 2229427"/>
              <a:gd name="connsiteX2" fmla="*/ 38100 w 9182101"/>
              <a:gd name="connsiteY2" fmla="*/ 0 h 2229427"/>
              <a:gd name="connsiteX3" fmla="*/ 9182101 w 9182101"/>
              <a:gd name="connsiteY3" fmla="*/ 0 h 2229427"/>
              <a:gd name="connsiteX4" fmla="*/ 9182101 w 9182101"/>
              <a:gd name="connsiteY4" fmla="*/ 2192535 h 2229427"/>
              <a:gd name="connsiteX5" fmla="*/ 9180219 w 9182101"/>
              <a:gd name="connsiteY5" fmla="*/ 2193287 h 2229427"/>
              <a:gd name="connsiteX6" fmla="*/ 4416252 w 9182101"/>
              <a:gd name="connsiteY6" fmla="*/ 1535761 h 2229427"/>
              <a:gd name="connsiteX0" fmla="*/ 4416252 w 9182101"/>
              <a:gd name="connsiteY0" fmla="*/ 1535761 h 2229427"/>
              <a:gd name="connsiteX1" fmla="*/ 0 w 9182101"/>
              <a:gd name="connsiteY1" fmla="*/ 1691468 h 2229427"/>
              <a:gd name="connsiteX2" fmla="*/ 38100 w 9182101"/>
              <a:gd name="connsiteY2" fmla="*/ 0 h 2229427"/>
              <a:gd name="connsiteX3" fmla="*/ 9182101 w 9182101"/>
              <a:gd name="connsiteY3" fmla="*/ 0 h 2229427"/>
              <a:gd name="connsiteX4" fmla="*/ 9182101 w 9182101"/>
              <a:gd name="connsiteY4" fmla="*/ 2192535 h 2229427"/>
              <a:gd name="connsiteX5" fmla="*/ 9180219 w 9182101"/>
              <a:gd name="connsiteY5" fmla="*/ 2193287 h 2229427"/>
              <a:gd name="connsiteX6" fmla="*/ 4416252 w 9182101"/>
              <a:gd name="connsiteY6" fmla="*/ 1535761 h 2229427"/>
              <a:gd name="connsiteX0" fmla="*/ 4416252 w 9182101"/>
              <a:gd name="connsiteY0" fmla="*/ 1535761 h 2195473"/>
              <a:gd name="connsiteX1" fmla="*/ 0 w 9182101"/>
              <a:gd name="connsiteY1" fmla="*/ 1691468 h 2195473"/>
              <a:gd name="connsiteX2" fmla="*/ 38100 w 9182101"/>
              <a:gd name="connsiteY2" fmla="*/ 0 h 2195473"/>
              <a:gd name="connsiteX3" fmla="*/ 9182101 w 9182101"/>
              <a:gd name="connsiteY3" fmla="*/ 0 h 2195473"/>
              <a:gd name="connsiteX4" fmla="*/ 9182101 w 9182101"/>
              <a:gd name="connsiteY4" fmla="*/ 2192535 h 2195473"/>
              <a:gd name="connsiteX5" fmla="*/ 9180219 w 9182101"/>
              <a:gd name="connsiteY5" fmla="*/ 2193287 h 2195473"/>
              <a:gd name="connsiteX6" fmla="*/ 4416252 w 9182101"/>
              <a:gd name="connsiteY6" fmla="*/ 1535761 h 219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82101" h="2195473">
                <a:moveTo>
                  <a:pt x="4416252" y="1535761"/>
                </a:moveTo>
                <a:cubicBezTo>
                  <a:pt x="3646612" y="1760134"/>
                  <a:pt x="1692218" y="2804077"/>
                  <a:pt x="0" y="1691468"/>
                </a:cubicBezTo>
                <a:lnTo>
                  <a:pt x="38100" y="0"/>
                </a:lnTo>
                <a:lnTo>
                  <a:pt x="9182101" y="0"/>
                </a:lnTo>
                <a:lnTo>
                  <a:pt x="9182101" y="2192535"/>
                </a:lnTo>
                <a:lnTo>
                  <a:pt x="9180219" y="2193287"/>
                </a:lnTo>
                <a:cubicBezTo>
                  <a:pt x="8003654" y="1228087"/>
                  <a:pt x="5238444" y="1245466"/>
                  <a:pt x="4416252" y="1535761"/>
                </a:cubicBezTo>
                <a:close/>
              </a:path>
            </a:pathLst>
          </a:custGeom>
          <a:gradFill flip="none" rotWithShape="1">
            <a:gsLst>
              <a:gs pos="0">
                <a:schemeClr val="bg1">
                  <a:lumMod val="82000"/>
                  <a:lumOff val="18000"/>
                </a:schemeClr>
              </a:gs>
              <a:gs pos="84000">
                <a:schemeClr val="accent1">
                  <a:lumMod val="40000"/>
                  <a:lumOff val="6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ctrTitle"/>
          </p:nvPr>
        </p:nvSpPr>
        <p:spPr>
          <a:xfrm>
            <a:off x="685800" y="3429000"/>
            <a:ext cx="7772400" cy="1102519"/>
          </a:xfrm>
        </p:spPr>
        <p:txBody>
          <a:bodyPr anchor="b" anchorCtr="0">
            <a:normAutofit/>
          </a:bodyPr>
          <a:lstStyle>
            <a:lvl1pPr algn="r">
              <a:defRPr sz="3600"/>
            </a:lvl1pPr>
          </a:lstStyle>
          <a:p>
            <a:r>
              <a:rPr lang="en-US" dirty="0" smtClean="0"/>
              <a:t>Click to edit Master title style</a:t>
            </a:r>
            <a:endParaRPr lang="en-US" dirty="0"/>
          </a:p>
        </p:txBody>
      </p:sp>
      <p:sp>
        <p:nvSpPr>
          <p:cNvPr id="13" name="Subtitle 2"/>
          <p:cNvSpPr>
            <a:spLocks noGrp="1"/>
          </p:cNvSpPr>
          <p:nvPr>
            <p:ph type="subTitle" idx="1"/>
          </p:nvPr>
        </p:nvSpPr>
        <p:spPr>
          <a:xfrm>
            <a:off x="2032001" y="4446065"/>
            <a:ext cx="6400800" cy="607533"/>
          </a:xfrm>
        </p:spPr>
        <p:txBody>
          <a:bodyPr>
            <a:normAutofit/>
          </a:bodyPr>
          <a:lstStyle>
            <a:lvl1pPr marL="0" indent="0" algn="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856354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26453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14312"/>
            <a:ext cx="2438400" cy="871538"/>
          </a:xfrm>
          <a:prstGeom prst="rect">
            <a:avLst/>
          </a:prstGeom>
        </p:spPr>
        <p:txBody>
          <a:bodyPr anchor="b"/>
          <a:lstStyle>
            <a:lvl1pPr algn="l">
              <a:defRPr sz="2000" b="1">
                <a:solidFill>
                  <a:schemeClr val="tx1">
                    <a:lumMod val="65000"/>
                    <a:lumOff val="3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05200" y="228600"/>
            <a:ext cx="5181599" cy="4229100"/>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914400" y="1085850"/>
            <a:ext cx="2438400" cy="342610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76372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3543300"/>
            <a:ext cx="5486400" cy="425054"/>
          </a:xfrm>
          <a:prstGeom prst="rect">
            <a:avLst/>
          </a:prstGeom>
        </p:spPr>
        <p:txBody>
          <a:bodyPr anchor="b"/>
          <a:lstStyle>
            <a:lvl1pPr algn="l">
              <a:defRPr sz="2000" b="1">
                <a:solidFill>
                  <a:schemeClr val="tx1">
                    <a:lumMod val="65000"/>
                    <a:lumOff val="35000"/>
                  </a:schemeClr>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828800" y="342900"/>
            <a:ext cx="5486400" cy="2971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28800" y="396835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309749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6157481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96200" y="228600"/>
            <a:ext cx="990600" cy="4388644"/>
          </a:xfrm>
          <a:prstGeom prst="rect">
            <a:avLst/>
          </a:prstGeo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05979"/>
            <a:ext cx="7162800" cy="4388644"/>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12019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Summar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Text Placeholder 8"/>
          <p:cNvSpPr>
            <a:spLocks noGrp="1"/>
          </p:cNvSpPr>
          <p:nvPr>
            <p:ph type="body" sz="quarter" idx="15"/>
          </p:nvPr>
        </p:nvSpPr>
        <p:spPr>
          <a:xfrm>
            <a:off x="3429000" y="1143000"/>
            <a:ext cx="4648200" cy="628650"/>
          </a:xfrm>
        </p:spPr>
        <p:txBody>
          <a:bodyPr anchor="ctr">
            <a:normAutofit/>
          </a:bodyPr>
          <a:lstStyle>
            <a:lvl1pPr marL="57150" indent="0">
              <a:buFontTx/>
              <a:buNone/>
              <a:defRPr sz="1800" baseline="0"/>
            </a:lvl1pPr>
          </a:lstStyle>
          <a:p>
            <a:pPr lvl="0"/>
            <a:r>
              <a:rPr lang="en-US" dirty="0" smtClean="0"/>
              <a:t>Click to edit Master text styles</a:t>
            </a:r>
          </a:p>
        </p:txBody>
      </p:sp>
      <p:sp>
        <p:nvSpPr>
          <p:cNvPr id="7" name="Text Placeholder 8"/>
          <p:cNvSpPr>
            <a:spLocks noGrp="1"/>
          </p:cNvSpPr>
          <p:nvPr>
            <p:ph type="body" sz="quarter" idx="16"/>
          </p:nvPr>
        </p:nvSpPr>
        <p:spPr>
          <a:xfrm>
            <a:off x="3429000" y="1771650"/>
            <a:ext cx="4648200" cy="628650"/>
          </a:xfrm>
        </p:spPr>
        <p:txBody>
          <a:bodyPr anchor="ctr">
            <a:normAutofit/>
          </a:bodyPr>
          <a:lstStyle>
            <a:lvl1pPr marL="57150" indent="0">
              <a:buFontTx/>
              <a:buNone/>
              <a:defRPr sz="1800" baseline="0"/>
            </a:lvl1pPr>
          </a:lstStyle>
          <a:p>
            <a:pPr lvl="0"/>
            <a:r>
              <a:rPr lang="en-US" dirty="0" smtClean="0"/>
              <a:t>Click to edit Master text styles</a:t>
            </a:r>
          </a:p>
        </p:txBody>
      </p:sp>
      <p:sp>
        <p:nvSpPr>
          <p:cNvPr id="8" name="Text Placeholder 8"/>
          <p:cNvSpPr>
            <a:spLocks noGrp="1"/>
          </p:cNvSpPr>
          <p:nvPr>
            <p:ph type="body" sz="quarter" idx="17"/>
          </p:nvPr>
        </p:nvSpPr>
        <p:spPr>
          <a:xfrm>
            <a:off x="3429000" y="2400300"/>
            <a:ext cx="4648200" cy="628650"/>
          </a:xfrm>
        </p:spPr>
        <p:txBody>
          <a:bodyPr anchor="ctr">
            <a:normAutofit/>
          </a:bodyPr>
          <a:lstStyle>
            <a:lvl1pPr marL="57150" indent="0">
              <a:buFontTx/>
              <a:buNone/>
              <a:defRPr sz="1800" baseline="0"/>
            </a:lvl1pPr>
          </a:lstStyle>
          <a:p>
            <a:pPr lvl="0"/>
            <a:r>
              <a:rPr lang="en-US" dirty="0" smtClean="0"/>
              <a:t>Click to edit Master text styles</a:t>
            </a:r>
          </a:p>
        </p:txBody>
      </p:sp>
      <p:sp>
        <p:nvSpPr>
          <p:cNvPr id="12" name="Text Placeholder 8"/>
          <p:cNvSpPr>
            <a:spLocks noGrp="1"/>
          </p:cNvSpPr>
          <p:nvPr>
            <p:ph type="body" sz="quarter" idx="18"/>
          </p:nvPr>
        </p:nvSpPr>
        <p:spPr>
          <a:xfrm>
            <a:off x="3429000" y="3028950"/>
            <a:ext cx="4648200" cy="628650"/>
          </a:xfrm>
        </p:spPr>
        <p:txBody>
          <a:bodyPr anchor="ctr">
            <a:normAutofit/>
          </a:bodyPr>
          <a:lstStyle>
            <a:lvl1pPr marL="57150" indent="0">
              <a:buFontTx/>
              <a:buNone/>
              <a:defRPr sz="1800" baseline="0"/>
            </a:lvl1pPr>
          </a:lstStyle>
          <a:p>
            <a:pPr lvl="0"/>
            <a:r>
              <a:rPr lang="en-US" dirty="0"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34670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2"/>
          <p:cNvSpPr>
            <a:spLocks noGrp="1"/>
          </p:cNvSpPr>
          <p:nvPr>
            <p:ph sz="half" idx="1"/>
          </p:nvPr>
        </p:nvSpPr>
        <p:spPr>
          <a:xfrm>
            <a:off x="457200" y="914256"/>
            <a:ext cx="3733800" cy="1942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6" name="Content Placeholder 3"/>
          <p:cNvSpPr>
            <a:spLocks noGrp="1"/>
          </p:cNvSpPr>
          <p:nvPr>
            <p:ph sz="half" idx="2"/>
          </p:nvPr>
        </p:nvSpPr>
        <p:spPr>
          <a:xfrm>
            <a:off x="4343400" y="914400"/>
            <a:ext cx="4495800" cy="1943100"/>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9" name="Content Placeholder 2"/>
          <p:cNvSpPr>
            <a:spLocks noGrp="1"/>
          </p:cNvSpPr>
          <p:nvPr>
            <p:ph sz="half" idx="14"/>
          </p:nvPr>
        </p:nvSpPr>
        <p:spPr>
          <a:xfrm>
            <a:off x="457200" y="2850530"/>
            <a:ext cx="3733800" cy="18357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10" name="Content Placeholder 3"/>
          <p:cNvSpPr>
            <a:spLocks noGrp="1"/>
          </p:cNvSpPr>
          <p:nvPr>
            <p:ph sz="half" idx="15"/>
          </p:nvPr>
        </p:nvSpPr>
        <p:spPr>
          <a:xfrm>
            <a:off x="4191000" y="2850530"/>
            <a:ext cx="4648200" cy="1835771"/>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6519631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9" name="Content Placeholder 2"/>
          <p:cNvSpPr>
            <a:spLocks noGrp="1"/>
          </p:cNvSpPr>
          <p:nvPr>
            <p:ph sz="half" idx="1"/>
          </p:nvPr>
        </p:nvSpPr>
        <p:spPr>
          <a:xfrm>
            <a:off x="457200" y="2628901"/>
            <a:ext cx="2590800" cy="2114549"/>
          </a:xfrm>
        </p:spPr>
        <p:txBody>
          <a:bodyPr lIns="274320" tIns="0" rIns="182880">
            <a:normAutofit/>
          </a:bodyPr>
          <a:lstStyle>
            <a:lvl1pPr>
              <a:lnSpc>
                <a:spcPts val="2000"/>
              </a:lnSpc>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0" name="Content Placeholder 3"/>
          <p:cNvSpPr>
            <a:spLocks noGrp="1"/>
          </p:cNvSpPr>
          <p:nvPr>
            <p:ph sz="half" idx="2"/>
          </p:nvPr>
        </p:nvSpPr>
        <p:spPr>
          <a:xfrm>
            <a:off x="3276600" y="2628901"/>
            <a:ext cx="2590800" cy="2114549"/>
          </a:xfrm>
        </p:spPr>
        <p:txBody>
          <a:bodyPr lIns="274320" tIns="0" rIns="182880">
            <a:normAutofit/>
          </a:bodyPr>
          <a:lstStyle>
            <a:lvl1pPr>
              <a:lnSpc>
                <a:spcPts val="2000"/>
              </a:lnSpc>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1" name="Content Placeholder 3"/>
          <p:cNvSpPr>
            <a:spLocks noGrp="1"/>
          </p:cNvSpPr>
          <p:nvPr>
            <p:ph sz="half" idx="14"/>
          </p:nvPr>
        </p:nvSpPr>
        <p:spPr>
          <a:xfrm>
            <a:off x="6096000" y="2628901"/>
            <a:ext cx="2590800" cy="2114549"/>
          </a:xfrm>
        </p:spPr>
        <p:txBody>
          <a:bodyPr lIns="274320" tIns="0" rIns="182880">
            <a:normAutofit/>
          </a:bodyPr>
          <a:lstStyle>
            <a:lvl1pPr>
              <a:lnSpc>
                <a:spcPts val="2000"/>
              </a:lnSpc>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5" name="Content Placeholder 2"/>
          <p:cNvSpPr>
            <a:spLocks noGrp="1"/>
          </p:cNvSpPr>
          <p:nvPr>
            <p:ph sz="half" idx="15"/>
          </p:nvPr>
        </p:nvSpPr>
        <p:spPr>
          <a:xfrm>
            <a:off x="457203" y="914400"/>
            <a:ext cx="2590800" cy="1714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6" name="Content Placeholder 3"/>
          <p:cNvSpPr>
            <a:spLocks noGrp="1"/>
          </p:cNvSpPr>
          <p:nvPr>
            <p:ph sz="half" idx="16"/>
          </p:nvPr>
        </p:nvSpPr>
        <p:spPr>
          <a:xfrm>
            <a:off x="3276602" y="914400"/>
            <a:ext cx="2590803" cy="1714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17" name="Content Placeholder 3"/>
          <p:cNvSpPr>
            <a:spLocks noGrp="1"/>
          </p:cNvSpPr>
          <p:nvPr>
            <p:ph sz="half" idx="17"/>
          </p:nvPr>
        </p:nvSpPr>
        <p:spPr>
          <a:xfrm>
            <a:off x="6096004" y="914400"/>
            <a:ext cx="2590803" cy="1714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2972671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custDataLst>
              <p:tags r:id="rId1"/>
            </p:custDataLst>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custDataLst>
              <p:tags r:id="rId2"/>
            </p:custDataLst>
          </p:nvPr>
        </p:nvSpPr>
        <p:spPr>
          <a:xfrm>
            <a:off x="1" y="4750737"/>
            <a:ext cx="9144000" cy="49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p:cNvSpPr>
            <a:spLocks noGrp="1"/>
          </p:cNvSpPr>
          <p:nvPr>
            <p:ph type="ctrTitle"/>
            <p:custDataLst>
              <p:tags r:id="rId3"/>
            </p:custDataLst>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custDataLst>
              <p:tags r:id="rId4"/>
            </p:custDataLst>
          </p:nvPr>
        </p:nvSpPr>
        <p:spPr>
          <a:xfrm>
            <a:off x="825038" y="3341716"/>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custDataLst>
              <p:tags r:id="rId5"/>
            </p:custDataLst>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custDataLst>
              <p:tags r:id="rId6"/>
            </p:custDataLst>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custDataLst>
              <p:tags r:id="rId7"/>
            </p:custDataLst>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950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custDataLst>
              <p:tags r:id="rId3"/>
            </p:custDataLst>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custDataLst>
              <p:tags r:id="rId4"/>
            </p:custDataLst>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custDataLst>
              <p:tags r:id="rId5"/>
            </p:custDataLst>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09394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3"/>
          <p:cNvSpPr>
            <a:spLocks noGrp="1"/>
          </p:cNvSpPr>
          <p:nvPr>
            <p:ph sz="quarter" idx="13"/>
          </p:nvPr>
        </p:nvSpPr>
        <p:spPr>
          <a:xfrm>
            <a:off x="457200" y="971550"/>
            <a:ext cx="8229600" cy="3657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814227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009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384301"/>
            <a:ext cx="3703320" cy="30175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3256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22960" y="1936751"/>
            <a:ext cx="3703320" cy="24650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63440" y="1936751"/>
            <a:ext cx="3703320" cy="246507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93170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4" name="Footer Placeholder 3"/>
          <p:cNvSpPr>
            <a:spLocks noGrp="1"/>
          </p:cNvSpPr>
          <p:nvPr>
            <p:ph type="ftr" sz="quarter" idx="11"/>
            <p:custDataLst>
              <p:tags r:id="rId3"/>
            </p:custDataLst>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custDataLst>
              <p:tags r:id="rId4"/>
            </p:custDataLst>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855114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custDataLst>
              <p:tags r:id="rId1"/>
            </p:custDataLst>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Rectangle 5"/>
          <p:cNvSpPr/>
          <p:nvPr>
            <p:custDataLst>
              <p:tags r:id="rId2"/>
            </p:custDataLst>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7" name="Date Placeholder 6"/>
          <p:cNvSpPr>
            <a:spLocks noGrp="1"/>
          </p:cNvSpPr>
          <p:nvPr>
            <p:ph type="dt" sz="half" idx="10"/>
            <p:custDataLst>
              <p:tags r:id="rId3"/>
            </p:custDataLst>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8" name="Footer Placeholder 7"/>
          <p:cNvSpPr>
            <a:spLocks noGrp="1"/>
          </p:cNvSpPr>
          <p:nvPr>
            <p:ph type="ftr" sz="quarter" idx="11"/>
            <p:custDataLst>
              <p:tags r:id="rId4"/>
            </p:custDataLst>
          </p:nvPr>
        </p:nvSpPr>
        <p:spPr/>
        <p:txBody>
          <a:bodyPr/>
          <a:lstStyle>
            <a:lvl1pPr>
              <a:defRPr>
                <a:solidFill>
                  <a:srgbClr val="FFFFFF"/>
                </a:solidFill>
              </a:defRPr>
            </a:lvl1pPr>
          </a:lstStyle>
          <a:p>
            <a:endParaRPr lang="en-US">
              <a:solidFill>
                <a:prstClr val="black">
                  <a:tint val="75000"/>
                </a:prstClr>
              </a:solidFill>
            </a:endParaRPr>
          </a:p>
        </p:txBody>
      </p:sp>
      <p:sp>
        <p:nvSpPr>
          <p:cNvPr id="9" name="Slide Number Placeholder 8"/>
          <p:cNvSpPr>
            <a:spLocks noGrp="1"/>
          </p:cNvSpPr>
          <p:nvPr>
            <p:ph type="sldNum" sz="quarter" idx="12"/>
            <p:custDataLst>
              <p:tags r:id="rId5"/>
            </p:custDataLst>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55878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39664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5234" cy="617220"/>
          </a:xfrm>
        </p:spPr>
        <p:txBody>
          <a:bodyPr tIns="0" bIns="0" anchor="b">
            <a:noAutofit/>
          </a:bodyPr>
          <a:lstStyle>
            <a:lvl1pPr>
              <a:defRPr sz="27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3686307"/>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22960" y="4430268"/>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8297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98369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09226"/>
            <a:ext cx="1971675" cy="431992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9226"/>
            <a:ext cx="5800725" cy="4319924"/>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1151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wo Picture">
    <p:spTree>
      <p:nvGrpSpPr>
        <p:cNvPr id="1" name=""/>
        <p:cNvGrpSpPr/>
        <p:nvPr/>
      </p:nvGrpSpPr>
      <p:grpSpPr>
        <a:xfrm>
          <a:off x="0" y="0"/>
          <a:ext cx="0" cy="0"/>
          <a:chOff x="0" y="0"/>
          <a:chExt cx="0" cy="0"/>
        </a:xfrm>
      </p:grpSpPr>
      <p:sp>
        <p:nvSpPr>
          <p:cNvPr id="3" name="Footer Placeholder 2"/>
          <p:cNvSpPr>
            <a:spLocks noGrp="1"/>
          </p:cNvSpPr>
          <p:nvPr>
            <p:ph type="ftr" sz="quarter" idx="10"/>
            <p:custDataLst>
              <p:tags r:id="rId1"/>
            </p:custDataLst>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1"/>
            <p:custDataLst>
              <p:tags r:id="rId2"/>
            </p:custDataLst>
          </p:nvPr>
        </p:nvSpPr>
        <p:spPr/>
        <p:txBody>
          <a:bodyPr/>
          <a:lstStyle/>
          <a:p>
            <a:fld id="{81582BD6-FC20-4557-852B-8433F8572D30}" type="slidenum">
              <a:rPr lang="en-US" smtClean="0">
                <a:solidFill>
                  <a:prstClr val="black">
                    <a:tint val="75000"/>
                  </a:prstClr>
                </a:solidFill>
              </a:rPr>
              <a:pPr/>
              <a:t>‹#›</a:t>
            </a:fld>
            <a:endParaRPr lang="en-US" dirty="0">
              <a:solidFill>
                <a:prstClr val="black">
                  <a:tint val="75000"/>
                </a:prstClr>
              </a:solidFill>
            </a:endParaRPr>
          </a:p>
        </p:txBody>
      </p:sp>
      <p:sp>
        <p:nvSpPr>
          <p:cNvPr id="5" name="Content Placeholder 2"/>
          <p:cNvSpPr>
            <a:spLocks noGrp="1"/>
          </p:cNvSpPr>
          <p:nvPr>
            <p:ph sz="half" idx="1"/>
            <p:custDataLst>
              <p:tags r:id="rId3"/>
            </p:custDataLst>
          </p:nvPr>
        </p:nvSpPr>
        <p:spPr>
          <a:xfrm>
            <a:off x="457200" y="914256"/>
            <a:ext cx="3733800" cy="1942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6" name="Content Placeholder 3"/>
          <p:cNvSpPr>
            <a:spLocks noGrp="1"/>
          </p:cNvSpPr>
          <p:nvPr>
            <p:ph sz="half" idx="2"/>
            <p:custDataLst>
              <p:tags r:id="rId4"/>
            </p:custDataLst>
          </p:nvPr>
        </p:nvSpPr>
        <p:spPr>
          <a:xfrm>
            <a:off x="4343400" y="914400"/>
            <a:ext cx="4495800" cy="1943100"/>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9" name="Content Placeholder 2"/>
          <p:cNvSpPr>
            <a:spLocks noGrp="1"/>
          </p:cNvSpPr>
          <p:nvPr>
            <p:ph sz="half" idx="14"/>
            <p:custDataLst>
              <p:tags r:id="rId5"/>
            </p:custDataLst>
          </p:nvPr>
        </p:nvSpPr>
        <p:spPr>
          <a:xfrm>
            <a:off x="457200" y="2850530"/>
            <a:ext cx="3733800" cy="18357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10" name="Content Placeholder 3"/>
          <p:cNvSpPr>
            <a:spLocks noGrp="1"/>
          </p:cNvSpPr>
          <p:nvPr>
            <p:ph sz="half" idx="15"/>
            <p:custDataLst>
              <p:tags r:id="rId6"/>
            </p:custDataLst>
          </p:nvPr>
        </p:nvSpPr>
        <p:spPr>
          <a:xfrm>
            <a:off x="4191000" y="2850530"/>
            <a:ext cx="4648200" cy="1835771"/>
          </a:xfrm>
        </p:spPr>
        <p:txBody>
          <a:bodyPr anchor="ctr">
            <a:normAutofit/>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endParaRPr lang="en-US" dirty="0"/>
          </a:p>
        </p:txBody>
      </p:sp>
      <p:sp>
        <p:nvSpPr>
          <p:cNvPr id="7" name="Title 6"/>
          <p:cNvSpPr>
            <a:spLocks noGrp="1"/>
          </p:cNvSpPr>
          <p:nvPr>
            <p:ph type="title"/>
            <p:custDataLst>
              <p:tags r:id="rId7"/>
            </p:custDataLst>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4060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marL="171450" indent="-171450">
              <a:buFont typeface="Arial" pitchFamily="34" charset="0"/>
              <a:buChar char="•"/>
              <a:defRPr sz="2400"/>
            </a:lvl1pPr>
            <a:lvl2pPr marL="628650" indent="-171450">
              <a:buFont typeface="Arial" pitchFamily="34" charset="0"/>
              <a:buChar char="•"/>
              <a:defRPr sz="2000"/>
            </a:lvl2pPr>
            <a:lvl3pPr marL="1085850" indent="-171450">
              <a:buFont typeface="Arial" pitchFamily="34" charset="0"/>
              <a:buChar char="•"/>
              <a:defRPr sz="1800"/>
            </a:lvl3pPr>
            <a:lvl4pPr marL="1543050" indent="-171450">
              <a:buFont typeface="Arial" pitchFamily="34" charset="0"/>
              <a:buChar char="•"/>
              <a:defRPr sz="1600"/>
            </a:lvl4pPr>
            <a:lvl5pPr marL="2000250" indent="-171450">
              <a:buFont typeface="Arial" pitchFamily="34" charset="0"/>
              <a:buChar cha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5419595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Bulleted Title and Content">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p:txBody>
          <a:bodyPr>
            <a:normAutofit/>
          </a:bodyPr>
          <a:lstStyle>
            <a:lvl1pPr marL="171450" indent="-171450">
              <a:buFont typeface="Arial" pitchFamily="34" charset="0"/>
              <a:buChar char="•"/>
              <a:defRPr sz="2400"/>
            </a:lvl1pPr>
            <a:lvl2pPr marL="628650" indent="-171450">
              <a:buFont typeface="Arial" pitchFamily="34" charset="0"/>
              <a:buChar char="•"/>
              <a:defRPr sz="2000"/>
            </a:lvl2pPr>
            <a:lvl3pPr marL="1085850" indent="-171450">
              <a:buFont typeface="Arial" pitchFamily="34" charset="0"/>
              <a:buChar char="•"/>
              <a:defRPr sz="1800"/>
            </a:lvl3pPr>
            <a:lvl4pPr marL="1543050" indent="-171450">
              <a:buFont typeface="Arial" pitchFamily="34" charset="0"/>
              <a:buChar char="•"/>
              <a:defRPr sz="1600"/>
            </a:lvl4pPr>
            <a:lvl5pPr marL="2000250" indent="-171450">
              <a:buFont typeface="Arial" pitchFamily="34" charset="0"/>
              <a:buChar cha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custDataLst>
              <p:tags r:id="rId2"/>
            </p:custDataLst>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custDataLst>
              <p:tags r:id="rId3"/>
            </p:custDataLst>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custDataLst>
              <p:tags r:id="rId4"/>
            </p:custDataLst>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7" name="Title 6"/>
          <p:cNvSpPr>
            <a:spLocks noGrp="1"/>
          </p:cNvSpPr>
          <p:nvPr>
            <p:ph type="title"/>
            <p:custDataLst>
              <p:tags r:id="rId5"/>
            </p:custDataLst>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369594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Light Backgroun">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14"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3" name="Content Placeholder 2"/>
          <p:cNvSpPr>
            <a:spLocks noGrp="1"/>
          </p:cNvSpPr>
          <p:nvPr>
            <p:ph sz="quarter" idx="10"/>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3374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Alternate">
    <p:bg>
      <p:bgPr>
        <a:solidFill>
          <a:schemeClr val="bg1"/>
        </a:solidFill>
        <a:effectLst/>
      </p:bgPr>
    </p:bg>
    <p:spTree>
      <p:nvGrpSpPr>
        <p:cNvPr id="1" name=""/>
        <p:cNvGrpSpPr/>
        <p:nvPr/>
      </p:nvGrpSpPr>
      <p:grpSpPr>
        <a:xfrm>
          <a:off x="0" y="0"/>
          <a:ext cx="0" cy="0"/>
          <a:chOff x="0" y="0"/>
          <a:chExt cx="0" cy="0"/>
        </a:xfrm>
      </p:grpSpPr>
      <p:sp>
        <p:nvSpPr>
          <p:cNvPr id="13"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14"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5"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7" name="Freeform 6"/>
          <p:cNvSpPr/>
          <p:nvPr userDrawn="1"/>
        </p:nvSpPr>
        <p:spPr>
          <a:xfrm rot="10800000">
            <a:off x="-1" y="3883348"/>
            <a:ext cx="9158512" cy="1260152"/>
          </a:xfrm>
          <a:custGeom>
            <a:avLst/>
            <a:gdLst/>
            <a:ahLst/>
            <a:cxnLst/>
            <a:rect l="l" t="t" r="r" b="b"/>
            <a:pathLst>
              <a:path w="9158512" h="1680203">
                <a:moveTo>
                  <a:pt x="0" y="1680203"/>
                </a:moveTo>
                <a:lnTo>
                  <a:pt x="8883" y="0"/>
                </a:lnTo>
                <a:lnTo>
                  <a:pt x="9158512" y="0"/>
                </a:lnTo>
                <a:lnTo>
                  <a:pt x="9158512" y="1592013"/>
                </a:lnTo>
                <a:cubicBezTo>
                  <a:pt x="7371490" y="-356354"/>
                  <a:pt x="4089849" y="442569"/>
                  <a:pt x="3770365" y="558415"/>
                </a:cubicBezTo>
                <a:cubicBezTo>
                  <a:pt x="3547599" y="639191"/>
                  <a:pt x="2423419" y="1651197"/>
                  <a:pt x="0" y="1680203"/>
                </a:cubicBezTo>
                <a:close/>
              </a:path>
            </a:pathLst>
          </a:custGeom>
          <a:gradFill flip="none" rotWithShape="1">
            <a:gsLst>
              <a:gs pos="0">
                <a:schemeClr val="accent1">
                  <a:lumMod val="97000"/>
                </a:schemeClr>
              </a:gs>
              <a:gs pos="71000">
                <a:schemeClr val="accent1">
                  <a:lumMod val="29000"/>
                  <a:lumOff val="71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rot="10800000">
            <a:off x="-8824" y="4171950"/>
            <a:ext cx="9174590" cy="971550"/>
          </a:xfrm>
          <a:custGeom>
            <a:avLst/>
            <a:gdLst>
              <a:gd name="connsiteX0" fmla="*/ 822968 w 9174355"/>
              <a:gd name="connsiteY0" fmla="*/ 1295017 h 1295400"/>
              <a:gd name="connsiteX1" fmla="*/ 0 w 9174355"/>
              <a:gd name="connsiteY1" fmla="*/ 1200566 h 1295400"/>
              <a:gd name="connsiteX2" fmla="*/ 0 w 9174355"/>
              <a:gd name="connsiteY2" fmla="*/ 0 h 1295400"/>
              <a:gd name="connsiteX3" fmla="*/ 9150500 w 9174355"/>
              <a:gd name="connsiteY3" fmla="*/ 0 h 1295400"/>
              <a:gd name="connsiteX4" fmla="*/ 9174301 w 9174355"/>
              <a:gd name="connsiteY4" fmla="*/ 1078126 h 1295400"/>
              <a:gd name="connsiteX5" fmla="*/ 3933545 w 9174355"/>
              <a:gd name="connsiteY5" fmla="*/ 507571 h 1295400"/>
              <a:gd name="connsiteX6" fmla="*/ 822968 w 9174355"/>
              <a:gd name="connsiteY6" fmla="*/ 1295017 h 1295400"/>
              <a:gd name="connsiteX0" fmla="*/ 822968 w 9174590"/>
              <a:gd name="connsiteY0" fmla="*/ 1295017 h 1295400"/>
              <a:gd name="connsiteX1" fmla="*/ 0 w 9174590"/>
              <a:gd name="connsiteY1" fmla="*/ 1200566 h 1295400"/>
              <a:gd name="connsiteX2" fmla="*/ 0 w 9174590"/>
              <a:gd name="connsiteY2" fmla="*/ 0 h 1295400"/>
              <a:gd name="connsiteX3" fmla="*/ 9169550 w 9174590"/>
              <a:gd name="connsiteY3" fmla="*/ 0 h 1295400"/>
              <a:gd name="connsiteX4" fmla="*/ 9174301 w 9174590"/>
              <a:gd name="connsiteY4" fmla="*/ 1078126 h 1295400"/>
              <a:gd name="connsiteX5" fmla="*/ 3933545 w 9174590"/>
              <a:gd name="connsiteY5" fmla="*/ 507571 h 1295400"/>
              <a:gd name="connsiteX6" fmla="*/ 822968 w 9174590"/>
              <a:gd name="connsiteY6" fmla="*/ 129501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4590" h="1295400">
                <a:moveTo>
                  <a:pt x="822968" y="1295017"/>
                </a:moveTo>
                <a:cubicBezTo>
                  <a:pt x="558427" y="1291464"/>
                  <a:pt x="284227" y="1263053"/>
                  <a:pt x="0" y="1200566"/>
                </a:cubicBezTo>
                <a:lnTo>
                  <a:pt x="0" y="0"/>
                </a:lnTo>
                <a:lnTo>
                  <a:pt x="9169550" y="0"/>
                </a:lnTo>
                <a:cubicBezTo>
                  <a:pt x="9172256" y="304580"/>
                  <a:pt x="9175600" y="579914"/>
                  <a:pt x="9174301" y="1078126"/>
                </a:cubicBezTo>
                <a:cubicBezTo>
                  <a:pt x="7496993" y="197290"/>
                  <a:pt x="5262057" y="58536"/>
                  <a:pt x="3933545" y="507571"/>
                </a:cubicBezTo>
                <a:cubicBezTo>
                  <a:pt x="3055556" y="800128"/>
                  <a:pt x="2041778" y="1311389"/>
                  <a:pt x="822968" y="1295017"/>
                </a:cubicBezTo>
                <a:close/>
              </a:path>
            </a:pathLst>
          </a:custGeom>
          <a:gradFill flip="none" rotWithShape="1">
            <a:gsLst>
              <a:gs pos="0">
                <a:schemeClr val="accent1">
                  <a:lumMod val="75000"/>
                </a:schemeClr>
              </a:gs>
              <a:gs pos="96000">
                <a:schemeClr val="accent1">
                  <a:lumMod val="34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noGrp="1"/>
          </p:cNvSpPr>
          <p:nvPr>
            <p:ph sz="quarter" idx="10"/>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itle 2"/>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052368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3125391"/>
            <a:ext cx="7086600" cy="1021556"/>
          </a:xfrm>
          <a:prstGeom prst="rect">
            <a:avLst/>
          </a:prstGeom>
        </p:spPr>
        <p:txBody>
          <a:bodyPr anchor="t"/>
          <a:lstStyle>
            <a:lvl1pPr algn="l">
              <a:defRPr sz="4000" b="0" cap="all">
                <a:solidFill>
                  <a:schemeClr val="tx1">
                    <a:lumMod val="65000"/>
                    <a:lumOff val="3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219200" y="2000251"/>
            <a:ext cx="70866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52692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71550"/>
            <a:ext cx="4038600" cy="3771900"/>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971550"/>
            <a:ext cx="3962400" cy="3771900"/>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040323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3960844" cy="47982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371601"/>
            <a:ext cx="3960844" cy="337184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0" y="914400"/>
            <a:ext cx="3962400" cy="47982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400" y="1371601"/>
            <a:ext cx="3962400" cy="3371849"/>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929498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852493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26" Type="http://schemas.openxmlformats.org/officeDocument/2006/relationships/image" Target="../media/image1.jpg"/><Relationship Id="rId3" Type="http://schemas.openxmlformats.org/officeDocument/2006/relationships/slideLayout" Target="../slideLayouts/slideLayout3.xml"/><Relationship Id="rId21" Type="http://schemas.openxmlformats.org/officeDocument/2006/relationships/tags" Target="../tags/tag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6.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ags" Target="../tags/tag12.xml"/><Relationship Id="rId3" Type="http://schemas.openxmlformats.org/officeDocument/2006/relationships/slideLayout" Target="../slideLayouts/slideLayout20.xml"/><Relationship Id="rId21" Type="http://schemas.openxmlformats.org/officeDocument/2006/relationships/tags" Target="../tags/tag15.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ags" Target="../tags/tag11.xml"/><Relationship Id="rId2" Type="http://schemas.openxmlformats.org/officeDocument/2006/relationships/slideLayout" Target="../slideLayouts/slideLayout19.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tags" Target="../tags/tag9.xml"/><Relationship Id="rId10" Type="http://schemas.openxmlformats.org/officeDocument/2006/relationships/slideLayout" Target="../slideLayouts/slideLayout27.xml"/><Relationship Id="rId19" Type="http://schemas.openxmlformats.org/officeDocument/2006/relationships/tags" Target="../tags/tag13.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lumMod val="82000"/>
                <a:lumOff val="18000"/>
              </a:schemeClr>
            </a:gs>
            <a:gs pos="85000">
              <a:schemeClr val="accent1">
                <a:lumMod val="19000"/>
                <a:lumOff val="81000"/>
              </a:schemeClr>
            </a:gs>
          </a:gsLst>
          <a:lin ang="16200000" scaled="1"/>
          <a:tileRect/>
        </a:gra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6">
            <a:extLst>
              <a:ext uri="{28A0092B-C50C-407E-A947-70E740481C1C}">
                <a14:useLocalDpi xmlns:a14="http://schemas.microsoft.com/office/drawing/2010/main" val="0"/>
              </a:ext>
            </a:extLst>
          </a:blip>
          <a:srcRect t="23944"/>
          <a:stretch/>
        </p:blipFill>
        <p:spPr>
          <a:xfrm>
            <a:off x="0" y="0"/>
            <a:ext cx="9144000" cy="5143500"/>
          </a:xfrm>
          <a:prstGeom prst="rect">
            <a:avLst/>
          </a:prstGeom>
        </p:spPr>
      </p:pic>
      <p:sp>
        <p:nvSpPr>
          <p:cNvPr id="3" name="Text Placeholder 2"/>
          <p:cNvSpPr>
            <a:spLocks noGrp="1"/>
          </p:cNvSpPr>
          <p:nvPr>
            <p:ph type="body" idx="1"/>
            <p:custDataLst>
              <p:tags r:id="rId19"/>
            </p:custDataLst>
          </p:nvPr>
        </p:nvSpPr>
        <p:spPr>
          <a:xfrm>
            <a:off x="457200" y="971550"/>
            <a:ext cx="8229600" cy="365759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custDataLst>
              <p:tags r:id="rId20"/>
            </p:custDataLst>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3"/>
            <p:custDataLst>
              <p:tags r:id="rId21"/>
            </p:custDataLst>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custDataLst>
              <p:tags r:id="rId22"/>
            </p:custDataLst>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sp>
        <p:nvSpPr>
          <p:cNvPr id="13" name="Title Placeholder 12"/>
          <p:cNvSpPr>
            <a:spLocks noGrp="1"/>
          </p:cNvSpPr>
          <p:nvPr>
            <p:ph type="title"/>
            <p:custDataLst>
              <p:tags r:id="rId23"/>
            </p:custDataLst>
          </p:nvPr>
        </p:nvSpPr>
        <p:spPr>
          <a:xfrm>
            <a:off x="457200" y="205978"/>
            <a:ext cx="8229600" cy="708422"/>
          </a:xfrm>
          <a:prstGeom prst="rect">
            <a:avLst/>
          </a:prstGeom>
        </p:spPr>
        <p:txBody>
          <a:bodyPr vert="horz" lIns="91440" tIns="45720" rIns="91440" bIns="45720" rtlCol="0" anchor="b" anchorCtr="0">
            <a:normAutofit/>
          </a:bodyPr>
          <a:lstStyle/>
          <a:p>
            <a:r>
              <a:rPr lang="en-US" dirty="0" smtClean="0"/>
              <a:t>Click to edit Master title style</a:t>
            </a:r>
            <a:endParaRPr lang="en-US" dirty="0"/>
          </a:p>
        </p:txBody>
      </p:sp>
      <p:sp>
        <p:nvSpPr>
          <p:cNvPr id="11" name="Freeform 10"/>
          <p:cNvSpPr/>
          <p:nvPr userDrawn="1">
            <p:custDataLst>
              <p:tags r:id="rId24"/>
            </p:custDataLst>
          </p:nvPr>
        </p:nvSpPr>
        <p:spPr>
          <a:xfrm rot="10800000">
            <a:off x="-1" y="3883348"/>
            <a:ext cx="9158512" cy="1260152"/>
          </a:xfrm>
          <a:custGeom>
            <a:avLst/>
            <a:gdLst/>
            <a:ahLst/>
            <a:cxnLst/>
            <a:rect l="l" t="t" r="r" b="b"/>
            <a:pathLst>
              <a:path w="9158512" h="1680203">
                <a:moveTo>
                  <a:pt x="0" y="1680203"/>
                </a:moveTo>
                <a:lnTo>
                  <a:pt x="8883" y="0"/>
                </a:lnTo>
                <a:lnTo>
                  <a:pt x="9158512" y="0"/>
                </a:lnTo>
                <a:lnTo>
                  <a:pt x="9158512" y="1592013"/>
                </a:lnTo>
                <a:cubicBezTo>
                  <a:pt x="7371490" y="-356354"/>
                  <a:pt x="4089849" y="442569"/>
                  <a:pt x="3770365" y="558415"/>
                </a:cubicBezTo>
                <a:cubicBezTo>
                  <a:pt x="3547599" y="639191"/>
                  <a:pt x="2423419" y="1651197"/>
                  <a:pt x="0" y="1680203"/>
                </a:cubicBezTo>
                <a:close/>
              </a:path>
            </a:pathLst>
          </a:custGeom>
          <a:gradFill flip="none" rotWithShape="1">
            <a:gsLst>
              <a:gs pos="0">
                <a:schemeClr val="accent1">
                  <a:lumMod val="97000"/>
                </a:schemeClr>
              </a:gs>
              <a:gs pos="71000">
                <a:schemeClr val="accent1">
                  <a:lumMod val="29000"/>
                  <a:lumOff val="71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custDataLst>
              <p:tags r:id="rId25"/>
            </p:custDataLst>
          </p:nvPr>
        </p:nvSpPr>
        <p:spPr>
          <a:xfrm rot="10800000">
            <a:off x="-8824" y="4171950"/>
            <a:ext cx="9174590" cy="971550"/>
          </a:xfrm>
          <a:custGeom>
            <a:avLst/>
            <a:gdLst>
              <a:gd name="connsiteX0" fmla="*/ 822968 w 9174355"/>
              <a:gd name="connsiteY0" fmla="*/ 1295017 h 1295400"/>
              <a:gd name="connsiteX1" fmla="*/ 0 w 9174355"/>
              <a:gd name="connsiteY1" fmla="*/ 1200566 h 1295400"/>
              <a:gd name="connsiteX2" fmla="*/ 0 w 9174355"/>
              <a:gd name="connsiteY2" fmla="*/ 0 h 1295400"/>
              <a:gd name="connsiteX3" fmla="*/ 9150500 w 9174355"/>
              <a:gd name="connsiteY3" fmla="*/ 0 h 1295400"/>
              <a:gd name="connsiteX4" fmla="*/ 9174301 w 9174355"/>
              <a:gd name="connsiteY4" fmla="*/ 1078126 h 1295400"/>
              <a:gd name="connsiteX5" fmla="*/ 3933545 w 9174355"/>
              <a:gd name="connsiteY5" fmla="*/ 507571 h 1295400"/>
              <a:gd name="connsiteX6" fmla="*/ 822968 w 9174355"/>
              <a:gd name="connsiteY6" fmla="*/ 1295017 h 1295400"/>
              <a:gd name="connsiteX0" fmla="*/ 822968 w 9174590"/>
              <a:gd name="connsiteY0" fmla="*/ 1295017 h 1295400"/>
              <a:gd name="connsiteX1" fmla="*/ 0 w 9174590"/>
              <a:gd name="connsiteY1" fmla="*/ 1200566 h 1295400"/>
              <a:gd name="connsiteX2" fmla="*/ 0 w 9174590"/>
              <a:gd name="connsiteY2" fmla="*/ 0 h 1295400"/>
              <a:gd name="connsiteX3" fmla="*/ 9169550 w 9174590"/>
              <a:gd name="connsiteY3" fmla="*/ 0 h 1295400"/>
              <a:gd name="connsiteX4" fmla="*/ 9174301 w 9174590"/>
              <a:gd name="connsiteY4" fmla="*/ 1078126 h 1295400"/>
              <a:gd name="connsiteX5" fmla="*/ 3933545 w 9174590"/>
              <a:gd name="connsiteY5" fmla="*/ 507571 h 1295400"/>
              <a:gd name="connsiteX6" fmla="*/ 822968 w 9174590"/>
              <a:gd name="connsiteY6" fmla="*/ 129501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4590" h="1295400">
                <a:moveTo>
                  <a:pt x="822968" y="1295017"/>
                </a:moveTo>
                <a:cubicBezTo>
                  <a:pt x="558427" y="1291464"/>
                  <a:pt x="284227" y="1263053"/>
                  <a:pt x="0" y="1200566"/>
                </a:cubicBezTo>
                <a:lnTo>
                  <a:pt x="0" y="0"/>
                </a:lnTo>
                <a:lnTo>
                  <a:pt x="9169550" y="0"/>
                </a:lnTo>
                <a:cubicBezTo>
                  <a:pt x="9172256" y="304580"/>
                  <a:pt x="9175600" y="579914"/>
                  <a:pt x="9174301" y="1078126"/>
                </a:cubicBezTo>
                <a:cubicBezTo>
                  <a:pt x="7496993" y="197290"/>
                  <a:pt x="5262057" y="58536"/>
                  <a:pt x="3933545" y="507571"/>
                </a:cubicBezTo>
                <a:cubicBezTo>
                  <a:pt x="3055556" y="800128"/>
                  <a:pt x="2041778" y="1311389"/>
                  <a:pt x="822968" y="1295017"/>
                </a:cubicBezTo>
                <a:close/>
              </a:path>
            </a:pathLst>
          </a:custGeom>
          <a:gradFill flip="none" rotWithShape="1">
            <a:gsLst>
              <a:gs pos="0">
                <a:schemeClr val="accent1">
                  <a:lumMod val="75000"/>
                </a:schemeClr>
              </a:gs>
              <a:gs pos="96000">
                <a:schemeClr val="accent1">
                  <a:lumMod val="34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91997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iming>
    <p:tnLst>
      <p:par>
        <p:cTn id="1" dur="indefinite" restart="never" nodeType="tmRoot"/>
      </p:par>
    </p:tnLst>
  </p:timing>
  <p:txStyles>
    <p:titleStyle>
      <a:lvl1pPr algn="l" defTabSz="914400" rtl="0" eaLnBrk="1" latinLnBrk="0" hangingPunct="1">
        <a:spcBef>
          <a:spcPct val="0"/>
        </a:spcBef>
        <a:buNone/>
        <a:defRPr sz="4000" b="0" i="0" u="none" kern="1200">
          <a:solidFill>
            <a:schemeClr val="tx2"/>
          </a:solidFill>
          <a:latin typeface="+mj-lt"/>
          <a:ea typeface="+mj-ea"/>
          <a:cs typeface="+mj-cs"/>
        </a:defRPr>
      </a:lvl1pPr>
    </p:titleStyle>
    <p:bodyStyle>
      <a:lvl1pPr marL="0" indent="0" algn="l" defTabSz="914400" rtl="0" eaLnBrk="1" latinLnBrk="0" hangingPunct="1">
        <a:spcBef>
          <a:spcPct val="20000"/>
        </a:spcBef>
        <a:buFontTx/>
        <a:buNone/>
        <a:defRPr sz="2400" kern="1200">
          <a:solidFill>
            <a:schemeClr val="tx1">
              <a:lumMod val="65000"/>
              <a:lumOff val="35000"/>
            </a:schemeClr>
          </a:solidFill>
          <a:latin typeface="+mn-lt"/>
          <a:ea typeface="+mn-ea"/>
          <a:cs typeface="+mn-cs"/>
        </a:defRPr>
      </a:lvl1pPr>
      <a:lvl2pPr marL="0" indent="0" algn="l" defTabSz="914400" rtl="0" eaLnBrk="1" latinLnBrk="0" hangingPunct="1">
        <a:spcBef>
          <a:spcPct val="20000"/>
        </a:spcBef>
        <a:buFontTx/>
        <a:buNone/>
        <a:defRPr sz="2400" b="0" i="0" u="none" kern="1200">
          <a:solidFill>
            <a:schemeClr val="tx1">
              <a:lumMod val="65000"/>
              <a:lumOff val="35000"/>
            </a:schemeClr>
          </a:solidFill>
          <a:latin typeface="+mn-lt"/>
          <a:ea typeface="+mn-ea"/>
          <a:cs typeface="+mn-cs"/>
        </a:defRPr>
      </a:lvl2pPr>
      <a:lvl3pPr marL="0" indent="0" algn="l" defTabSz="914400" rtl="0" eaLnBrk="1" latinLnBrk="0" hangingPunct="1">
        <a:spcBef>
          <a:spcPct val="20000"/>
        </a:spcBef>
        <a:buFontTx/>
        <a:buNone/>
        <a:defRPr sz="2400" kern="1200">
          <a:solidFill>
            <a:schemeClr val="tx1">
              <a:lumMod val="65000"/>
              <a:lumOff val="35000"/>
            </a:schemeClr>
          </a:solidFill>
          <a:latin typeface="+mn-lt"/>
          <a:ea typeface="+mn-ea"/>
          <a:cs typeface="+mn-cs"/>
        </a:defRPr>
      </a:lvl3pPr>
      <a:lvl4pPr marL="0" indent="0" algn="l" defTabSz="914400" rtl="0" eaLnBrk="1" latinLnBrk="0" hangingPunct="1">
        <a:spcBef>
          <a:spcPct val="20000"/>
        </a:spcBef>
        <a:buFontTx/>
        <a:buNone/>
        <a:defRPr sz="2400" kern="1200">
          <a:solidFill>
            <a:schemeClr val="tx1">
              <a:lumMod val="65000"/>
              <a:lumOff val="35000"/>
            </a:schemeClr>
          </a:solidFill>
          <a:latin typeface="+mn-lt"/>
          <a:ea typeface="+mn-ea"/>
          <a:cs typeface="+mn-cs"/>
        </a:defRPr>
      </a:lvl4pPr>
      <a:lvl5pPr marL="0" indent="0" algn="l" defTabSz="914400" rtl="0" eaLnBrk="1" latinLnBrk="0" hangingPunct="1">
        <a:spcBef>
          <a:spcPct val="20000"/>
        </a:spcBef>
        <a:buFontTx/>
        <a:buNone/>
        <a:defRPr sz="24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custDataLst>
              <p:tags r:id="rId15"/>
            </p:custDataLst>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custDataLst>
              <p:tags r:id="rId16"/>
            </p:custDataLst>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Placeholder 1"/>
          <p:cNvSpPr>
            <a:spLocks noGrp="1"/>
          </p:cNvSpPr>
          <p:nvPr>
            <p:ph type="title"/>
            <p:custDataLst>
              <p:tags r:id="rId17"/>
            </p:custDataLst>
          </p:nvPr>
        </p:nvSpPr>
        <p:spPr>
          <a:xfrm>
            <a:off x="822960" y="214953"/>
            <a:ext cx="7543800" cy="1088068"/>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custDataLst>
              <p:tags r:id="rId18"/>
            </p:custDataLst>
          </p:nvPr>
        </p:nvSpPr>
        <p:spPr>
          <a:xfrm>
            <a:off x="822960" y="1384301"/>
            <a:ext cx="7543800" cy="301752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custDataLst>
              <p:tags r:id="rId19"/>
            </p:custDataLst>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6EB7948D-65B7-4FEC-80B5-36D7629B101D}" type="datetimeFigureOut">
              <a:rPr lang="en-US" smtClean="0">
                <a:solidFill>
                  <a:prstClr val="black">
                    <a:tint val="75000"/>
                  </a:prstClr>
                </a:solidFill>
              </a:rPr>
              <a:pPr/>
              <a:t>8/25/2017</a:t>
            </a:fld>
            <a:endParaRPr lang="en-US">
              <a:solidFill>
                <a:prstClr val="black">
                  <a:tint val="75000"/>
                </a:prstClr>
              </a:solidFill>
            </a:endParaRPr>
          </a:p>
        </p:txBody>
      </p:sp>
      <p:sp>
        <p:nvSpPr>
          <p:cNvPr id="5" name="Footer Placeholder 4"/>
          <p:cNvSpPr>
            <a:spLocks noGrp="1"/>
          </p:cNvSpPr>
          <p:nvPr>
            <p:ph type="ftr" sz="quarter" idx="3"/>
            <p:custDataLst>
              <p:tags r:id="rId20"/>
            </p:custDataLst>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a:solidFill>
                <a:prstClr val="black">
                  <a:tint val="75000"/>
                </a:prstClr>
              </a:solidFill>
            </a:endParaRPr>
          </a:p>
        </p:txBody>
      </p:sp>
      <p:sp>
        <p:nvSpPr>
          <p:cNvPr id="6" name="Slide Number Placeholder 5"/>
          <p:cNvSpPr>
            <a:spLocks noGrp="1"/>
          </p:cNvSpPr>
          <p:nvPr>
            <p:ph type="sldNum" sz="quarter" idx="4"/>
            <p:custDataLst>
              <p:tags r:id="rId21"/>
            </p:custDataLst>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fld id="{FD99AA8B-2E7A-4BBC-8FDE-CA7CF71DD330}" type="slidenum">
              <a:rPr lang="en-US" smtClean="0">
                <a:solidFill>
                  <a:prstClr val="black">
                    <a:tint val="75000"/>
                  </a:prstClr>
                </a:solidFill>
              </a:rPr>
              <a:pPr/>
              <a:t>‹#›</a:t>
            </a:fld>
            <a:endParaRPr lang="en-US">
              <a:solidFill>
                <a:prstClr val="black">
                  <a:tint val="75000"/>
                </a:prstClr>
              </a:solidFill>
            </a:endParaRPr>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7897671"/>
      </p:ext>
    </p:extLst>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 id="2147484156" r:id="rId12"/>
    <p:sldLayoutId id="2147484157" r:id="rId13"/>
  </p:sldLayoutIdLst>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image" Target="../media/image3.png"/><Relationship Id="rId5" Type="http://schemas.openxmlformats.org/officeDocument/2006/relationships/notesSlide" Target="../notesSlides/notesSlide1.xml"/><Relationship Id="rId4"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80.xml"/><Relationship Id="rId7" Type="http://schemas.openxmlformats.org/officeDocument/2006/relationships/notesSlide" Target="../notesSlides/notesSlide2.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slideLayout" Target="../slideLayouts/slideLayout19.xml"/><Relationship Id="rId5" Type="http://schemas.openxmlformats.org/officeDocument/2006/relationships/tags" Target="../tags/tag82.xml"/><Relationship Id="rId4" Type="http://schemas.openxmlformats.org/officeDocument/2006/relationships/tags" Target="../tags/tag8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tags" Target="../tags/tag84.xml"/><Relationship Id="rId1" Type="http://schemas.openxmlformats.org/officeDocument/2006/relationships/tags" Target="../tags/tag8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hyperlink" Target="https://ess.hdsb.ca/TrainingConfirmH.php?fAction=HDRW20172018&amp;ccsForm=web_Null" TargetMode="External"/><Relationship Id="rId3" Type="http://schemas.openxmlformats.org/officeDocument/2006/relationships/tags" Target="../tags/tag87.xml"/><Relationship Id="rId7" Type="http://schemas.openxmlformats.org/officeDocument/2006/relationships/notesSlide" Target="../notesSlides/notesSlide3.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slideLayout" Target="../slideLayouts/slideLayout24.xml"/><Relationship Id="rId5" Type="http://schemas.openxmlformats.org/officeDocument/2006/relationships/tags" Target="../tags/tag89.xml"/><Relationship Id="rId4" Type="http://schemas.openxmlformats.org/officeDocument/2006/relationships/tags" Target="../tags/tag88.xml"/></Relationships>
</file>

<file path=ppt/slides/_rels/slide2.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3.png"/><Relationship Id="rId4"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3.png"/><Relationship Id="rId4"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image" Target="../media/image3.png"/><Relationship Id="rId4"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image" Target="../media/image3.png"/><Relationship Id="rId4"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3.png"/><Relationship Id="rId4"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image" Target="../media/image3.png"/><Relationship Id="rId4"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image" Target="../media/image3.png"/><Relationship Id="rId4"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image" Target="../media/image3.png"/><Relationship Id="rId4"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82000"/>
                <a:lumOff val="18000"/>
              </a:schemeClr>
            </a:gs>
            <a:gs pos="85000">
              <a:schemeClr val="accent1">
                <a:lumMod val="19000"/>
                <a:lumOff val="81000"/>
              </a:schemeClr>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1962150"/>
            <a:ext cx="7772400" cy="1102519"/>
          </a:xfrm>
        </p:spPr>
        <p:txBody>
          <a:bodyPr>
            <a:noAutofit/>
          </a:bodyPr>
          <a:lstStyle/>
          <a:p>
            <a:pPr algn="ctr"/>
            <a:r>
              <a:rPr lang="en-CA" sz="4400" b="1" dirty="0">
                <a:latin typeface="+mn-lt"/>
              </a:rPr>
              <a:t>GUIDELINES </a:t>
            </a:r>
            <a:r>
              <a:rPr lang="en-CA" sz="4400" b="1" dirty="0" smtClean="0">
                <a:latin typeface="+mn-lt"/>
              </a:rPr>
              <a:t>TO </a:t>
            </a:r>
            <a:r>
              <a:rPr lang="en-CA" sz="4400" b="1" dirty="0">
                <a:latin typeface="+mn-lt"/>
              </a:rPr>
              <a:t>PROMOTE</a:t>
            </a:r>
            <a:br>
              <a:rPr lang="en-CA" sz="4400" b="1" dirty="0">
                <a:latin typeface="+mn-lt"/>
              </a:rPr>
            </a:br>
            <a:r>
              <a:rPr lang="en-CA" sz="4400" b="1" dirty="0">
                <a:latin typeface="+mn-lt"/>
              </a:rPr>
              <a:t>A RESPECTFUL WORKPLACE FREE FROM DISCRIMINATION and HARASSMENT</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20314" y="32436"/>
            <a:ext cx="823686" cy="617765"/>
          </a:xfrm>
          <a:prstGeom prst="rect">
            <a:avLst/>
          </a:prstGeom>
        </p:spPr>
      </p:pic>
    </p:spTree>
    <p:custDataLst>
      <p:tags r:id="rId1"/>
    </p:custDataLst>
    <p:extLst>
      <p:ext uri="{BB962C8B-B14F-4D97-AF65-F5344CB8AC3E}">
        <p14:creationId xmlns:p14="http://schemas.microsoft.com/office/powerpoint/2010/main" val="1945340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custDataLst>
              <p:tags r:id="rId2"/>
            </p:custDataLst>
          </p:nvPr>
        </p:nvSpPr>
        <p:spPr>
          <a:xfrm>
            <a:off x="381000" y="-171450"/>
            <a:ext cx="7543800" cy="857251"/>
          </a:xfrm>
        </p:spPr>
        <p:txBody>
          <a:bodyPr/>
          <a:lstStyle/>
          <a:p>
            <a:r>
              <a:rPr lang="en-CA" b="1" dirty="0" smtClean="0">
                <a:solidFill>
                  <a:schemeClr val="tx1"/>
                </a:solidFill>
              </a:rPr>
              <a:t>Complaint Process</a:t>
            </a:r>
            <a:endParaRPr lang="en-US" b="1" dirty="0">
              <a:solidFill>
                <a:schemeClr val="tx1"/>
              </a:solidFill>
            </a:endParaRPr>
          </a:p>
        </p:txBody>
      </p:sp>
      <p:sp>
        <p:nvSpPr>
          <p:cNvPr id="13" name="Content Placeholder 12"/>
          <p:cNvSpPr>
            <a:spLocks noGrp="1"/>
          </p:cNvSpPr>
          <p:nvPr>
            <p:ph idx="4294967295"/>
            <p:custDataLst>
              <p:tags r:id="rId3"/>
            </p:custDataLst>
          </p:nvPr>
        </p:nvSpPr>
        <p:spPr>
          <a:xfrm>
            <a:off x="482600" y="666750"/>
            <a:ext cx="8356600" cy="3352800"/>
          </a:xfrm>
        </p:spPr>
        <p:txBody>
          <a:bodyPr>
            <a:normAutofit fontScale="25000" lnSpcReduction="20000"/>
          </a:bodyPr>
          <a:lstStyle/>
          <a:p>
            <a:pPr marL="0" indent="0">
              <a:buNone/>
            </a:pPr>
            <a:r>
              <a:rPr lang="en-CA" sz="7200" i="1" dirty="0">
                <a:solidFill>
                  <a:schemeClr val="tx1"/>
                </a:solidFill>
              </a:rPr>
              <a:t>Where the alleged harassment is covered by the Ontario Human Rights Code, at any stage in the Board’s procedure a </a:t>
            </a:r>
            <a:r>
              <a:rPr lang="en-CA" sz="7200" i="1" dirty="0" smtClean="0">
                <a:solidFill>
                  <a:schemeClr val="tx1"/>
                </a:solidFill>
              </a:rPr>
              <a:t>complainant </a:t>
            </a:r>
            <a:r>
              <a:rPr lang="en-CA" sz="7200" i="1" dirty="0">
                <a:solidFill>
                  <a:schemeClr val="tx1"/>
                </a:solidFill>
              </a:rPr>
              <a:t>may choose to refer the complaint to the Human Rights Tribunal of Ontario</a:t>
            </a:r>
            <a:r>
              <a:rPr lang="en-CA" sz="7200" i="1" dirty="0" smtClean="0">
                <a:solidFill>
                  <a:schemeClr val="tx1"/>
                </a:solidFill>
              </a:rPr>
              <a:t>.</a:t>
            </a:r>
            <a:endParaRPr lang="en-CA" sz="7200" dirty="0" smtClean="0">
              <a:solidFill>
                <a:schemeClr val="tx1"/>
              </a:solidFill>
            </a:endParaRPr>
          </a:p>
          <a:p>
            <a:pPr marL="0" indent="0">
              <a:buNone/>
            </a:pPr>
            <a:r>
              <a:rPr lang="en-CA" sz="7200" dirty="0">
                <a:solidFill>
                  <a:schemeClr val="tx1"/>
                </a:solidFill>
              </a:rPr>
              <a:t/>
            </a:r>
            <a:br>
              <a:rPr lang="en-CA" sz="7200" dirty="0">
                <a:solidFill>
                  <a:schemeClr val="tx1"/>
                </a:solidFill>
              </a:rPr>
            </a:br>
            <a:r>
              <a:rPr lang="en-CA" sz="7200" b="1" dirty="0">
                <a:solidFill>
                  <a:schemeClr val="tx1"/>
                </a:solidFill>
              </a:rPr>
              <a:t>STEP 1  </a:t>
            </a:r>
            <a:r>
              <a:rPr lang="en-CA" sz="7200" b="1" i="1" dirty="0">
                <a:solidFill>
                  <a:schemeClr val="tx1"/>
                </a:solidFill>
              </a:rPr>
              <a:t>(The majority of cases are resolved at this step</a:t>
            </a:r>
            <a:r>
              <a:rPr lang="en-CA" sz="7200" b="1" i="1" dirty="0" smtClean="0">
                <a:solidFill>
                  <a:schemeClr val="tx1"/>
                </a:solidFill>
              </a:rPr>
              <a:t>.)</a:t>
            </a:r>
            <a:endParaRPr lang="en-CA" sz="7200" dirty="0" smtClean="0">
              <a:solidFill>
                <a:schemeClr val="tx1"/>
              </a:solidFill>
            </a:endParaRPr>
          </a:p>
          <a:p>
            <a:pPr marL="0" indent="0">
              <a:spcBef>
                <a:spcPts val="0"/>
              </a:spcBef>
              <a:buNone/>
            </a:pPr>
            <a:r>
              <a:rPr lang="en-CA" sz="7200" dirty="0" smtClean="0">
                <a:solidFill>
                  <a:schemeClr val="tx1"/>
                </a:solidFill>
              </a:rPr>
              <a:t>A </a:t>
            </a:r>
            <a:r>
              <a:rPr lang="en-CA" sz="7200" dirty="0">
                <a:solidFill>
                  <a:schemeClr val="tx1"/>
                </a:solidFill>
              </a:rPr>
              <a:t>complainant can choose to advise the person that their conduct is offensive and request that the respondent stop. If the respondent fails to stop, or if the complainant does not feel comfortable in confronting the respondent, then the complaint should move to STEP 2. </a:t>
            </a:r>
            <a:endParaRPr lang="en-CA" sz="7200" dirty="0" smtClean="0">
              <a:solidFill>
                <a:schemeClr val="tx1"/>
              </a:solidFill>
            </a:endParaRPr>
          </a:p>
          <a:p>
            <a:pPr marL="0" indent="0">
              <a:spcBef>
                <a:spcPts val="0"/>
              </a:spcBef>
              <a:buNone/>
            </a:pPr>
            <a:r>
              <a:rPr lang="en-CA" sz="7200" dirty="0">
                <a:solidFill>
                  <a:schemeClr val="tx1"/>
                </a:solidFill>
              </a:rPr>
              <a:t/>
            </a:r>
            <a:br>
              <a:rPr lang="en-CA" sz="7200" dirty="0">
                <a:solidFill>
                  <a:schemeClr val="tx1"/>
                </a:solidFill>
              </a:rPr>
            </a:br>
            <a:r>
              <a:rPr lang="en-CA" sz="7200" b="1" dirty="0">
                <a:solidFill>
                  <a:schemeClr val="tx1"/>
                </a:solidFill>
              </a:rPr>
              <a:t>STEP </a:t>
            </a:r>
            <a:r>
              <a:rPr lang="en-CA" sz="7200" b="1" dirty="0" smtClean="0">
                <a:solidFill>
                  <a:schemeClr val="tx1"/>
                </a:solidFill>
              </a:rPr>
              <a:t>2</a:t>
            </a:r>
            <a:endParaRPr lang="en-CA" sz="7200" dirty="0" smtClean="0">
              <a:solidFill>
                <a:schemeClr val="tx1"/>
              </a:solidFill>
            </a:endParaRPr>
          </a:p>
          <a:p>
            <a:pPr marL="0" indent="0">
              <a:spcBef>
                <a:spcPts val="0"/>
              </a:spcBef>
              <a:buNone/>
            </a:pPr>
            <a:r>
              <a:rPr lang="en-CA" sz="7200" dirty="0" smtClean="0">
                <a:solidFill>
                  <a:schemeClr val="tx1"/>
                </a:solidFill>
              </a:rPr>
              <a:t>A </a:t>
            </a:r>
            <a:r>
              <a:rPr lang="en-CA" sz="7200" dirty="0">
                <a:solidFill>
                  <a:schemeClr val="tx1"/>
                </a:solidFill>
              </a:rPr>
              <a:t>complainant can choose to contact their Supervisor to establish a plan of action for addressing the concern(s).  If a complainant after discussion with their Supervisor finds that STEP 2 was not satisfactorily addressed, they can initiate the next step by contacting the Executive Officer of Human Resources or designate</a:t>
            </a:r>
            <a:r>
              <a:rPr lang="en-CA" sz="7200" dirty="0" smtClean="0">
                <a:solidFill>
                  <a:schemeClr val="tx1"/>
                </a:solidFill>
              </a:rPr>
              <a:t>.</a:t>
            </a:r>
          </a:p>
          <a:p>
            <a:pPr marL="0" indent="0">
              <a:spcBef>
                <a:spcPts val="0"/>
              </a:spcBef>
              <a:buNone/>
            </a:pPr>
            <a:r>
              <a:rPr lang="en-CA" sz="7200" dirty="0">
                <a:solidFill>
                  <a:schemeClr val="tx1"/>
                </a:solidFill>
              </a:rPr>
              <a:t/>
            </a:r>
            <a:br>
              <a:rPr lang="en-CA" sz="7200" dirty="0">
                <a:solidFill>
                  <a:schemeClr val="tx1"/>
                </a:solidFill>
              </a:rPr>
            </a:br>
            <a:endParaRPr lang="en-CA" dirty="0">
              <a:solidFill>
                <a:schemeClr val="tx1"/>
              </a:solidFill>
            </a:endParaRPr>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9410198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custDataLst>
              <p:tags r:id="rId2"/>
            </p:custDataLst>
          </p:nvPr>
        </p:nvSpPr>
        <p:spPr>
          <a:xfrm>
            <a:off x="609600" y="1047750"/>
            <a:ext cx="7772400" cy="83729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custDataLst>
              <p:tags r:id="rId3"/>
            </p:custDataLst>
          </p:nvPr>
        </p:nvSpPr>
        <p:spPr>
          <a:xfrm>
            <a:off x="497555" y="1437368"/>
            <a:ext cx="8127288" cy="895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custDataLst>
              <p:tags r:id="rId4"/>
            </p:custDataLst>
          </p:nvPr>
        </p:nvSpPr>
        <p:spPr>
          <a:xfrm>
            <a:off x="381000" y="-157163"/>
            <a:ext cx="7543800" cy="856797"/>
          </a:xfrm>
        </p:spPr>
        <p:txBody>
          <a:bodyPr/>
          <a:lstStyle/>
          <a:p>
            <a:r>
              <a:rPr lang="en-CA" b="1" dirty="0" smtClean="0">
                <a:solidFill>
                  <a:schemeClr val="tx1"/>
                </a:solidFill>
              </a:rPr>
              <a:t>Complaint Process </a:t>
            </a:r>
            <a:r>
              <a:rPr lang="en-CA" sz="1300" b="1" dirty="0" smtClean="0">
                <a:solidFill>
                  <a:schemeClr val="tx1"/>
                </a:solidFill>
              </a:rPr>
              <a:t>continued</a:t>
            </a:r>
            <a:endParaRPr lang="en-US" sz="1300" b="1" dirty="0">
              <a:solidFill>
                <a:schemeClr val="tx1"/>
              </a:solidFill>
            </a:endParaRPr>
          </a:p>
        </p:txBody>
      </p:sp>
      <p:sp>
        <p:nvSpPr>
          <p:cNvPr id="13" name="Content Placeholder 12"/>
          <p:cNvSpPr>
            <a:spLocks noGrp="1"/>
          </p:cNvSpPr>
          <p:nvPr>
            <p:ph idx="1"/>
            <p:custDataLst>
              <p:tags r:id="rId5"/>
            </p:custDataLst>
          </p:nvPr>
        </p:nvSpPr>
        <p:spPr>
          <a:xfrm>
            <a:off x="483312" y="514350"/>
            <a:ext cx="8356600" cy="3352800"/>
          </a:xfrm>
        </p:spPr>
        <p:txBody>
          <a:bodyPr>
            <a:normAutofit fontScale="25000" lnSpcReduction="20000"/>
          </a:bodyPr>
          <a:lstStyle/>
          <a:p>
            <a:pPr marL="0" indent="0">
              <a:buNone/>
            </a:pPr>
            <a:r>
              <a:rPr lang="en-CA" sz="7200" dirty="0">
                <a:solidFill>
                  <a:schemeClr val="tx1"/>
                </a:solidFill>
              </a:rPr>
              <a:t/>
            </a:r>
            <a:br>
              <a:rPr lang="en-CA" sz="7200" dirty="0">
                <a:solidFill>
                  <a:schemeClr val="tx1"/>
                </a:solidFill>
              </a:rPr>
            </a:br>
            <a:r>
              <a:rPr lang="en-CA" sz="7200" b="1" dirty="0">
                <a:solidFill>
                  <a:schemeClr val="tx1"/>
                </a:solidFill>
              </a:rPr>
              <a:t>STEP 3</a:t>
            </a:r>
            <a:endParaRPr lang="en-CA" sz="7200" dirty="0">
              <a:solidFill>
                <a:schemeClr val="tx1"/>
              </a:solidFill>
            </a:endParaRPr>
          </a:p>
          <a:p>
            <a:pPr marL="0" indent="0">
              <a:spcBef>
                <a:spcPts val="0"/>
              </a:spcBef>
              <a:buNone/>
            </a:pPr>
            <a:r>
              <a:rPr lang="en-CA" sz="7200" dirty="0">
                <a:solidFill>
                  <a:schemeClr val="tx1"/>
                </a:solidFill>
              </a:rPr>
              <a:t>File the complaint with the Executive Officer of Human Resources or designate. The complainant meets with the Executive Officer of Human Resources or designate. If efforts to resolve the complaint informally fail or have not been completed within one (1) week, an investigation will follow</a:t>
            </a:r>
            <a:r>
              <a:rPr lang="en-CA" sz="7200" dirty="0" smtClean="0">
                <a:solidFill>
                  <a:schemeClr val="tx1"/>
                </a:solidFill>
              </a:rPr>
              <a:t>.</a:t>
            </a:r>
            <a:endParaRPr lang="en-CA" sz="7200" b="1" dirty="0">
              <a:solidFill>
                <a:schemeClr val="tx1"/>
              </a:solidFill>
            </a:endParaRPr>
          </a:p>
          <a:p>
            <a:pPr marL="0" indent="0">
              <a:buNone/>
            </a:pPr>
            <a:r>
              <a:rPr lang="en-CA" sz="7200" b="1" dirty="0">
                <a:solidFill>
                  <a:schemeClr val="tx1"/>
                </a:solidFill>
              </a:rPr>
              <a:t>STEP 4</a:t>
            </a:r>
          </a:p>
          <a:p>
            <a:pPr marL="0" indent="0">
              <a:spcBef>
                <a:spcPts val="0"/>
              </a:spcBef>
              <a:buNone/>
            </a:pPr>
            <a:r>
              <a:rPr lang="en-CA" sz="7200" b="1" dirty="0">
                <a:solidFill>
                  <a:schemeClr val="tx1"/>
                </a:solidFill>
              </a:rPr>
              <a:t>Filing of Formal Complaint &amp; </a:t>
            </a:r>
            <a:r>
              <a:rPr lang="en-CA" sz="7200" b="1" dirty="0" smtClean="0">
                <a:solidFill>
                  <a:schemeClr val="tx1"/>
                </a:solidFill>
              </a:rPr>
              <a:t>Investigation</a:t>
            </a:r>
          </a:p>
          <a:p>
            <a:pPr marL="0" indent="0">
              <a:spcBef>
                <a:spcPts val="0"/>
              </a:spcBef>
              <a:buNone/>
            </a:pPr>
            <a:r>
              <a:rPr lang="en-CA" sz="7200" dirty="0" smtClean="0">
                <a:solidFill>
                  <a:schemeClr val="tx1"/>
                </a:solidFill>
              </a:rPr>
              <a:t>A </a:t>
            </a:r>
            <a:r>
              <a:rPr lang="en-CA" sz="7200" dirty="0">
                <a:solidFill>
                  <a:schemeClr val="tx1"/>
                </a:solidFill>
              </a:rPr>
              <a:t>written complaint form must be submitted to the Executive Officer of Human Resources within five (5) working days, on the Disrespectful Conduct, Discrimination &amp; Harassment Formal Complaint Form (available on myhdsb.ca</a:t>
            </a:r>
            <a:r>
              <a:rPr lang="en-CA" sz="7200" dirty="0" smtClean="0">
                <a:solidFill>
                  <a:schemeClr val="tx1"/>
                </a:solidFill>
              </a:rPr>
              <a:t>).</a:t>
            </a:r>
            <a:endParaRPr lang="en-CA" sz="7200" dirty="0">
              <a:solidFill>
                <a:schemeClr val="tx1"/>
              </a:solidFill>
            </a:endParaRPr>
          </a:p>
          <a:p>
            <a:pPr marL="0" indent="0">
              <a:spcBef>
                <a:spcPts val="0"/>
              </a:spcBef>
              <a:buNone/>
            </a:pPr>
            <a:endParaRPr lang="en-CA" sz="7200" dirty="0" smtClean="0">
              <a:solidFill>
                <a:schemeClr val="tx1"/>
              </a:solidFill>
            </a:endParaRPr>
          </a:p>
          <a:p>
            <a:pPr marL="0" indent="0">
              <a:spcBef>
                <a:spcPts val="0"/>
              </a:spcBef>
              <a:buNone/>
            </a:pPr>
            <a:r>
              <a:rPr lang="en-CA" sz="7200" dirty="0" smtClean="0">
                <a:solidFill>
                  <a:schemeClr val="tx1"/>
                </a:solidFill>
              </a:rPr>
              <a:t>The </a:t>
            </a:r>
            <a:r>
              <a:rPr lang="en-CA" sz="7200" dirty="0">
                <a:solidFill>
                  <a:schemeClr val="tx1"/>
                </a:solidFill>
              </a:rPr>
              <a:t>investigator will undertake to investigate the complaint within five (5) working days of the receipt of the complaint form. The investigator will meet with the parties involved and may speak with others who have information.  </a:t>
            </a:r>
            <a:endParaRPr lang="en-CA" sz="7200" dirty="0" smtClean="0">
              <a:solidFill>
                <a:schemeClr val="tx1"/>
              </a:solidFill>
            </a:endParaRPr>
          </a:p>
          <a:p>
            <a:pPr marL="0" indent="0">
              <a:spcBef>
                <a:spcPts val="0"/>
              </a:spcBef>
              <a:buNone/>
            </a:pPr>
            <a:endParaRPr lang="en-CA" sz="7200" dirty="0">
              <a:solidFill>
                <a:schemeClr val="tx1"/>
              </a:solidFill>
            </a:endParaRPr>
          </a:p>
          <a:p>
            <a:pPr marL="0" indent="0">
              <a:spcBef>
                <a:spcPts val="0"/>
              </a:spcBef>
              <a:buNone/>
            </a:pPr>
            <a:r>
              <a:rPr lang="en-CA" sz="7200" dirty="0" smtClean="0">
                <a:solidFill>
                  <a:schemeClr val="tx1"/>
                </a:solidFill>
              </a:rPr>
              <a:t>The </a:t>
            </a:r>
            <a:r>
              <a:rPr lang="en-CA" sz="7200" dirty="0">
                <a:solidFill>
                  <a:schemeClr val="tx1"/>
                </a:solidFill>
              </a:rPr>
              <a:t>investigator shall complete a final report and shall confer with the Executive Officer of Human Resources, or designate to determine the next appropriate steps. Outcomes will be disclosed to the complainant as part of this process</a:t>
            </a:r>
            <a:r>
              <a:rPr lang="en-CA" sz="4900" dirty="0">
                <a:solidFill>
                  <a:schemeClr val="tx1"/>
                </a:solidFill>
              </a:rPr>
              <a:t>.</a:t>
            </a:r>
          </a:p>
          <a:p>
            <a:endParaRPr lang="en-CA" dirty="0">
              <a:solidFill>
                <a:schemeClr val="tx1"/>
              </a:solidFill>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3648101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
        <p:nvSpPr>
          <p:cNvPr id="10" name="TextBox 9"/>
          <p:cNvSpPr txBox="1"/>
          <p:nvPr>
            <p:custDataLst>
              <p:tags r:id="rId2"/>
            </p:custDataLst>
          </p:nvPr>
        </p:nvSpPr>
        <p:spPr>
          <a:xfrm>
            <a:off x="914400" y="819150"/>
            <a:ext cx="7543800" cy="3416320"/>
          </a:xfrm>
          <a:prstGeom prst="rect">
            <a:avLst/>
          </a:prstGeom>
          <a:noFill/>
        </p:spPr>
        <p:txBody>
          <a:bodyPr wrap="square" rtlCol="0">
            <a:spAutoFit/>
          </a:bodyPr>
          <a:lstStyle/>
          <a:p>
            <a:r>
              <a:rPr lang="en-CA" dirty="0"/>
              <a:t>The Board reserves its right to impose any action it deems necessary in the circumstances, including the restriction of access to Board property or contacting police if the safety of employees or others is in question. </a:t>
            </a:r>
          </a:p>
          <a:p>
            <a:endParaRPr lang="en-CA" dirty="0"/>
          </a:p>
          <a:p>
            <a:r>
              <a:rPr lang="en-CA" dirty="0"/>
              <a:t>For more information contact your supervisor or the Human Resources Department.</a:t>
            </a:r>
          </a:p>
          <a:p>
            <a:r>
              <a:rPr lang="en-CA" dirty="0"/>
              <a:t/>
            </a:r>
            <a:br>
              <a:rPr lang="en-CA" dirty="0"/>
            </a:br>
            <a:r>
              <a:rPr lang="en-CA" b="1" dirty="0"/>
              <a:t>Halton District School Board</a:t>
            </a:r>
          </a:p>
          <a:p>
            <a:r>
              <a:rPr lang="en-CA" b="1" dirty="0"/>
              <a:t>2050 Guelph Line, Burlington, ON</a:t>
            </a:r>
          </a:p>
          <a:p>
            <a:r>
              <a:rPr lang="en-CA" b="1" dirty="0"/>
              <a:t>L7R 3Z2       </a:t>
            </a:r>
            <a:endParaRPr lang="en-CA" b="1" dirty="0" smtClean="0"/>
          </a:p>
          <a:p>
            <a:r>
              <a:rPr lang="en-CA" b="1" i="1" dirty="0" smtClean="0"/>
              <a:t>(</a:t>
            </a:r>
            <a:r>
              <a:rPr lang="en-CA" b="1" i="1" dirty="0"/>
              <a:t>905) 335-3663       </a:t>
            </a:r>
            <a:r>
              <a:rPr lang="en-CA" b="1" dirty="0"/>
              <a:t>    		</a:t>
            </a:r>
            <a:r>
              <a:rPr lang="en-CA" b="1" dirty="0" smtClean="0"/>
              <a:t>	</a:t>
            </a:r>
            <a:r>
              <a:rPr lang="en-CA" b="1" i="1" dirty="0" smtClean="0"/>
              <a:t>Revised </a:t>
            </a:r>
            <a:r>
              <a:rPr lang="en-CA" b="1" i="1" dirty="0"/>
              <a:t>March 2017</a:t>
            </a:r>
            <a:endParaRPr lang="en-CA" dirty="0"/>
          </a:p>
          <a:p>
            <a:endParaRPr lang="en-US" dirty="0"/>
          </a:p>
        </p:txBody>
      </p:sp>
    </p:spTree>
    <p:custDataLst>
      <p:tags r:id="rId1"/>
    </p:custDataLst>
    <p:extLst>
      <p:ext uri="{BB962C8B-B14F-4D97-AF65-F5344CB8AC3E}">
        <p14:creationId xmlns:p14="http://schemas.microsoft.com/office/powerpoint/2010/main" val="33298273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custDataLst>
              <p:tags r:id="rId2"/>
            </p:custDataLst>
          </p:nvPr>
        </p:nvSpPr>
        <p:spPr>
          <a:xfrm>
            <a:off x="1400175" y="1809750"/>
            <a:ext cx="6324600" cy="1219200"/>
          </a:xfrm>
          <a:prstGeom prst="roundRect">
            <a:avLst>
              <a:gd name="adj" fmla="val 5729"/>
            </a:avLst>
          </a:prstGeom>
          <a:solidFill>
            <a:srgbClr val="FFFFFF"/>
          </a:solidFill>
          <a:ln w="9525">
            <a:solidFill>
              <a:srgbClr val="F3B7B7"/>
            </a:solidFill>
          </a:ln>
          <a:effectLst>
            <a:outerShdw blurRad="508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custDataLst>
              <p:tags r:id="rId3"/>
            </p:custDataLst>
          </p:nvPr>
        </p:nvSpPr>
        <p:spPr>
          <a:xfrm>
            <a:off x="1447800" y="1890921"/>
            <a:ext cx="6248400" cy="1061829"/>
          </a:xfrm>
          <a:prstGeom prst="rect">
            <a:avLst/>
          </a:prstGeom>
          <a:noFill/>
        </p:spPr>
        <p:txBody>
          <a:bodyPr wrap="square" rtlCol="0">
            <a:spAutoFit/>
          </a:bodyPr>
          <a:lstStyle/>
          <a:p>
            <a:pPr algn="ctr"/>
            <a:r>
              <a:rPr lang="en-CA" sz="2100" dirty="0" smtClean="0">
                <a:solidFill>
                  <a:srgbClr val="FF0000"/>
                </a:solidFill>
                <a:latin typeface="Segoe UI" panose="020B0502040204020203" pitchFamily="34" charset="0"/>
                <a:ea typeface="Segoe UI" panose="020B0502040204020203" pitchFamily="34" charset="0"/>
                <a:cs typeface="Segoe UI" panose="020B0502040204020203" pitchFamily="34" charset="0"/>
              </a:rPr>
              <a:t>Now that you have completed this training module, click the confirm button below to </a:t>
            </a:r>
            <a:r>
              <a:rPr lang="en-CA" sz="2100" dirty="0">
                <a:solidFill>
                  <a:srgbClr val="FF0000"/>
                </a:solidFill>
                <a:latin typeface="Segoe UI" panose="020B0502040204020203" pitchFamily="34" charset="0"/>
                <a:ea typeface="Segoe UI" panose="020B0502040204020203" pitchFamily="34" charset="0"/>
                <a:cs typeface="Segoe UI" panose="020B0502040204020203" pitchFamily="34" charset="0"/>
              </a:rPr>
              <a:t>submit the certificate of completion to our database.</a:t>
            </a:r>
          </a:p>
        </p:txBody>
      </p:sp>
      <p:sp>
        <p:nvSpPr>
          <p:cNvPr id="5" name="TextBox 4"/>
          <p:cNvSpPr txBox="1"/>
          <p:nvPr>
            <p:custDataLst>
              <p:tags r:id="rId4"/>
            </p:custDataLst>
          </p:nvPr>
        </p:nvSpPr>
        <p:spPr>
          <a:xfrm>
            <a:off x="1219200" y="666750"/>
            <a:ext cx="6705600" cy="1107996"/>
          </a:xfrm>
          <a:prstGeom prst="rect">
            <a:avLst/>
          </a:prstGeom>
          <a:noFill/>
        </p:spPr>
        <p:txBody>
          <a:bodyPr wrap="square" rtlCol="0">
            <a:spAutoFit/>
          </a:bodyPr>
          <a:lstStyle/>
          <a:p>
            <a:pPr algn="ctr"/>
            <a:r>
              <a:rPr lang="en-CA" sz="6600" b="1" dirty="0" smtClean="0">
                <a:solidFill>
                  <a:srgbClr val="FF0000"/>
                </a:solidFill>
                <a:latin typeface="Segoe UI" panose="020B0502040204020203" pitchFamily="34" charset="0"/>
                <a:ea typeface="Segoe UI" panose="020B0502040204020203" pitchFamily="34" charset="0"/>
                <a:cs typeface="Segoe UI" panose="020B0502040204020203" pitchFamily="34" charset="0"/>
              </a:rPr>
              <a:t>IMPORTANT!</a:t>
            </a:r>
            <a:endParaRPr lang="en-CA" sz="6600" b="1" dirty="0">
              <a:solidFill>
                <a:srgbClr val="FF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Rectangle 5">
            <a:hlinkClick r:id="rId8"/>
          </p:cNvPr>
          <p:cNvSpPr/>
          <p:nvPr>
            <p:custDataLst>
              <p:tags r:id="rId5"/>
            </p:custDataLst>
          </p:nvPr>
        </p:nvSpPr>
        <p:spPr>
          <a:xfrm>
            <a:off x="3214687" y="3257550"/>
            <a:ext cx="2714625" cy="685800"/>
          </a:xfrm>
          <a:prstGeom prst="rect">
            <a:avLst/>
          </a:prstGeom>
          <a:solidFill>
            <a:srgbClr val="DE0000"/>
          </a:solidFill>
          <a:ln w="19050" cap="flat" cmpd="sng" algn="ctr">
            <a:solidFill>
              <a:srgbClr val="FFFFFF"/>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smtClean="0">
                <a:solidFill>
                  <a:srgbClr val="FFFFFF"/>
                </a:solidFill>
                <a:latin typeface="Arial" panose="020B0604020202020204" pitchFamily="34" charset="0"/>
                <a:cs typeface="Arial" panose="020B0604020202020204" pitchFamily="34" charset="0"/>
              </a:rPr>
              <a:t>CONFIRM</a:t>
            </a:r>
            <a:endParaRPr lang="en-CA" sz="4000" b="1" dirty="0">
              <a:solidFill>
                <a:srgbClr val="FFFFFF"/>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285495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custDataLst>
              <p:tags r:id="rId2"/>
            </p:custDataLst>
          </p:nvPr>
        </p:nvSpPr>
        <p:spPr>
          <a:xfrm>
            <a:off x="685800" y="1428750"/>
            <a:ext cx="7886700" cy="3263504"/>
          </a:xfrm>
        </p:spPr>
        <p:txBody>
          <a:bodyPr>
            <a:normAutofit/>
          </a:bodyPr>
          <a:lstStyle/>
          <a:p>
            <a:pPr marL="0" indent="0">
              <a:buNone/>
            </a:pPr>
            <a:r>
              <a:rPr lang="en-CA" sz="1800" dirty="0" smtClean="0">
                <a:solidFill>
                  <a:schemeClr val="tx1"/>
                </a:solidFill>
              </a:rPr>
              <a:t>The Board has Policies on </a:t>
            </a:r>
            <a:r>
              <a:rPr lang="en-CA" sz="1800" b="1" dirty="0" smtClean="0">
                <a:solidFill>
                  <a:srgbClr val="F78009"/>
                </a:solidFill>
              </a:rPr>
              <a:t>Respectful Workplace </a:t>
            </a:r>
            <a:r>
              <a:rPr lang="en-CA" sz="1800" dirty="0" smtClean="0">
                <a:solidFill>
                  <a:schemeClr val="tx1"/>
                </a:solidFill>
              </a:rPr>
              <a:t>and </a:t>
            </a:r>
            <a:r>
              <a:rPr lang="en-CA" sz="1800" b="1" dirty="0" smtClean="0">
                <a:solidFill>
                  <a:srgbClr val="F78009"/>
                </a:solidFill>
              </a:rPr>
              <a:t>Discrimination and Harassment</a:t>
            </a:r>
            <a:r>
              <a:rPr lang="en-CA" sz="1800" dirty="0" smtClean="0">
                <a:solidFill>
                  <a:schemeClr val="tx1"/>
                </a:solidFill>
              </a:rPr>
              <a:t> as well as </a:t>
            </a:r>
            <a:r>
              <a:rPr lang="en-CA" sz="1800" b="1" dirty="0" smtClean="0">
                <a:solidFill>
                  <a:srgbClr val="F78009"/>
                </a:solidFill>
              </a:rPr>
              <a:t>Administrative Procedures </a:t>
            </a:r>
            <a:r>
              <a:rPr lang="en-CA" sz="1800" dirty="0" smtClean="0">
                <a:solidFill>
                  <a:schemeClr val="tx1"/>
                </a:solidFill>
              </a:rPr>
              <a:t>in place to deal with complaints of Discrimination and Harassment for students, employees and volunteers.</a:t>
            </a:r>
          </a:p>
          <a:p>
            <a:pPr marL="0" indent="0">
              <a:buNone/>
            </a:pPr>
            <a:r>
              <a:rPr lang="en-CA" sz="1800" dirty="0" smtClean="0">
                <a:solidFill>
                  <a:schemeClr val="tx1"/>
                </a:solidFill>
              </a:rPr>
              <a:t>Not all harassment and discrimination directed towards employees is by other employees, volunteers or students.  This document will outline procedures to deal with complaints of harassment and discrimination by employees and non-employees towards employees of the Halton District School Board to foster a respectful workplace.</a:t>
            </a:r>
          </a:p>
          <a:p>
            <a:pPr marL="0" indent="0">
              <a:buNone/>
            </a:pPr>
            <a:r>
              <a:rPr lang="en-CA" sz="1800" dirty="0" smtClean="0">
                <a:solidFill>
                  <a:schemeClr val="tx1"/>
                </a:solidFill>
              </a:rPr>
              <a:t/>
            </a:r>
            <a:br>
              <a:rPr lang="en-CA" sz="1800" dirty="0" smtClean="0">
                <a:solidFill>
                  <a:schemeClr val="tx1"/>
                </a:solidFill>
              </a:rPr>
            </a:br>
            <a:r>
              <a:rPr lang="en-CA" sz="1800" b="1" dirty="0" smtClean="0">
                <a:solidFill>
                  <a:schemeClr val="tx1"/>
                </a:solidFill>
              </a:rPr>
              <a:t>ABSOLUTELY NO PERSON IS SAFE IF DISCRIMINATION OR HARASSMENT IS IGNORED, TRIVIALIZED OR TOLERATED.</a:t>
            </a:r>
            <a:endParaRPr lang="en-CA" sz="1800" dirty="0" smtClean="0">
              <a:solidFill>
                <a:schemeClr val="tx1"/>
              </a:solidFill>
            </a:endParaRPr>
          </a:p>
          <a:p>
            <a:pPr marL="0" indent="0">
              <a:buNone/>
            </a:pPr>
            <a:endParaRPr lang="en-CA" dirty="0">
              <a:solidFill>
                <a:schemeClr val="tx1"/>
              </a:solidFil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
        <p:nvSpPr>
          <p:cNvPr id="4" name="TextBox 3"/>
          <p:cNvSpPr txBox="1"/>
          <p:nvPr>
            <p:custDataLst>
              <p:tags r:id="rId3"/>
            </p:custDataLst>
          </p:nvPr>
        </p:nvSpPr>
        <p:spPr>
          <a:xfrm>
            <a:off x="832757" y="347435"/>
            <a:ext cx="7467600" cy="1200329"/>
          </a:xfrm>
          <a:prstGeom prst="rect">
            <a:avLst/>
          </a:prstGeom>
          <a:noFill/>
        </p:spPr>
        <p:txBody>
          <a:bodyPr wrap="square" rtlCol="0">
            <a:spAutoFit/>
          </a:bodyPr>
          <a:lstStyle/>
          <a:p>
            <a:r>
              <a:rPr lang="en-CA" b="1" dirty="0"/>
              <a:t>The Halton District School Board expects that everyone associated with the Board has a right to be treated with respect and dignity and to teach, learn and work in an environment that’s free from discrimination and harassment.</a:t>
            </a:r>
          </a:p>
          <a:p>
            <a:endParaRPr lang="en-US" dirty="0"/>
          </a:p>
        </p:txBody>
      </p:sp>
    </p:spTree>
    <p:custDataLst>
      <p:tags r:id="rId1"/>
    </p:custDataLst>
    <p:extLst>
      <p:ext uri="{BB962C8B-B14F-4D97-AF65-F5344CB8AC3E}">
        <p14:creationId xmlns:p14="http://schemas.microsoft.com/office/powerpoint/2010/main" val="30688890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22960" y="214953"/>
            <a:ext cx="7543800" cy="1088068"/>
          </a:xfrm>
        </p:spPr>
        <p:txBody>
          <a:bodyPr>
            <a:normAutofit/>
          </a:bodyPr>
          <a:lstStyle/>
          <a:p>
            <a:r>
              <a:rPr lang="en-CA" b="1" dirty="0">
                <a:solidFill>
                  <a:schemeClr val="tx1"/>
                </a:solidFill>
              </a:rPr>
              <a:t>Introduction</a:t>
            </a:r>
            <a:endParaRPr lang="en-US" b="1" dirty="0">
              <a:solidFill>
                <a:schemeClr val="tx1"/>
              </a:solidFill>
            </a:endParaRPr>
          </a:p>
        </p:txBody>
      </p:sp>
      <p:sp>
        <p:nvSpPr>
          <p:cNvPr id="13" name="Content Placeholder 12"/>
          <p:cNvSpPr>
            <a:spLocks noGrp="1"/>
          </p:cNvSpPr>
          <p:nvPr>
            <p:ph idx="1"/>
            <p:custDataLst>
              <p:tags r:id="rId3"/>
            </p:custDataLst>
          </p:nvPr>
        </p:nvSpPr>
        <p:spPr>
          <a:xfrm>
            <a:off x="822960" y="1384301"/>
            <a:ext cx="7543800" cy="3017520"/>
          </a:xfrm>
        </p:spPr>
        <p:txBody>
          <a:bodyPr>
            <a:noAutofit/>
          </a:bodyPr>
          <a:lstStyle/>
          <a:p>
            <a:pPr>
              <a:buClr>
                <a:srgbClr val="39499B"/>
              </a:buClr>
              <a:buFont typeface="Arial" panose="020B0604020202020204" pitchFamily="34" charset="0"/>
              <a:buChar char="•"/>
            </a:pPr>
            <a:r>
              <a:rPr lang="en-CA" sz="1800" dirty="0" smtClean="0">
                <a:solidFill>
                  <a:schemeClr val="tx1"/>
                </a:solidFill>
              </a:rPr>
              <a:t>The </a:t>
            </a:r>
            <a:r>
              <a:rPr lang="en-CA" sz="1800" dirty="0">
                <a:solidFill>
                  <a:schemeClr val="tx1"/>
                </a:solidFill>
              </a:rPr>
              <a:t>Ontario Human Rights Code guarantees certain rights and specifically prohibits discrimination and harassment contrary to the </a:t>
            </a:r>
            <a:r>
              <a:rPr lang="en-CA" sz="1800" i="1" dirty="0">
                <a:solidFill>
                  <a:schemeClr val="tx1"/>
                </a:solidFill>
              </a:rPr>
              <a:t>Ontario Human Rights Code</a:t>
            </a:r>
            <a:r>
              <a:rPr lang="en-CA" sz="1800" dirty="0" smtClean="0">
                <a:solidFill>
                  <a:schemeClr val="tx1"/>
                </a:solidFill>
              </a:rPr>
              <a:t>.</a:t>
            </a:r>
            <a:endParaRPr lang="en-CA" sz="1800" dirty="0">
              <a:solidFill>
                <a:schemeClr val="tx1"/>
              </a:solidFill>
            </a:endParaRPr>
          </a:p>
          <a:p>
            <a:pPr>
              <a:buClr>
                <a:srgbClr val="39499B"/>
              </a:buClr>
              <a:buFont typeface="Arial" panose="020B0604020202020204" pitchFamily="34" charset="0"/>
              <a:buChar char="•"/>
            </a:pPr>
            <a:r>
              <a:rPr lang="en-CA" sz="1800" dirty="0">
                <a:solidFill>
                  <a:schemeClr val="tx1"/>
                </a:solidFill>
              </a:rPr>
              <a:t>The Halton District School Board prohibits discrimination and harassment, both contrary to the </a:t>
            </a:r>
            <a:r>
              <a:rPr lang="en-CA" sz="1800" i="1" dirty="0">
                <a:solidFill>
                  <a:schemeClr val="tx1"/>
                </a:solidFill>
              </a:rPr>
              <a:t>Ontario Human Rights Code</a:t>
            </a:r>
            <a:r>
              <a:rPr lang="en-CA" sz="1800" dirty="0">
                <a:solidFill>
                  <a:schemeClr val="tx1"/>
                </a:solidFill>
              </a:rPr>
              <a:t>, the </a:t>
            </a:r>
            <a:r>
              <a:rPr lang="en-CA" sz="1800" i="1" dirty="0">
                <a:solidFill>
                  <a:schemeClr val="tx1"/>
                </a:solidFill>
              </a:rPr>
              <a:t>Ontario Occupational Health and Safety Act </a:t>
            </a:r>
            <a:r>
              <a:rPr lang="en-CA" sz="1800" dirty="0">
                <a:solidFill>
                  <a:schemeClr val="tx1"/>
                </a:solidFill>
              </a:rPr>
              <a:t>or in any other form</a:t>
            </a:r>
            <a:r>
              <a:rPr lang="en-CA" sz="1800" dirty="0" smtClean="0">
                <a:solidFill>
                  <a:schemeClr val="tx1"/>
                </a:solidFill>
              </a:rPr>
              <a:t>.</a:t>
            </a:r>
            <a:endParaRPr lang="en-CA" sz="1800" dirty="0">
              <a:solidFill>
                <a:schemeClr val="tx1"/>
              </a:solidFill>
            </a:endParaRPr>
          </a:p>
          <a:p>
            <a:pPr>
              <a:buClr>
                <a:srgbClr val="39499B"/>
              </a:buClr>
              <a:buFont typeface="Arial" panose="020B0604020202020204" pitchFamily="34" charset="0"/>
              <a:buChar char="•"/>
            </a:pPr>
            <a:r>
              <a:rPr lang="en-CA" sz="1800" dirty="0">
                <a:solidFill>
                  <a:schemeClr val="tx1"/>
                </a:solidFill>
              </a:rPr>
              <a:t>The Halton District School Board expects and requires individuals associated with the Board or using Board property to conduct themselves in a respectful, courteous and appropriate manner at all times and whenever dealing with matters pertaining to the Halton District School Board.</a:t>
            </a:r>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1308128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custDataLst>
              <p:tags r:id="rId2"/>
            </p:custDataLst>
          </p:nvPr>
        </p:nvSpPr>
        <p:spPr>
          <a:xfrm>
            <a:off x="838200" y="1352550"/>
            <a:ext cx="7680960" cy="2346322"/>
          </a:xfrm>
        </p:spPr>
        <p:txBody>
          <a:bodyPr>
            <a:normAutofit/>
          </a:bodyPr>
          <a:lstStyle/>
          <a:p>
            <a:pPr marL="0" indent="0">
              <a:buNone/>
            </a:pPr>
            <a:r>
              <a:rPr lang="en-CA" sz="1800" b="1" dirty="0">
                <a:solidFill>
                  <a:schemeClr val="tx1"/>
                </a:solidFill>
              </a:rPr>
              <a:t>As a Board we are committed to:</a:t>
            </a:r>
          </a:p>
          <a:p>
            <a:pPr fontAlgn="base">
              <a:buClr>
                <a:srgbClr val="39499B"/>
              </a:buClr>
              <a:buFont typeface="Arial" panose="020B0604020202020204" pitchFamily="34" charset="0"/>
              <a:buChar char="•"/>
            </a:pPr>
            <a:r>
              <a:rPr lang="en-CA" sz="1800" dirty="0">
                <a:solidFill>
                  <a:schemeClr val="tx1"/>
                </a:solidFill>
              </a:rPr>
              <a:t>fostering respect for the dignity, worth and well-being of all members of the Board’s community;</a:t>
            </a:r>
          </a:p>
          <a:p>
            <a:pPr fontAlgn="base">
              <a:buClr>
                <a:srgbClr val="39499B"/>
              </a:buClr>
              <a:buFont typeface="Arial" panose="020B0604020202020204" pitchFamily="34" charset="0"/>
              <a:buChar char="•"/>
            </a:pPr>
            <a:r>
              <a:rPr lang="en-CA" sz="1800" dirty="0">
                <a:solidFill>
                  <a:schemeClr val="tx1"/>
                </a:solidFill>
              </a:rPr>
              <a:t>providing an opportunity for all individuals to develop their full potential; and</a:t>
            </a:r>
          </a:p>
          <a:p>
            <a:pPr fontAlgn="base">
              <a:buClr>
                <a:srgbClr val="39499B"/>
              </a:buClr>
              <a:buFont typeface="Arial" panose="020B0604020202020204" pitchFamily="34" charset="0"/>
              <a:buChar char="•"/>
            </a:pPr>
            <a:r>
              <a:rPr lang="en-CA" sz="1800" dirty="0">
                <a:solidFill>
                  <a:schemeClr val="tx1"/>
                </a:solidFill>
              </a:rPr>
              <a:t>modelling respectful conduct in the workplace and being accountable for appropriate intervention when disrespectful conduct is occurring.</a:t>
            </a:r>
          </a:p>
        </p:txBody>
      </p:sp>
      <p:sp>
        <p:nvSpPr>
          <p:cNvPr id="6" name="Title 5"/>
          <p:cNvSpPr>
            <a:spLocks noGrp="1"/>
          </p:cNvSpPr>
          <p:nvPr>
            <p:ph type="title"/>
            <p:custDataLst>
              <p:tags r:id="rId3"/>
            </p:custDataLst>
          </p:nvPr>
        </p:nvSpPr>
        <p:spPr>
          <a:xfrm>
            <a:off x="685800" y="209550"/>
            <a:ext cx="8290560" cy="1088068"/>
          </a:xfrm>
        </p:spPr>
        <p:txBody>
          <a:bodyPr>
            <a:noAutofit/>
          </a:bodyPr>
          <a:lstStyle/>
          <a:p>
            <a:r>
              <a:rPr lang="en-CA" b="1" dirty="0" smtClean="0">
                <a:solidFill>
                  <a:schemeClr val="tx1"/>
                </a:solidFill>
              </a:rPr>
              <a:t>Why Confront Discrimination Or </a:t>
            </a:r>
            <a:br>
              <a:rPr lang="en-CA" b="1" dirty="0" smtClean="0">
                <a:solidFill>
                  <a:schemeClr val="tx1"/>
                </a:solidFill>
              </a:rPr>
            </a:br>
            <a:r>
              <a:rPr lang="en-CA" b="1" dirty="0" smtClean="0">
                <a:solidFill>
                  <a:schemeClr val="tx1"/>
                </a:solidFill>
              </a:rPr>
              <a:t>Harassment, And Disrespectful Conduct?</a:t>
            </a:r>
            <a:endParaRPr lang="en-US" b="1" dirty="0">
              <a:solidFill>
                <a:schemeClr val="tx1"/>
              </a:solidFill>
            </a:endParaRPr>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3618649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2"/>
            </p:custDataLst>
          </p:nvPr>
        </p:nvSpPr>
        <p:spPr>
          <a:xfrm>
            <a:off x="838200" y="1373818"/>
            <a:ext cx="7774109" cy="3017520"/>
          </a:xfrm>
        </p:spPr>
        <p:txBody>
          <a:bodyPr>
            <a:noAutofit/>
          </a:bodyPr>
          <a:lstStyle/>
          <a:p>
            <a:pPr marL="0" indent="0">
              <a:buNone/>
            </a:pPr>
            <a:r>
              <a:rPr lang="en-CA" sz="1800" b="1" dirty="0">
                <a:solidFill>
                  <a:schemeClr val="tx1"/>
                </a:solidFill>
              </a:rPr>
              <a:t>Discrimination </a:t>
            </a:r>
            <a:r>
              <a:rPr lang="en-CA" sz="1800" dirty="0">
                <a:solidFill>
                  <a:schemeClr val="tx1"/>
                </a:solidFill>
              </a:rPr>
              <a:t>is unequal treatment on the basis of age, ancestry, colour, race, citizenship, ethnic origin, place of origin, creed, disability, family status, marital status, gender identity, gender expression, sex, sexual orientation or record of offenses (in employment). </a:t>
            </a:r>
            <a:endParaRPr lang="en-CA" sz="1800" b="1" dirty="0">
              <a:solidFill>
                <a:schemeClr val="tx1"/>
              </a:solidFill>
            </a:endParaRPr>
          </a:p>
          <a:p>
            <a:pPr marL="0" indent="0">
              <a:buNone/>
            </a:pPr>
            <a:r>
              <a:rPr lang="en-CA" sz="1800" b="1" dirty="0">
                <a:solidFill>
                  <a:schemeClr val="tx1"/>
                </a:solidFill>
              </a:rPr>
              <a:t>Harassment </a:t>
            </a:r>
            <a:r>
              <a:rPr lang="en-CA" sz="1800" dirty="0">
                <a:solidFill>
                  <a:schemeClr val="tx1"/>
                </a:solidFill>
              </a:rPr>
              <a:t>is any vexatious comment or conduct which is known or ought reasonably to be known to be unwelcome. </a:t>
            </a:r>
          </a:p>
          <a:p>
            <a:pPr marL="0" indent="0">
              <a:buNone/>
            </a:pPr>
            <a:r>
              <a:rPr lang="en-CA" sz="1800" b="1" dirty="0" smtClean="0">
                <a:solidFill>
                  <a:schemeClr val="tx1"/>
                </a:solidFill>
              </a:rPr>
              <a:t>It </a:t>
            </a:r>
            <a:r>
              <a:rPr lang="en-CA" sz="1800" b="1" dirty="0">
                <a:solidFill>
                  <a:schemeClr val="tx1"/>
                </a:solidFill>
              </a:rPr>
              <a:t>can be…</a:t>
            </a:r>
          </a:p>
          <a:p>
            <a:pPr fontAlgn="base"/>
            <a:r>
              <a:rPr lang="en-CA" sz="1800" dirty="0">
                <a:solidFill>
                  <a:schemeClr val="tx1"/>
                </a:solidFill>
              </a:rPr>
              <a:t>verbal or physical</a:t>
            </a:r>
          </a:p>
          <a:p>
            <a:pPr fontAlgn="base"/>
            <a:r>
              <a:rPr lang="en-CA" sz="1800" dirty="0">
                <a:solidFill>
                  <a:schemeClr val="tx1"/>
                </a:solidFill>
              </a:rPr>
              <a:t>persistent or a single incident</a:t>
            </a:r>
          </a:p>
          <a:p>
            <a:pPr fontAlgn="base"/>
            <a:r>
              <a:rPr lang="en-CA" sz="1800" dirty="0">
                <a:solidFill>
                  <a:schemeClr val="tx1"/>
                </a:solidFill>
              </a:rPr>
              <a:t>implied or overt</a:t>
            </a:r>
            <a:endParaRPr lang="en-CA" sz="1800" i="1" dirty="0">
              <a:solidFill>
                <a:schemeClr val="tx1"/>
              </a:solidFill>
            </a:endParaRPr>
          </a:p>
        </p:txBody>
      </p:sp>
      <p:sp>
        <p:nvSpPr>
          <p:cNvPr id="2" name="Title 1"/>
          <p:cNvSpPr>
            <a:spLocks noGrp="1"/>
          </p:cNvSpPr>
          <p:nvPr>
            <p:ph type="title"/>
            <p:custDataLst>
              <p:tags r:id="rId3"/>
            </p:custDataLst>
          </p:nvPr>
        </p:nvSpPr>
        <p:spPr>
          <a:xfrm>
            <a:off x="714571" y="285750"/>
            <a:ext cx="7787640" cy="1088068"/>
          </a:xfrm>
        </p:spPr>
        <p:txBody>
          <a:bodyPr>
            <a:noAutofit/>
          </a:bodyPr>
          <a:lstStyle/>
          <a:p>
            <a:r>
              <a:rPr lang="en-CA" b="1" dirty="0" smtClean="0">
                <a:solidFill>
                  <a:schemeClr val="tx1"/>
                </a:solidFill>
              </a:rPr>
              <a:t>What Is Discrimination</a:t>
            </a:r>
            <a:r>
              <a:rPr lang="en-CA" dirty="0" smtClean="0">
                <a:solidFill>
                  <a:schemeClr val="tx1"/>
                </a:solidFill>
              </a:rPr>
              <a:t> </a:t>
            </a:r>
            <a:r>
              <a:rPr lang="en-CA" b="1" dirty="0" smtClean="0">
                <a:solidFill>
                  <a:schemeClr val="tx1"/>
                </a:solidFill>
              </a:rPr>
              <a:t>Or Harassment, </a:t>
            </a:r>
            <a:br>
              <a:rPr lang="en-CA" b="1" dirty="0" smtClean="0">
                <a:solidFill>
                  <a:schemeClr val="tx1"/>
                </a:solidFill>
              </a:rPr>
            </a:br>
            <a:r>
              <a:rPr lang="en-CA" b="1" dirty="0" smtClean="0">
                <a:solidFill>
                  <a:schemeClr val="tx1"/>
                </a:solidFill>
              </a:rPr>
              <a:t>and Disrespectful Conduct?</a:t>
            </a:r>
            <a:endParaRPr lang="en-US" b="1" dirty="0">
              <a:solidFill>
                <a:schemeClr val="tx1"/>
              </a:solidFil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5449967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63678" y="285750"/>
            <a:ext cx="7543800" cy="1088068"/>
          </a:xfrm>
        </p:spPr>
        <p:txBody>
          <a:bodyPr>
            <a:normAutofit fontScale="90000"/>
          </a:bodyPr>
          <a:lstStyle/>
          <a:p>
            <a:r>
              <a:rPr lang="en-CA" sz="4000" b="1" dirty="0" smtClean="0">
                <a:solidFill>
                  <a:schemeClr val="tx1"/>
                </a:solidFill>
              </a:rPr>
              <a:t>What Is Discrimination Or Harassment, </a:t>
            </a:r>
            <a:r>
              <a:rPr lang="en-CA" sz="4000" b="1" dirty="0">
                <a:solidFill>
                  <a:schemeClr val="tx1"/>
                </a:solidFill>
              </a:rPr>
              <a:t>and </a:t>
            </a:r>
            <a:r>
              <a:rPr lang="en-CA" sz="4000" b="1" dirty="0" smtClean="0">
                <a:solidFill>
                  <a:schemeClr val="tx1"/>
                </a:solidFill>
              </a:rPr>
              <a:t>Disrespectful Conduct? </a:t>
            </a:r>
            <a:r>
              <a:rPr lang="en-CA" sz="1400" b="1" dirty="0">
                <a:solidFill>
                  <a:schemeClr val="tx1"/>
                </a:solidFill>
              </a:rPr>
              <a:t>continued</a:t>
            </a:r>
            <a:endParaRPr lang="en-US" b="1" dirty="0">
              <a:solidFill>
                <a:schemeClr val="tx1"/>
              </a:solidFill>
            </a:endParaRPr>
          </a:p>
        </p:txBody>
      </p:sp>
      <p:sp>
        <p:nvSpPr>
          <p:cNvPr id="3" name="Content Placeholder 2"/>
          <p:cNvSpPr>
            <a:spLocks noGrp="1"/>
          </p:cNvSpPr>
          <p:nvPr>
            <p:ph idx="1"/>
            <p:custDataLst>
              <p:tags r:id="rId3"/>
            </p:custDataLst>
          </p:nvPr>
        </p:nvSpPr>
        <p:spPr>
          <a:xfrm>
            <a:off x="765814" y="1504950"/>
            <a:ext cx="7543800" cy="3017520"/>
          </a:xfrm>
        </p:spPr>
        <p:txBody>
          <a:bodyPr/>
          <a:lstStyle/>
          <a:p>
            <a:pPr marL="0" indent="0">
              <a:buNone/>
            </a:pPr>
            <a:r>
              <a:rPr lang="en-CA" sz="1800" b="1" dirty="0">
                <a:solidFill>
                  <a:schemeClr val="tx1"/>
                </a:solidFill>
              </a:rPr>
              <a:t>Workplace Harassment means</a:t>
            </a:r>
            <a:r>
              <a:rPr lang="en-CA" sz="1800" dirty="0">
                <a:solidFill>
                  <a:schemeClr val="tx1"/>
                </a:solidFill>
              </a:rPr>
              <a:t> engaging in a course vexatious comment or conduct against a worker in a workplace that is known or ought reasonably to be known to be unwelcome</a:t>
            </a:r>
            <a:r>
              <a:rPr lang="en-CA" sz="1800" dirty="0" smtClean="0">
                <a:solidFill>
                  <a:schemeClr val="tx1"/>
                </a:solidFill>
              </a:rPr>
              <a:t>.</a:t>
            </a:r>
            <a:endParaRPr lang="en-CA" sz="1800" dirty="0">
              <a:solidFill>
                <a:schemeClr val="tx1"/>
              </a:solidFill>
            </a:endParaRPr>
          </a:p>
          <a:p>
            <a:pPr marL="0" indent="0">
              <a:buNone/>
            </a:pPr>
            <a:r>
              <a:rPr lang="en-CA" sz="1800" b="1" dirty="0">
                <a:solidFill>
                  <a:schemeClr val="tx1"/>
                </a:solidFill>
              </a:rPr>
              <a:t>Disrespectful conduct</a:t>
            </a:r>
            <a:r>
              <a:rPr lang="en-CA" sz="1800" dirty="0">
                <a:solidFill>
                  <a:schemeClr val="tx1"/>
                </a:solidFill>
              </a:rPr>
              <a:t> is any behaviour by an individual directed against another individual that a reasonable person would consider inappropriate.  </a:t>
            </a:r>
          </a:p>
          <a:p>
            <a:endParaRPr lang="en-US" dirty="0"/>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3536451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756557" y="295970"/>
            <a:ext cx="7543800" cy="1088068"/>
          </a:xfrm>
        </p:spPr>
        <p:txBody>
          <a:bodyPr>
            <a:noAutofit/>
          </a:bodyPr>
          <a:lstStyle/>
          <a:p>
            <a:r>
              <a:rPr lang="en-CA" b="1" dirty="0" smtClean="0">
                <a:solidFill>
                  <a:schemeClr val="tx1"/>
                </a:solidFill>
              </a:rPr>
              <a:t>Examples  Of Discrimination, Harassment </a:t>
            </a:r>
            <a:r>
              <a:rPr lang="en-CA" b="1" dirty="0">
                <a:solidFill>
                  <a:schemeClr val="tx1"/>
                </a:solidFill>
              </a:rPr>
              <a:t>and </a:t>
            </a:r>
            <a:r>
              <a:rPr lang="en-CA" b="1" dirty="0" smtClean="0">
                <a:solidFill>
                  <a:schemeClr val="tx1"/>
                </a:solidFill>
              </a:rPr>
              <a:t>Disrespectful Conduct</a:t>
            </a:r>
            <a:endParaRPr lang="en-US" b="1" dirty="0">
              <a:solidFill>
                <a:schemeClr val="tx1"/>
              </a:solidFill>
            </a:endParaRPr>
          </a:p>
        </p:txBody>
      </p:sp>
      <p:sp>
        <p:nvSpPr>
          <p:cNvPr id="13" name="Content Placeholder 12"/>
          <p:cNvSpPr>
            <a:spLocks noGrp="1"/>
          </p:cNvSpPr>
          <p:nvPr>
            <p:ph idx="1"/>
            <p:custDataLst>
              <p:tags r:id="rId3"/>
            </p:custDataLst>
          </p:nvPr>
        </p:nvSpPr>
        <p:spPr>
          <a:xfrm>
            <a:off x="840764" y="1384038"/>
            <a:ext cx="7543800" cy="3244849"/>
          </a:xfrm>
        </p:spPr>
        <p:txBody>
          <a:bodyPr>
            <a:normAutofit fontScale="25000" lnSpcReduction="20000"/>
          </a:bodyPr>
          <a:lstStyle/>
          <a:p>
            <a:pPr marL="0" indent="0">
              <a:buNone/>
            </a:pPr>
            <a:r>
              <a:rPr lang="en-CA" sz="7200" i="1" dirty="0">
                <a:solidFill>
                  <a:schemeClr val="tx1"/>
                </a:solidFill>
              </a:rPr>
              <a:t>Under the Ontario Human Rights Code, discrimination and harassment is prohibited contrary to the protected grounds of the Human Rights Code</a:t>
            </a:r>
            <a:r>
              <a:rPr lang="en-CA" sz="7200" i="1" dirty="0" smtClean="0">
                <a:solidFill>
                  <a:schemeClr val="tx1"/>
                </a:solidFill>
              </a:rPr>
              <a:t>.</a:t>
            </a:r>
            <a:endParaRPr lang="en-CA" sz="7200" dirty="0" smtClean="0">
              <a:solidFill>
                <a:schemeClr val="tx1"/>
              </a:solidFill>
            </a:endParaRPr>
          </a:p>
          <a:p>
            <a:pPr marL="0" indent="0">
              <a:buNone/>
            </a:pPr>
            <a:r>
              <a:rPr lang="en-CA" sz="7200" b="1" dirty="0" smtClean="0">
                <a:solidFill>
                  <a:schemeClr val="tx1"/>
                </a:solidFill>
              </a:rPr>
              <a:t>Examples </a:t>
            </a:r>
            <a:r>
              <a:rPr lang="en-CA" sz="7200" b="1" dirty="0">
                <a:solidFill>
                  <a:schemeClr val="tx1"/>
                </a:solidFill>
              </a:rPr>
              <a:t>of Harassment under the Code</a:t>
            </a:r>
            <a:r>
              <a:rPr lang="en-CA" sz="7200" b="1" dirty="0" smtClean="0">
                <a:solidFill>
                  <a:schemeClr val="tx1"/>
                </a:solidFill>
              </a:rPr>
              <a:t>:</a:t>
            </a:r>
          </a:p>
          <a:p>
            <a:pPr marL="0" indent="0">
              <a:buNone/>
            </a:pPr>
            <a:r>
              <a:rPr lang="en-CA" sz="7200" dirty="0">
                <a:solidFill>
                  <a:schemeClr val="tx1"/>
                </a:solidFill>
              </a:rPr>
              <a:t/>
            </a:r>
            <a:br>
              <a:rPr lang="en-CA" sz="7200" dirty="0">
                <a:solidFill>
                  <a:schemeClr val="tx1"/>
                </a:solidFill>
              </a:rPr>
            </a:br>
            <a:r>
              <a:rPr lang="en-CA" sz="7200" b="1" u="sng" dirty="0">
                <a:solidFill>
                  <a:schemeClr val="tx1"/>
                </a:solidFill>
              </a:rPr>
              <a:t>Sexual Harassment:</a:t>
            </a:r>
            <a:endParaRPr lang="en-CA" sz="7200" b="1" dirty="0">
              <a:solidFill>
                <a:schemeClr val="tx1"/>
              </a:solidFill>
            </a:endParaRPr>
          </a:p>
          <a:p>
            <a:pPr marL="0" indent="0">
              <a:buNone/>
            </a:pPr>
            <a:r>
              <a:rPr lang="en-CA" sz="7200" dirty="0" err="1">
                <a:solidFill>
                  <a:schemeClr val="tx1"/>
                </a:solidFill>
              </a:rPr>
              <a:t>i</a:t>
            </a:r>
            <a:r>
              <a:rPr lang="en-CA" sz="7200" dirty="0">
                <a:solidFill>
                  <a:schemeClr val="tx1"/>
                </a:solidFill>
              </a:rPr>
              <a:t>. Engaging in a course of vexatious comment or conduct against a worker in a workplace because of sex, sexual orientation, gender identity or gender expression, where the course of comment or conduct is known or ought reasonably to be known to be unwelcome, or</a:t>
            </a:r>
          </a:p>
          <a:p>
            <a:pPr marL="0" indent="0">
              <a:buNone/>
            </a:pPr>
            <a:r>
              <a:rPr lang="en-CA" sz="7200" dirty="0">
                <a:solidFill>
                  <a:schemeClr val="tx1"/>
                </a:solidFill>
              </a:rPr>
              <a:t>ii. Making a sexual solicitation or advance where the person making the solicitation or advance is in a position to confer, grant or deny a benefit or advancement to the worker and the person knows or ought reasonably to know that the solicitation or advance is unwelcome;</a:t>
            </a:r>
            <a:r>
              <a:rPr lang="en-CA" sz="6400" dirty="0"/>
              <a:t/>
            </a:r>
            <a:br>
              <a:rPr lang="en-CA" sz="6400" dirty="0"/>
            </a:br>
            <a:endParaRPr lang="en-CA" sz="6400" dirty="0"/>
          </a:p>
          <a:p>
            <a:pPr marL="0" indent="0">
              <a:buNone/>
            </a:pPr>
            <a:endParaRPr lang="en-CA" dirty="0">
              <a:solidFill>
                <a:schemeClr val="tx1"/>
              </a:solidFill>
            </a:endParaRPr>
          </a:p>
          <a:p>
            <a:endParaRPr lang="en-CA" dirty="0">
              <a:solidFill>
                <a:schemeClr val="tx1"/>
              </a:solidFil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795395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05157" y="316991"/>
            <a:ext cx="7543800" cy="1088068"/>
          </a:xfrm>
        </p:spPr>
        <p:txBody>
          <a:bodyPr>
            <a:noAutofit/>
          </a:bodyPr>
          <a:lstStyle/>
          <a:p>
            <a:r>
              <a:rPr lang="en-CA" b="1" dirty="0" smtClean="0">
                <a:solidFill>
                  <a:schemeClr val="tx1"/>
                </a:solidFill>
              </a:rPr>
              <a:t>Examples Of Discrimination, Harassment </a:t>
            </a:r>
            <a:r>
              <a:rPr lang="en-CA" b="1" dirty="0">
                <a:solidFill>
                  <a:schemeClr val="tx1"/>
                </a:solidFill>
              </a:rPr>
              <a:t>and </a:t>
            </a:r>
            <a:r>
              <a:rPr lang="en-CA" b="1" dirty="0" smtClean="0">
                <a:solidFill>
                  <a:schemeClr val="tx1"/>
                </a:solidFill>
              </a:rPr>
              <a:t>Disrespectful Conduct </a:t>
            </a:r>
            <a:r>
              <a:rPr lang="en-CA" sz="1300" b="1" dirty="0" smtClean="0">
                <a:solidFill>
                  <a:schemeClr val="tx1"/>
                </a:solidFill>
              </a:rPr>
              <a:t>continued</a:t>
            </a:r>
            <a:endParaRPr lang="en-US" sz="1300" b="1" dirty="0">
              <a:solidFill>
                <a:schemeClr val="tx1"/>
              </a:solidFill>
            </a:endParaRPr>
          </a:p>
        </p:txBody>
      </p:sp>
      <p:sp>
        <p:nvSpPr>
          <p:cNvPr id="13" name="Content Placeholder 12"/>
          <p:cNvSpPr>
            <a:spLocks noGrp="1"/>
          </p:cNvSpPr>
          <p:nvPr>
            <p:ph idx="1"/>
            <p:custDataLst>
              <p:tags r:id="rId3"/>
            </p:custDataLst>
          </p:nvPr>
        </p:nvSpPr>
        <p:spPr>
          <a:xfrm>
            <a:off x="914400" y="1744385"/>
            <a:ext cx="7470164" cy="1721112"/>
          </a:xfrm>
        </p:spPr>
        <p:txBody>
          <a:bodyPr>
            <a:normAutofit/>
          </a:bodyPr>
          <a:lstStyle/>
          <a:p>
            <a:pPr marL="0" indent="0">
              <a:buNone/>
            </a:pPr>
            <a:r>
              <a:rPr lang="en-CA" sz="1800" b="1" u="sng" dirty="0" smtClean="0">
                <a:solidFill>
                  <a:schemeClr val="tx1"/>
                </a:solidFill>
              </a:rPr>
              <a:t>Racial </a:t>
            </a:r>
            <a:r>
              <a:rPr lang="en-CA" sz="1800" b="1" u="sng" dirty="0">
                <a:solidFill>
                  <a:schemeClr val="tx1"/>
                </a:solidFill>
              </a:rPr>
              <a:t>Harassment:</a:t>
            </a:r>
            <a:r>
              <a:rPr lang="en-CA" sz="1800" b="1" dirty="0">
                <a:solidFill>
                  <a:schemeClr val="tx1"/>
                </a:solidFill>
              </a:rPr>
              <a:t> </a:t>
            </a:r>
          </a:p>
          <a:p>
            <a:pPr marL="0" indent="0">
              <a:buNone/>
            </a:pPr>
            <a:r>
              <a:rPr lang="en-CA" sz="1800" dirty="0">
                <a:solidFill>
                  <a:schemeClr val="tx1"/>
                </a:solidFill>
              </a:rPr>
              <a:t>Racial harassment occurs where a person engages in a course of activity or comment that refers to or emphasizes the race or other race-related characteristics of an individual and where it could be reasonably anticipated that such comment or conduct would be unwelcome.</a:t>
            </a:r>
          </a:p>
          <a:p>
            <a:endParaRPr lang="en-CA" dirty="0">
              <a:solidFill>
                <a:schemeClr val="tx1"/>
              </a:solidFill>
            </a:endParaRPr>
          </a:p>
          <a:p>
            <a:endParaRPr lang="en-CA" dirty="0">
              <a:solidFill>
                <a:schemeClr val="tx1"/>
              </a:solidFil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Tree>
    <p:custDataLst>
      <p:tags r:id="rId1"/>
    </p:custDataLst>
    <p:extLst>
      <p:ext uri="{BB962C8B-B14F-4D97-AF65-F5344CB8AC3E}">
        <p14:creationId xmlns:p14="http://schemas.microsoft.com/office/powerpoint/2010/main" val="5539195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22960" y="214953"/>
            <a:ext cx="7543800" cy="1088068"/>
          </a:xfrm>
        </p:spPr>
        <p:txBody>
          <a:bodyPr>
            <a:noAutofit/>
          </a:bodyPr>
          <a:lstStyle/>
          <a:p>
            <a:r>
              <a:rPr lang="en-CA" b="1" dirty="0" smtClean="0">
                <a:solidFill>
                  <a:schemeClr val="tx1"/>
                </a:solidFill>
              </a:rPr>
              <a:t>Examples Of Discrimination, Harassment </a:t>
            </a:r>
            <a:r>
              <a:rPr lang="en-CA" b="1" dirty="0">
                <a:solidFill>
                  <a:schemeClr val="tx1"/>
                </a:solidFill>
              </a:rPr>
              <a:t>and </a:t>
            </a:r>
            <a:r>
              <a:rPr lang="en-CA" b="1" dirty="0" smtClean="0">
                <a:solidFill>
                  <a:schemeClr val="tx1"/>
                </a:solidFill>
              </a:rPr>
              <a:t>Disrespectful Conduct </a:t>
            </a:r>
            <a:r>
              <a:rPr lang="en-CA" sz="1300" b="1" dirty="0" smtClean="0">
                <a:solidFill>
                  <a:schemeClr val="tx1"/>
                </a:solidFill>
              </a:rPr>
              <a:t>continued</a:t>
            </a:r>
            <a:endParaRPr lang="en-US" sz="1300" b="1" dirty="0">
              <a:solidFill>
                <a:schemeClr val="tx1"/>
              </a:solidFill>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00357" y="38553"/>
            <a:ext cx="823686" cy="617765"/>
          </a:xfrm>
          <a:prstGeom prst="rect">
            <a:avLst/>
          </a:prstGeom>
        </p:spPr>
      </p:pic>
      <p:sp>
        <p:nvSpPr>
          <p:cNvPr id="4" name="TextBox 3"/>
          <p:cNvSpPr txBox="1"/>
          <p:nvPr>
            <p:custDataLst>
              <p:tags r:id="rId3"/>
            </p:custDataLst>
          </p:nvPr>
        </p:nvSpPr>
        <p:spPr>
          <a:xfrm>
            <a:off x="818785" y="1329423"/>
            <a:ext cx="7848600" cy="2954655"/>
          </a:xfrm>
          <a:prstGeom prst="rect">
            <a:avLst/>
          </a:prstGeom>
          <a:noFill/>
        </p:spPr>
        <p:txBody>
          <a:bodyPr wrap="square" rtlCol="0">
            <a:spAutoFit/>
          </a:bodyPr>
          <a:lstStyle/>
          <a:p>
            <a:r>
              <a:rPr lang="en-CA" sz="1200" b="1" i="1" dirty="0"/>
              <a:t>In addition, the </a:t>
            </a:r>
            <a:r>
              <a:rPr lang="en-CA" sz="1200" b="1" i="1" dirty="0" err="1"/>
              <a:t>Halton</a:t>
            </a:r>
            <a:r>
              <a:rPr lang="en-CA" sz="1200" b="1" i="1" dirty="0"/>
              <a:t> District School Board will address any other type of  discrimination or harassment of employees that is not identified under the Code. Examples of such include but are not limited to:</a:t>
            </a:r>
          </a:p>
          <a:p>
            <a:pPr>
              <a:buClr>
                <a:srgbClr val="39499B"/>
              </a:buClr>
              <a:buFont typeface="Arial" panose="020B0604020202020204" pitchFamily="34" charset="0"/>
              <a:buChar char="•"/>
            </a:pPr>
            <a:r>
              <a:rPr lang="en-CA" sz="1600" dirty="0"/>
              <a:t>Excessive demands for meetings or unreasonable communication requests by a parent/guardian</a:t>
            </a:r>
          </a:p>
          <a:p>
            <a:pPr fontAlgn="base">
              <a:buClr>
                <a:srgbClr val="39499B"/>
              </a:buClr>
              <a:buFont typeface="Arial" panose="020B0604020202020204" pitchFamily="34" charset="0"/>
              <a:buChar char="•"/>
            </a:pPr>
            <a:r>
              <a:rPr lang="en-CA" sz="1600" dirty="0"/>
              <a:t>Shouting or swearing at employees</a:t>
            </a:r>
          </a:p>
          <a:p>
            <a:pPr fontAlgn="base">
              <a:buClr>
                <a:srgbClr val="39499B"/>
              </a:buClr>
              <a:buFont typeface="Arial" panose="020B0604020202020204" pitchFamily="34" charset="0"/>
              <a:buChar char="•"/>
            </a:pPr>
            <a:r>
              <a:rPr lang="en-CA" sz="1600" dirty="0"/>
              <a:t>Demanding or initiating excessive communication with an employee</a:t>
            </a:r>
          </a:p>
          <a:p>
            <a:pPr fontAlgn="base">
              <a:buClr>
                <a:srgbClr val="39499B"/>
              </a:buClr>
              <a:buFont typeface="Arial" panose="020B0604020202020204" pitchFamily="34" charset="0"/>
              <a:buChar char="•"/>
            </a:pPr>
            <a:r>
              <a:rPr lang="en-CA" sz="1600" dirty="0"/>
              <a:t>Gossiping</a:t>
            </a:r>
          </a:p>
          <a:p>
            <a:pPr fontAlgn="base">
              <a:buClr>
                <a:srgbClr val="39499B"/>
              </a:buClr>
              <a:buFont typeface="Arial" panose="020B0604020202020204" pitchFamily="34" charset="0"/>
              <a:buChar char="•"/>
            </a:pPr>
            <a:r>
              <a:rPr lang="en-CA" sz="1600" dirty="0"/>
              <a:t>Bullying</a:t>
            </a:r>
          </a:p>
          <a:p>
            <a:pPr fontAlgn="base">
              <a:buClr>
                <a:srgbClr val="39499B"/>
              </a:buClr>
              <a:buFont typeface="Arial" panose="020B0604020202020204" pitchFamily="34" charset="0"/>
              <a:buChar char="•"/>
            </a:pPr>
            <a:r>
              <a:rPr lang="en-CA" sz="1600" dirty="0"/>
              <a:t>Making derogatory comments to or about another individual</a:t>
            </a:r>
          </a:p>
          <a:p>
            <a:pPr fontAlgn="base">
              <a:buClr>
                <a:srgbClr val="39499B"/>
              </a:buClr>
              <a:buFont typeface="Arial" panose="020B0604020202020204" pitchFamily="34" charset="0"/>
              <a:buChar char="•"/>
            </a:pPr>
            <a:r>
              <a:rPr lang="en-CA" sz="1600" dirty="0"/>
              <a:t>Physical assault</a:t>
            </a:r>
          </a:p>
          <a:p>
            <a:pPr fontAlgn="base">
              <a:buClr>
                <a:srgbClr val="39499B"/>
              </a:buClr>
              <a:buFont typeface="Arial" panose="020B0604020202020204" pitchFamily="34" charset="0"/>
              <a:buChar char="•"/>
            </a:pPr>
            <a:r>
              <a:rPr lang="en-CA" sz="1600" dirty="0"/>
              <a:t>Inappropriately interfering in another individual’s work</a:t>
            </a:r>
          </a:p>
          <a:p>
            <a:pPr fontAlgn="base">
              <a:buClr>
                <a:srgbClr val="39499B"/>
              </a:buClr>
              <a:buFont typeface="Arial" panose="020B0604020202020204" pitchFamily="34" charset="0"/>
              <a:buChar char="•"/>
            </a:pPr>
            <a:r>
              <a:rPr lang="en-CA" sz="1600" dirty="0"/>
              <a:t>Embarrassing practical jokes</a:t>
            </a:r>
          </a:p>
        </p:txBody>
      </p:sp>
    </p:spTree>
    <p:custDataLst>
      <p:tags r:id="rId1"/>
    </p:custDataLst>
    <p:extLst>
      <p:ext uri="{BB962C8B-B14F-4D97-AF65-F5344CB8AC3E}">
        <p14:creationId xmlns:p14="http://schemas.microsoft.com/office/powerpoint/2010/main" val="2844666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PERSISTENCEDATA" val="MMPROD_UIPERSISTENCEDATA"/>
  <p:tag name="MMPROD_NEXTUNIQUEID" val="10517"/>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1&quot;/&gt;&lt;property id=&quot;10215&quot; value=&quot;1&quot;/&gt;&lt;property id=&quot;10216&quot; value=&quot;0&quot;/&gt;&lt;property id=&quot;10217&quot; value=&quot;1&quot;/&gt;&lt;property id=&quot;10218&quot; value=&quot;0&quot;/&gt;&lt;property id=&quot;10219&quot; value=&quot;0&quot;/&gt;&lt;property id=&quot;10221&quot; value=&quot;&amp;lt;Format Name=&amp;quot;Presentation Default&amp;quot;&amp;gt;&amp;lt;Question FontName=&amp;quot;Franklin Gothic Medium&amp;quot; IsBold=&amp;quot;0&amp;quot; IsItalic=&amp;quot;0&amp;quot; IsUnderline=&amp;quot;0&amp;quot; FontSize=&amp;quot;40&amp;quot;/&amp;gt;&amp;lt;Answer FontName=&amp;quot;Franklin Gothic Book&amp;quot; IsBold=&amp;quot;0&amp;quot; IsItalic=&amp;quot;0&amp;quot; IsUnderline=&amp;quot;0&amp;quot; FontSize=&amp;quot;24&amp;quot;/&amp;gt;&amp;lt;Button FontName=&amp;quot;Franklin Gothic Medium&amp;quot; IsBold=&amp;quot;0&amp;quot; IsItalic=&amp;quot;0&amp;quot; IsUnderline=&amp;quot;0&amp;quot; FontSize=&amp;quot;14&amp;quot;/&amp;gt;&amp;lt;Message FontName=&amp;quot;Franklin Gothic Medium&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gt;&#10;"/>
  <p:tag name="MMPROD_THEME_BG_IMAGE" val=""/>
  <p:tag name="MMPROD_UIDATA" val="&lt;database version=&quot;11.0&quot;&gt;&lt;object type=&quot;1&quot; unique_id=&quot;10001&quot;&gt;&lt;property id=&quot;20141&quot; value=&quot;Respectful Guidelines (2017/2018)&quot;/&gt;&lt;property id=&quot;20144&quot; value=&quot;1&quot;/&gt;&lt;property id=&quot;20146&quot; value=&quot;0&quot;/&gt;&lt;property id=&quot;20147&quot; value=&quot;0&quot;/&gt;&lt;property id=&quot;20148&quot; value=&quot;0&quot;/&gt;&lt;property id=&quot;20180&quot; value=&quot;0&quot;/&gt;&lt;property id=&quot;20181&quot; value=&quot;1&quot;/&gt;&lt;property id=&quot;20183&quot; value=&quot;0&quot;/&gt;&lt;property id=&quot;20184&quot; value=&quot;7&quot;/&gt;&lt;property id=&quot;20191&quot; value=&quot;HDSB Connect&quot;/&gt;&lt;property id=&quot;20192&quot; value=&quot;connect.hdsb.ca&quot;/&gt;&lt;property id=&quot;20193&quot; value=&quot;0&quot;/&gt;&lt;property id=&quot;20224&quot; value=&quot;C:\Users\raposok\Desktop\WHMIS 2015&quot;/&gt;&lt;property id=&quot;20250&quot; value=&quot;6&quot;/&gt;&lt;property id=&quot;20251&quot; value=&quot;0&quot;/&gt;&lt;property id=&quot;20259&quot; value=&quot;0&quot;/&gt;&lt;property id=&quot;20262&quot; value=&quot;484247&quot;/&gt;&lt;property id=&quot;20263&quot; value=&quot;2&quot;/&gt;&lt;property id=&quot;20264&quot; value=&quot;1&quot;/&gt;&lt;property id=&quot;20519&quot; value=&quot;0&quot;/&gt;&lt;property id=&quot;20700&quot; value=&quot;0&quot;/&gt;&lt;object type=&quot;2&quot; unique_id=&quot;10449&quot;&gt;&lt;object type=&quot;3&quot; unique_id=&quot;10450&quot;&gt;&lt;property id=&quot;20148&quot; value=&quot;5&quot;/&gt;&lt;property id=&quot;20300&quot; value=&quot;Slide 1 - &amp;quot;GUIDELINES TO PROMOTE A RESPECTFUL WORKPLACE FREE FROM DISCRIMINATION and HARASSMENT&amp;quot;&quot;/&gt;&lt;property id=&quot;20301&quot; value=&quot;Guidelines to Promote a Respectful Workplace Free From Discrimination and Harassment&quot;/&gt;&lt;property id=&quot;20302&quot; value=&quot;0&quot;/&gt;&lt;property id=&quot;20303&quot; value=&quot;-1&quot;/&gt;&lt;property id=&quot;20307&quot; value=&quot;256&quot;/&gt;&lt;property id=&quot;20309&quot; value=&quot;-1&quot;/&gt;&lt;property id=&quot;20312&quot; value=&quot;1&quot;/&gt;&lt;property id=&quot;20601&quot; value=&quot;0&quot;/&gt;&lt;/object&gt;&lt;object type=&quot;3&quot; unique_id=&quot;10451&quot;&gt;&lt;property id=&quot;20148&quot; value=&quot;5&quot;/&gt;&lt;property id=&quot;20300&quot; value=&quot;Slide 2&quot;/&gt;&lt;property id=&quot;20301&quot; value=&quot;Background&quot;/&gt;&lt;property id=&quot;20302&quot; value=&quot;0&quot;/&gt;&lt;property id=&quot;20303&quot; value=&quot;-1&quot;/&gt;&lt;property id=&quot;20307&quot; value=&quot;280&quot;/&gt;&lt;property id=&quot;20309&quot; value=&quot;-1&quot;/&gt;&lt;property id=&quot;20312&quot; value=&quot;1&quot;/&gt;&lt;property id=&quot;20601&quot; value=&quot;0&quot;/&gt;&lt;/object&gt;&lt;object type=&quot;3&quot; unique_id=&quot;11912&quot;&gt;&lt;property id=&quot;20148&quot; value=&quot;5&quot;/&gt;&lt;property id=&quot;20300&quot; value=&quot;Slide 3 - &amp;quot;Introduction&amp;quot;&quot;/&gt;&lt;property id=&quot;20301&quot; value=&quot;Introduction&quot;/&gt;&lt;property id=&quot;20302&quot; value=&quot;0&quot;/&gt;&lt;property id=&quot;20303&quot; value=&quot;-1&quot;/&gt;&lt;property id=&quot;20307&quot; value=&quot;282&quot;/&gt;&lt;property id=&quot;20309&quot; value=&quot;-1&quot;/&gt;&lt;property id=&quot;20312&quot; value=&quot;1&quot;/&gt;&lt;property id=&quot;20601&quot; value=&quot;0&quot;/&gt;&lt;/object&gt;&lt;object type=&quot;3&quot; unique_id=&quot;11913&quot;&gt;&lt;property id=&quot;20148&quot; value=&quot;5&quot;/&gt;&lt;property id=&quot;20300&quot; value=&quot;Slide 4 - &amp;quot;Why Confront Discrimination Or  Harassment, And Disrespectful Conduct?&amp;quot;&quot;/&gt;&lt;property id=&quot;20301&quot; value=&quot;Why Confront Discrimination or Harassment, and Disrespectful Conduct?&quot;/&gt;&lt;property id=&quot;20302&quot; value=&quot;0&quot;/&gt;&lt;property id=&quot;20303&quot; value=&quot;-1&quot;/&gt;&lt;property id=&quot;20307&quot; value=&quot;283&quot;/&gt;&lt;property id=&quot;20309&quot; value=&quot;-1&quot;/&gt;&lt;property id=&quot;20312&quot; value=&quot;1&quot;/&gt;&lt;property id=&quot;20601&quot; value=&quot;0&quot;/&gt;&lt;/object&gt;&lt;object type=&quot;3&quot; unique_id=&quot;11914&quot;&gt;&lt;property id=&quot;20148&quot; value=&quot;5&quot;/&gt;&lt;property id=&quot;20300&quot; value=&quot;Slide 5 - &amp;quot;What Is Discrimination Or Harassment,  and Disrespectful Conduct?&amp;quot;&quot;/&gt;&lt;property id=&quot;20301&quot; value=&quot;What Is Discrimination or Harassment, and Disrespectful Conduct?&quot;/&gt;&lt;property id=&quot;20302&quot; value=&quot;0&quot;/&gt;&lt;property id=&quot;20303&quot; value=&quot;-1&quot;/&gt;&lt;property id=&quot;20307&quot; value=&quot;284&quot;/&gt;&lt;property id=&quot;20309&quot; value=&quot;-1&quot;/&gt;&lt;property id=&quot;20312&quot; value=&quot;1&quot;/&gt;&lt;property id=&quot;20601&quot; value=&quot;0&quot;/&gt;&lt;/object&gt;&lt;object type=&quot;3&quot; unique_id=&quot;11915&quot;&gt;&lt;property id=&quot;20148&quot; value=&quot;5&quot;/&gt;&lt;property id=&quot;20300&quot; value=&quot;Slide 6 - &amp;quot;What Is Discrimination Or Harassment, and Disrespectful Conduct? continued&amp;quot;&quot;/&gt;&lt;property id=&quot;20301&quot; value=&quot;What Is Discrimination or Harassment, and Disrespectful Conduct?&quot;/&gt;&lt;property id=&quot;20302&quot; value=&quot;0&quot;/&gt;&lt;property id=&quot;20303&quot; value=&quot;-1&quot;/&gt;&lt;property id=&quot;20307&quot; value=&quot;286&quot;/&gt;&lt;property id=&quot;20309&quot; value=&quot;-1&quot;/&gt;&lt;property id=&quot;20312&quot; value=&quot;1&quot;/&gt;&lt;property id=&quot;20601&quot; value=&quot;0&quot;/&gt;&lt;/object&gt;&lt;object type=&quot;3&quot; unique_id=&quot;12253&quot;&gt;&lt;property id=&quot;20148&quot; value=&quot;5&quot;/&gt;&lt;property id=&quot;20300&quot; value=&quot;Slide 7 - &amp;quot;Examples  Of Discrimination, Harassment and Disrespectful Conduct&amp;quot;&quot;/&gt;&lt;property id=&quot;20301&quot; value=&quot;Examples Of Discrimination or Harassment, and Disrespectful Conduct?&quot;/&gt;&lt;property id=&quot;20302&quot; value=&quot;0&quot;/&gt;&lt;property id=&quot;20303&quot; value=&quot;-1&quot;/&gt;&lt;property id=&quot;20307&quot; value=&quot;287&quot;/&gt;&lt;property id=&quot;20309&quot; value=&quot;-1&quot;/&gt;&lt;property id=&quot;20312&quot; value=&quot;1&quot;/&gt;&lt;property id=&quot;20601&quot; value=&quot;0&quot;/&gt;&lt;/object&gt;&lt;object type=&quot;3&quot; unique_id=&quot;12784&quot;&gt;&lt;property id=&quot;20148&quot; value=&quot;5&quot;/&gt;&lt;property id=&quot;20300&quot; value=&quot;Slide 10 - &amp;quot;Complaint Process&amp;quot;&quot;/&gt;&lt;property id=&quot;20301&quot; value=&quot;Complaint Process&quot;/&gt;&lt;property id=&quot;20302&quot; value=&quot;0&quot;/&gt;&lt;property id=&quot;20303&quot; value=&quot;-1&quot;/&gt;&lt;property id=&quot;20307&quot; value=&quot;289&quot;/&gt;&lt;property id=&quot;20309&quot; value=&quot;-1&quot;/&gt;&lt;property id=&quot;20312&quot; value=&quot;1&quot;/&gt;&lt;property id=&quot;20601&quot; value=&quot;0&quot;/&gt;&lt;/object&gt;&lt;object type=&quot;3&quot; unique_id=&quot;12785&quot;&gt;&lt;property id=&quot;20148&quot; value=&quot;5&quot;/&gt;&lt;property id=&quot;20300&quot; value=&quot;Slide 12&quot;/&gt;&lt;property id=&quot;20301&quot; value=&quot;Contact Information&quot;/&gt;&lt;property id=&quot;20302&quot; value=&quot;0&quot;/&gt;&lt;property id=&quot;20303&quot; value=&quot;-1&quot;/&gt;&lt;property id=&quot;20307&quot; value=&quot;290&quot;/&gt;&lt;property id=&quot;20309&quot; value=&quot;-1&quot;/&gt;&lt;property id=&quot;20312&quot; value=&quot;1&quot;/&gt;&lt;property id=&quot;20601&quot; value=&quot;0&quot;/&gt;&lt;/object&gt;&lt;object type=&quot;3&quot; unique_id=&quot;35504&quot;&gt;&lt;property id=&quot;20148&quot; value=&quot;5&quot;/&gt;&lt;property id=&quot;20300&quot; value=&quot;Slide 13&quot;/&gt;&lt;property id=&quot;20301&quot; value=&quot;Confirmation&quot;/&gt;&lt;property id=&quot;20302&quot; value=&quot;0&quot;/&gt;&lt;property id=&quot;20303&quot; value=&quot;-1&quot;/&gt;&lt;property id=&quot;20307&quot; value=&quot;398&quot;/&gt;&lt;property id=&quot;20309&quot; value=&quot;-1&quot;/&gt;&lt;property id=&quot;20312&quot; value=&quot;1&quot;/&gt;&lt;property id=&quot;20601&quot; value=&quot;0&quot;/&gt;&lt;/object&gt;&lt;object type=&quot;3&quot; unique_id=&quot;36135&quot;&gt;&lt;property id=&quot;20148&quot; value=&quot;5&quot;/&gt;&lt;property id=&quot;20300&quot; value=&quot;Slide 8 - &amp;quot;Examples Of Discrimination, Harassment and Disrespectful Conduct continued&amp;quot;&quot;/&gt;&lt;property id=&quot;20301&quot; value=&quot;What Is Discrimination or Harassment, and Disrespectful Conduct?&quot;/&gt;&lt;property id=&quot;20303&quot; value=&quot;-1&quot;/&gt;&lt;property id=&quot;20307&quot; value=&quot;399&quot;/&gt;&lt;property id=&quot;20309&quot; value=&quot;-1&quot;/&gt;&lt;/object&gt;&lt;object type=&quot;3&quot; unique_id=&quot;36688&quot;&gt;&lt;property id=&quot;20148&quot; value=&quot;5&quot;/&gt;&lt;property id=&quot;20300&quot; value=&quot;Slide 9 - &amp;quot;Examples Of Discrimination, Harassment and Disrespectful Conduct continued&amp;quot;&quot;/&gt;&lt;property id=&quot;20301&quot; value=&quot;What Is Discrimination or Harassment, and Disrespectful Conduct?&quot;/&gt;&lt;property id=&quot;20303&quot; value=&quot;-1&quot;/&gt;&lt;property id=&quot;20307&quot; value=&quot;401&quot;/&gt;&lt;property id=&quot;20309&quot; value=&quot;-1&quot;/&gt;&lt;/object&gt;&lt;object type=&quot;3&quot; unique_id=&quot;36689&quot;&gt;&lt;property id=&quot;20148&quot; value=&quot;5&quot;/&gt;&lt;property id=&quot;20300&quot; value=&quot;Slide 11 - &amp;quot;Complaint Process continued&amp;quot;&quot;/&gt;&lt;property id=&quot;20301&quot; value=&quot;Complaint Process&quot;/&gt;&lt;property id=&quot;20303&quot; value=&quot;-1&quot;/&gt;&lt;property id=&quot;20307&quot; value=&quot;402&quot;/&gt;&lt;property id=&quot;20309&quot; value=&quot;-1&quot;/&gt;&lt;/object&gt;&lt;/object&gt;&lt;object type=&quot;8&quot; unique_id=&quot;10495&quot;&gt;&lt;/object&gt;&lt;object type=&quot;4&quot; unique_id=&quot;22875&quot;&gt;&lt;/object&gt;&lt;object type=&quot;10&quot; unique_id=&quot;22876&quot;&gt;&lt;object type=&quot;11&quot; unique_id=&quot;22877&quot;&gt;&lt;property id=&quot;20180&quot; value=&quot;0&quot;/&gt;&lt;property id=&quot;20181&quot; value=&quot;1&quot;/&gt;&lt;property id=&quot;20183&quot; value=&quot;0&quot;/&gt;&lt;/object&gt;&lt;object type=&quot;12&quot; unique_id=&quot;24819&quot;&gt;&lt;/object&gt;&lt;object type=&quot;13&quot; unique_id=&quot;25015&quot;&gt;&lt;/object&gt;&lt;/object&gt;&lt;/object&gt;&lt;/database&gt;"/>
  <p:tag name="SECTOMILLISECCONVERTED" val="1"/>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SW50IG5hbWU9ImF1ZGlvQnVmZmVyVGltZSIgdmFsdWU9IjAiLz48L3ByZWxvYWRlcj4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kNPTExBQl9MT0NBTF9QTEFZQkFDS19NU0ciIHZhbHVlPSJDb250ZW50IGlzIGJlaW5nIHBsYXllZCBsb2NhbGx5LiBDb2xsYWJvcmF0aW9uIGRvZXMgbm90IHdvcmsgaW4gdGhpcyBtb2RlIi8+DQoJCTx1aXRleHQgbmFtZT0iQ09MTEFCX0xPQ0FMX1BMQVlCQUNLX1RJVExFIiB2YWx1ZT0iTG9jYWwgUGxheWJhY2siLz4NCgkJPHVpdGV4dCBuYW1lPSJDT0xMQUJfTE9DQUxfUExBWUJBQ0tCVE4iIHZhbHVlPSJPay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h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LYqtit2LDZitixINi52YYg2KfZhNmF2LHZgdmC2KfYqiIvPg0KCQk8dWl0ZXh0IG5hbWU9IkFUVEFDSE1FTlRfUFJFVklFV19XQVJOSU5HTVNHIiB2YWx1ZT0i2YTYpyDZitmF2YPZhiDZgdiq2K0g2KfZhNmF2LHZgdmC2KfYqiDZgdmKINmG2YXYtyDYp9mE2YXYudin2YrZhtipLiDYp9mE2LHYrNin2KEg2KfYs9iq2K7Yr9in2YUg2YbYtNixINmE2LHYpNmK2Kkg2KfZhNmG2KrYp9im2KwuIi8+DQoJCTx1aXRleHQgbmFtZT0iVU5OQU1FRFNMSURFVElUTEUiIHZhbHVlPSLYtNix2YrYrdipICVuIi8+DQoJCTx1aXRleHQgbmFtZT0iQ09MTEFCX0xPQ0FMX1BMQVlCQUNLX01TRyIgdmFsdWU9ItmK2KzYsdmKINit2KfZhNmK2KfZiyDYqti02LrZitmEINin2YTZhdit2KrZiNmJINmF2K3ZhNmK2KfZiy4g2KfZhNiq2LnYp9mI2YYg2YTYpyDZiti52YXZhCDZgdmKINmH2LDYpyDYp9mE2YjYtti5LiIvPg0KCQk8dWl0ZXh0IG5hbWU9IkNPTExBQl9MT0NBTF9QTEFZQkFDS19USVRMRSIgdmFsdWU9Itiq2LTYutmK2YQg2YXYrdmE2YoiLz4NCgkJPHVpdGV4dCBuYW1lPSJDT0xMQUJfTE9DQUxfUExBWUJBQ0tCVE4iIHZhbHVlPSLZhdmI2KfZgdmCIi8+DQoJCTwhLS0gc3Vic3RpdHV0aW9uOiAlbiA9PSBzbGlkZSBudW1iZXIgLS0+DQoJCTwhLS0gc3Vic3RpdHV0aW9uOiAldCA9PSB0b3RhbCBzbGlkZSBjb3VudCAtLT4NCgkJPHVpdGV4dCBuYW1lPSJTQ1JVQkJBUlNUQVRVU19TTElERUlORk8iIHZhbHVlPSLYtNix2YrYrdipICVuIC8gJXQgfCAiLz4NCgkJPHVpdGV4dCBuYW1lPSJTQ1JVQkJBUlNUQVRVU19TVE9QUEVEIiB2YWx1ZT0i2YXYqtmI2YLZgSIvPg0KCQk8dWl0ZXh0IG5hbWU9IlNDUlVCQkFSU1RBVFVTX1BMQVlJTkciIHZhbHVlPSLZgtmK2K8g2KfZhNiq2LTYutmK2YQiLz4NCgkJPHVpdGV4dCBuYW1lPSJTQ1JVQkJBUlNUQVRVU19OT0FVRElPIiB2YWx1ZT0i2YTYpyDZitmI2KzYryDYtdmI2KoiLz4NCgkJPHVpdGV4dCBuYW1lPSJTQ1JVQkJBUlNUQVRVU19WSURQTEFZSU5HIiB2YWx1ZT0i2KfZhNmB2YrYr9mK2Ygg2YLZitivINin2YTYqti02LrZitmEIi8+DQoJCTx1aXRleHQgbmFtZT0iU0NSVUJCQVJTVEFUVVNfTE9BRElORyIgdmFsdWU9ItmK2KzYsdmKINin2YTYotmGINin2YTYqtit2YXZitmELi4uIi8+DQoJCTx1aXRleHQgbmFtZT0iU0NSVUJCQVJTVEFUVVNfQlVGRkVSSU5HIiB2YWx1ZT0i2YrYrNix2Yog2KfZhNii2YYg2KfZhNiq2K7YstmK2YYg2KfZhNmF2KTZgtiqIi8+DQoJCTx1aXRleHQgbmFtZT0iU0NSVUJCQVJTVEFUVVNfUVVFU1RJT04iIHZhbHVlPSLYp9mE2KXYrNin2KjYqSDYudmE2Ykg2KfZhNiz2KTYp9mEIi8+DQoJCTx1aXRleHQgbmFtZT0iU0NSVUJCQVJTVEFUVVNfUkVWSUVXUVVJWiIgdmFsdWU9ItmF2LHYp9is2LnYqSDYp9mE2YXYs9in2KjZgtipIi8+DQoJCTwhLS0gc3Vic3RpdHV0aW9uOiAlbSA9PSBtaW51dGVzIHJlbWFpbmluZyAtLT4NCgkJPCEtLSBzdWJzdGl0dXRpb246ICVzID09IHNlY29uZHMgcmVtYWluaW5nIC0tPg0KCQk8dWl0ZXh0IG5hbWU9IkVMQVBTRUQiIHZhbHVlPSIlbSDYr9mC2KfYptmCJXMg2KvZiNin2YYg2YXYqtio2YLZitipIi8+DQoJCTx1aXRleHQgbmFtZT0iTk9URk9VTkQiIHZhbHVlPSLZhNmFINmK2Y/Yudir2LEg2LnZhNmJINi02YrYoSIvPg0KCQk8dWl0ZXh0IG5hbWU9IkFUVEFDSE1FTlRTIiB2YWx1ZT0i2KfZhNmF2LHZgdmC2KfYqiIvPg0KCQk8IS0tIHN1YnN0aXR1dGlvbjogJXAgPT0gY3VycmVudCBzcGVha2VyJ3MgdGl0bGUgLS0+DQoJCTx1aXRleHQgbmFtZT0iQklPV0lOX1RJVExFIiB2YWx1ZT0i2KfZhNiz2YrYsdipINin2YTYsNin2KrZitipOiAlcCIvPg0KCQk8dWl0ZXh0IG5hbWU9IkJJT0JUTl9USVRMRSIgdmFsdWU9Itin2YTYs9mK2LHYqSDYp9mE2LDYp9iq2YrYqSIvPg0KCQk8dWl0ZXh0IG5hbWU9IkRJVklERVJCVE5fVElUTEUiIHZhbHVlPSJ8Ii8+DQoJCTx1aXRleHQgbmFtZT0iQ09OVEFDVEJUTl9USVRMRSIgdmFsdWU9Itin2KrYtdin2YQiLz4NCgkJPHVpdGV4dCBuYW1lPSJUQUJfUVVJWiIgdmFsdWU9ItmF2LPYp9io2YLYqSIvPg0KCQk8dWl0ZXh0IG5hbWU9IlRBQl9PVVRMSU5FIiB2YWx1ZT0i2YXYrti32LciLz4NCgkJPHVpdGV4dCBuYW1lPSJUQUJfVEhVTUIiIHZhbHVlPSLZhdi12LrZkdix2KkiLz4NCgkJPHVpdGV4dCBuYW1lPSJUQUJfTk9URVMiIHZhbHVlPSLZhdmE2KfYrdi42KfYqiIvPg0KCQk8dWl0ZXh0IG5hbWU9IlRBQl9TRUFSQ0giIHZhbHVlPSLYqNit2KsiLz4NCgkJPHVpdGV4dCBuYW1lPSJTTElERV9IRUFESU5HIiB2YWx1ZT0i2LnZhtmI2KfZhiDYp9mE2LTYsdmK2K3YqSAiLz4NCgkJPHVpdGV4dCBuYW1lPSJEVVJBVElPTl9IRUFESU5HIiB2YWx1ZT0i2YXYr9ipIi8+DQoJCTx1aXRleHQgbmFtZT0iU0VBUkNIX0hFQURJTkciIHZhbHVlPSI62KfZhNio2K3YqyDYudmGINmG2LUiLz4NCgkJPHVpdGV4dCBuYW1lPSJUSFVNQl9IRUFESU5HIiB2YWx1ZT0i2LTYsdmK2K3YqSIvPg0KCQk8dWl0ZXh0IG5hbWU9IlRIVU1CX0lORk8iIHZhbHVlPSLYudmG2YjYp9mGL9mF2K/YqSDYp9mE2LTYsdmK2K3YqSIvPg0KCQk8dWl0ZXh0IG5hbWU9IkFUVEFDSE5BTUVfSEVBRElORyIgdmFsdWU9Itin2LPZhSDYp9mE2YXZhNmBIi8+DQoJCTx1aXRleHQgbmFtZT0iQVRUQUNIU0laRV9IRUFESU5HIiB2YWx1ZT0i2KfZhNit2KzZhSIvPg0KCQk8dWl0ZXh0IG5hbWU9IlNMSURFX05PVEVTIiB2YWx1ZT0i2YXZhNin2K3YuNin2Kog2KfZhNi02LHZitit2KkiLz4NCgkJPHVpdGV4dCBuYW1lPSJDT1VSU0VfU1RBVFVTIiB2YWx1ZT0i2K3Yp9mE2Kkg2KfZhNmI2K3Yr9ipIi8+DQoJCTx1aXRleHQgbmFtZT0iUEFTU0VEX1NUUklORyIgdmFsdWU9ItmG2KzYp9itIi8+DQoJCTx1aXRleHQgbmFtZT0iRkFJTEVEX1NUUklORyIgdmFsdWU9ItmB2LTZhCIvPg0KCQk8IS0tcXVpeiBwb2QgYW5kIG1lc3NhZ2UgYm94IHRleHRzLS0+DQoJCTx1aXRleHQgbmFtZT0iUVVJWlBPRF9RVUlaX0FUVEVNUFQiIHZhbHVlPSLYsdmC2YUg2KfZhNmF2K3Yp9mI2YTYqSDZgdmKINin2YTZhdiz2KfYqNmC2Kk6Ii8+DQoJCTx1aXRleHQgbmFtZT0iUVVJWlBPRF9RVUlaX0FUVEVNUFRfVkFMVUUiIHZhbHVlPSIlbiDZhdmGICV0Ii8+DQoJCTx1aXRleHQgbmFtZT0iUVVJWlBPRF9RVUlaX1NDT1JFIiB2YWx1ZT0iOtin2YTYr9ix2KzYqSDYp9mE2YXYs9is2YTYqSIvPg0KCQk8dWl0ZXh0IG5hbWU9IlFVSVpQT0RfUVVJWl9QQVNTU0NPUkUiIHZhbHVlPSI62K/Ysdis2Kkg2KfZhNmG2KzYp9itIi8+DQoJCTx1aXRleHQgbmFtZT0iUVVJWlBPRF9RVUlaX01BWFNDT1JFIiB2YWx1ZT0iOtin2YTYr9ix2KzYqSDYp9mE2YLYtdmI2YkiLz4NCgkJPHVpdGV4dCBuYW1lPSJRVUlaUE9EX1FVRVNBVE1QVF9TVFIiIHZhbHVlPSLYp9mE2YXYrdin2YjZhNipICVuINmF2YYgJXQiLz4NCgkJPHVpdGV4dCBuYW1lPSJRVUlaUE9EX1FVRVNUWVBFX1NUUiIgdmFsdWU9Itin2YTZhtmI2Lk6ICVzIi8+DQoJCTx1aXRleHQgbmFtZT0iUVVJWlBPRF9RVUVTVFlQRV9HUkQiIHZhbHVlPSLYqtmFINiq2LXYrdmK2K3ZhyIvPg0KCQk8dWl0ZXh0IG5hbWU9IlFVSVpQT0RfUVVFU1RZUEVfU1ZZIiB2YWx1ZT0i2KfYs9iq2LfZhNin2LkiLz4NCgkJPHVpdGV4dCBuYW1lPSJRVUlaUE9EX1FVSVpBVE1QVF9JTkYiIHZhbHVlPSLZhNinINmG2YfYp9im2YoiLz4NCgkJPHVpdGV4dCBuYW1lPSJRVUlaUE9EX1FVRVNBVE1QVF9JTkYiIHZhbHVlPSLZhNinINmG2YfYp9im2YoiLz4NCgkJPHVpdGV4dCBuYW1lPSJXQVJOSU5HTVNHX1lFU1NUUklORyIgdmFsdWU9ItmG2LnZhSIvPg0KCQk8dWl0ZXh0IG5hbWU9IldBUk5JTkdNU0dfTk9TVFJJTkciIHZhbHVlPSLZhNinIi8+DQoJCTx1aXRleHQgbmFtZT0iV0FSTklOR01TR19USVRMRVNUUklORyIgdmFsdWU9Itiq2K3YsNmK2LEg2LnZhiDYp9mE2KrZhtmC2YQg2YHZiiDYp9mE2YXYs9in2KjZgtipIi8+DQoJCTx1aXRleHQgbmFtZT0iV0FSTklOR01TR19NU0dTVFJJTkciIHZhbHVlPSLZh9mG2KfZgyDYo9iz2KbZhNipINmE2YUg2KrYqtmFINin2YTYpdis2KfYqNipINi52YTZitmH2Kcg2YHZiiDYp9mE2YXYs9in2KjZgtipLiDYp9mE2YbZgtixINi52YTZiSDZhti52YUg2LPZitiu2LHYrNmDINmF2YYg2KfZhNmF2LPYp9io2YLYqS4g2KfZhtmC2LEg2YTYpyDZhNmF2KrYp9io2LnYqSDYp9mE2YXYs9in2KjZgtipLiIvPg0KCQk8dWl0ZXh0IG5hbWU9IklORk9STUFUSU9OX0gyNjRfRkxBU0hQTEFZRVIiIHZhbHVlPSLZhtiz2K7YqSBGbGFzaCBQbGF5ZXIgINin2YTZhdir2KjYqtipINit2KfZhNmK2KfZiyDYudmE2Ykg2KzZh9in2LLZgyDZhNinINiq2K/YudmFINmH2LDYpyDYp9mE2YHZitiv2YrZiC4g2KfZhtmC2LEg2LnZhNmJINmF2YbYt9mC2Kkg2KfZhNmB2YrYr9mK2Ygg2YTYqtmG2LLZitmEINij2K3Yr9irINmG2LPYrtipINmF2YY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Ypdi42YfYp9ixINin2YTYtNix2YrYtyDYp9mE2KzYp9mG2KjZiiDZhNmE2YXYtNin2LHZg9mK2YYiLz4NCgkJPHVpdGV4dCBuYW1lPSJNVVRFIiB2YWx1ZT0i2LXYp9mF2KoiLz4NCgkJPHVpdGV4dCBuYW1lPSJET0NXUkFQX1RJVExFIiB2YWx1ZT0i2KfZhNmF2YTZgdin2Kog2KfZhNmF2LHZgdmC2Kkg2YHZiiBQcmVzZW50ZXIiLz4NCgkJPHVpdGV4dCBuYW1lPSJET0NXUkFQX01TRyIgdmFsdWU9Itin2YTYrdmB2Lgg2YHZiiDYrNmH2KfYsiDYp9mE2YPZhdio2YrZiNiq2LEiLz4NCgkJPHVpdGV4dCBuYW1lPSJET0NXUkFQX1BST01QVCIgdmFsdWU9Itin2YbZgtixINmH2YbYpyDZhNmE2KrZhtiy2YrZh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XYXJudW5nIGJlaW0gw5ZmZm5lbiB2b24gQW5sYWdlbiIvPg0KCQk8dWl0ZXh0IG5hbWU9IkFUVEFDSE1FTlRfUFJFVklFV19XQVJOSU5HTVNHIiB2YWx1ZT0iQW5ow6RuZ2Uga8O2bm5lbiBuaWNodCBpbSBWb3JzY2hhdS1Nb2R1cyBnZcO2ZmZuZXQgd2VyZGVuLiBWZXJ3ZW5kZW4gU2llIOKAnlZlcsO2ZmZlbnRsaWNoZW7igJwsIHVtIGRpZSBFcmdlYm5pc3NlIGFuenV6ZWlnZW4uIi8+DQoJCTx1aXRleHQgbmFtZT0iQ09MTEFCX0xPQ0FMX1BMQVlCQUNLX01TRyIgdmFsdWU9IkluaGFsdCB3aXJkIGxva2FsIGdlc3BpZWx0LiBadXNhbW1lbmFyYmVpdCBmdW5rdGlvbmllcnQgaW4gZGllc2VtIE1vZHVzIG5pY2h0LiIvPg0KCQk8dWl0ZXh0IG5hbWU9IkNPTExBQl9MT0NBTF9QTEFZQkFDS19USVRMRSIgdmFsdWU9Ikxva2FsZSBXaWVkZXJnYWJlIi8+DQoJCTx1aXRleHQgbmFtZT0iQ09MTEFCX0xPQ0FMX1BMQVlCQUNLQlROIiB2YWx1ZT0iT0siLz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dWl0ZXh0IG5hbWU9IkNPVVJTRV9TVEFUVVMiIHZhbHVlPSJNb2R1bHN0YXR1cyIvPg0KCQk8dWl0ZXh0IG5hbWU9IlBBU1NFRF9TVFJJTkciIHZhbHVlPSJFcmZvbGdyZWljaCIvPg0KCQk8dWl0ZXh0IG5hbWU9IkZBSUxFRF9TVFJJTkciIHZhbHVlPSJGZWhsZ2VzY2hsYWd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B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2ZXJ0aXNzZW1lbnQgY29uY2VybmFudCBsYSBwacOoY2Ugam9pbnRlIi8+DQoJCTx1aXRleHQgbmFtZT0iQVRUQUNITUVOVF9QUkVWSUVXX1dBUk5JTkdNU0ciIHZhbHVlPSJMZXMgcGnDqGNlcyBqb2ludGVzIG5lIHBldXZlbnQgcGFzIMOqdHJlIG91dmVydGVzIGVuIG1vZGUgQXBlcsOndS4gVXRpbGlzZXogbGEgcHVibGljYXRpb24gcG91ciBhZmZpY2hlciBsZXMgcsOpc3VsdGF0cy4iLz4NCgkJPHVpdGV4dCBuYW1lPSJDT0xMQUJfTE9DQUxfUExBWUJBQ0tfTVNHIiB2YWx1ZT0iTGUgY29udGVudSBlc3QgbHUgbG9jYWxlbWVudC4gTGEgY29sbGFib3JhdGlvbiBu4oCZZXN0IHBhcyBwcmlzZSBlbiBjaGFyZ2UgcG91ciBjZSBtb2RlLiIvPg0KCQk8dWl0ZXh0IG5hbWU9IkNPTExBQl9MT0NBTF9QTEFZQkFDS19USVRMRSIgdmFsdWU9IkxlY3R1cmUgbG9jYWxlIi8+DQoJCTx1aXRleHQgbmFtZT0iQ09MTEFCX0xPQ0FMX1BMQVlCQUNLQlROIiB2YWx1ZT0iT2siLz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WSURQTEFZSU5HIiB2YWx1ZT0iTGVjdHVyZSB2aWTDqW8gZW4gY291cnM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RVUlaIiB2YWx1ZT0iUXVpeiIvPg0KCQk8dWl0ZXh0IG5hbWU9IlRBQl9PVVRMSU5FIiB2YWx1ZT0iUGxhbiIvPg0KCQk8dWl0ZXh0IG5hbWU9IlRBQl9USFVNQiIgdmFsdWU9IkRpYXBvcyIvPg0KCQk8dWl0ZXh0IG5hbWU9IlRBQl9OT1RFUyIgdmFsdWU9Ik5vdGVzIi8+DQoJCTx1aXRleHQgbmFtZT0iVEFCX1NFQVJDSCIgdmFsdWU9IlJlY2hlcmNoZSIvPg0KCQk8dWl0ZXh0IG5hbWU9IlNMSURFX0hFQURJTkciIHZhbHVlPSJUaXRyZSBkZSBsYSBkaWFwb3NpdGl2ZSIvPg0KCQk8dWl0ZXh0IG5hbWU9IkRVUkFUSU9OX0hFQURJTkciIHZhbHVlPSJEdXLDqWUiLz4NCgkJPHVpdGV4dCBuYW1lPSJTRUFSQ0hfSEVBRElORyIgdmFsdWU9IlJlY2hlcmNoZSBkZSB0ZXh0ZSA6Ii8+DQoJCTx1aXRleHQgbmFtZT0iVEhVTUJfSEVBRElORyIgdmFsdWU9IkRpYXBvc2l0aXZlIi8+DQoJCTx1aXRleHQgbmFtZT0iVEhVTUJfSU5GTyIgdmFsdWU9IlRpdHJlL2R1csOpZSIvPg0KCQk8dWl0ZXh0IG5hbWU9IkFUVEFDSE5BTUVfSEVBRElORyIgdmFsdWU9Ik5vbSBkZSBmaWNoaWVyIi8+DQoJCTx1aXRleHQgbmFtZT0iQVRUQUNIU0laRV9IRUFESU5HIiB2YWx1ZT0iVGFpbGxlIi8+DQoJCTx1aXRleHQgbmFtZT0iU0xJREVfTk9URVMiIHZhbHVlPSJDb21tZW50YWlyZXMgZGVzIGRpYXBvc2l0aXZlcyIvPg0KCQk8dWl0ZXh0IG5hbWU9IkNPVVJTRV9TVEFUVVMiIHZhbHVlPSJTdGF0dXQgZHUgbW9kdWxlIi8+DQoJCTx1aXRleHQgbmFtZT0iUEFTU0VEX1NUUklORyIgdmFsdWU9IlLDqXVzc2kiLz4NCgkJPHVpdGV4dCBuYW1lPSJGQUlMRURfU1RSSU5HIiB2YWx1ZT0iRWNob3XDqSIvPg0KCQk8IS0tcXVpeiBwb2QgYW5kIG1lc3NhZ2UgYm94IHRleHRzLS0+DQoJCTx1aXRleHQgbmFtZT0iUVVJWlBPRF9RVUlaX0FUVEVNUFQiIHZhbHVlPSJUZW50YXRpdmUgZGUgcXVlc3Rpb25uYWlyZSA6Ii8+DQoJCTx1aXRleHQgbmFtZT0iUVVJWlBPRF9RVUlaX0FUVEVNUFRfVkFMVUUiIHZhbHVlPSIlbiBzdXIgJXQiLz4NCgkJPHVpdGV4dCBuYW1lPSJRVUlaUE9EX1FVSVpfU0NPUkUiIHZhbHVlPSJOb3RlIG9idGVudWUgOiIvPg0KCQk8dWl0ZXh0IG5hbWU9IlFVSVpQT0RfUVVJWl9QQVNTU0NPUkUiIHZhbHVlPSJOb3RlIGQnYWRtaXNzaWJpbGl0w6nCoDoiLz4NCgkJPHVpdGV4dCBuYW1lPSJRVUlaUE9EX1FVSVpfTUFYU0NPUkUiIHZhbHVlPSJOb3RlIG1heGltYWxlIDoiLz4NCgkJPHVpdGV4dCBuYW1lPSJRVUlaUE9EX1FVRVNBVE1QVF9TVFIiIHZhbHVlPSJUZW50YXRpdmUgOiAlbiBzdXIgJXQiLz4NCgkJPHVpdGV4dCBuYW1lPSJRVUlaUE9EX1FVRVNUWVBFX1NUUiIgdmFsdWU9IlR5cGU6ICVzIi8+DQoJCTx1aXRleHQgbmFtZT0iUVVJWlBPRF9RVUVTVFlQRV9HUkQiIHZhbHVlPSJOb3TDqSIvPg0KCQk8dWl0ZXh0IG5hbWU9IlFVSVpQT0RfUVVFU1RZUEVfU1ZZIiB2YWx1ZT0iRW5xdcOqdGUiLz4NCgkJPHVpdGV4dCBuYW1lPSJRVUlaUE9EX1FVSVpBVE1QVF9JTkYiIHZhbHVlPSJJbGxpbWl0w6kiLz4NCgkJPHVpdGV4dCBuYW1lPSJRVUlaUE9EX1FVRVNBVE1QVF9JTkYiIHZhbHVlPSJJbGxpbWl0w6kiLz4NCgkJPHVpdGV4dCBuYW1lPSJXQVJOSU5HTVNHX1lFU1NUUklORyIgdmFsdWU9Ik91aSIvPg0KCQk8dWl0ZXh0IG5hbWU9IldBUk5JTkdNU0dfTk9TVFJJTkciIHZhbHVlPSJOb24iLz4NCgkJPHVpdGV4dCBuYW1lPSJXQVJOSU5HTVNHX1RJVExFU1RSSU5HIiB2YWx1ZT0iQXZlcnRpc3NlbWVudCBkZSBuYXZpZ2F0aW9uIGR1IHF1ZXN0aW9ubmFpcmUiLz4NCgkJPHVpdGV4dCBuYW1lPSJXQVJOSU5HTVNHX01TR1NUUklORyIgdmFsdWU9IlZvdXMgbidhdmV6IHBhcyByw6lwb25kdSDDoCBjZXJ0YWluZXMgcXVlc3Rpb25zIGRlIGNlIHF1ZXN0aW9ubmFpcmUuJiN4QTsmI3hBO1NpIHZvdXMgY2xpcXVleiBzdXIgT3VpLCB2b3VzIHF1aXR0ZXJleiBsZSBxdWVzdGlvbm5haXJlLiBDbGlxdWV6IHN1ciBOb24gcG91ciBjb250aW51ZXIgbGUgcXVlc3Rpb25uYWlyZS4iLz4NCgkJPHVpdGV4dCBuYW1lPSJJTkZPUk1BVElPTl9IMjY0X0ZMQVNIUExBWUVSIiB2YWx1ZT0iTGEgdmVyc2lvbiBkZSBGbGFzaCBQbGF5ZXIgYWN0dWVsbGVtZW50IGluc3RhbGzDqWUgc3VyIHZvdHJlIG1hY2hpbmUgbmUgcHJlbmQgcGFzIGVuIGNoYXJnZSBjZSB0eXBlIGRlIHZpZMOpby4gQ2xpcXVleiBzdXIgbGEgem9uZSB2aWTDqW8gcG91ciB0w6lsw6ljaGFyZ2VyIGxhIGRlcm5pw6hyZSB2ZXJzaW9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5re75LuY44OV44Kh44Kk44Or6K2m5ZGKIi8+DQoJCTx1aXRleHQgbmFtZT0iQVRUQUNITUVOVF9QUkVWSUVXX1dBUk5JTkdNU0ciIHZhbHVlPSLmt7vku5jjg5XjgqHjgqTjg6vjga/jg5fjg6zjg5Pjg6Xjg7zjg6Ljg7zjg4njgafjga/plovjgY3jgb7jgZvjgpPjgILjg5Hjg5bjg6rjg4Pjgrfjg6XjgpLkvb/nlKjjgZfjgabntZDmnpzjgpLooajnpLrjgZfjgabjgY/jgaDjgZXjgYTjgIIiLz4NCgkJPHVpdGV4dCBuYW1lPSJDT0xMQUJfTE9DQUxfUExBWUJBQ0tfTVNHIiB2YWx1ZT0i44Kz44Oz44OG44Oz44OE44Gv44Ot44O844Kr44Or44Gn5YaN55Sf44GV44KM44Gm44GE44G+44GZ44CC44GT44Gu44Oi44O844OJ44Gn44Gv5YWx5ZCM5L2c5qWt44Gn44GN44G+44Gb44KT44CCIi8+DQoJCTx1aXRleHQgbmFtZT0iQ09MTEFCX0xPQ0FMX1BMQVlCQUNLX1RJVExFIiB2YWx1ZT0i44Ot44O844Kr44Or5YaN55SfIi8+DQoJCTx1aXRleHQgbmFtZT0iQ09MTEFCX0xPQ0FMX1BMQVlCQUNLQlROIiB2YWx1ZT0iT0siLz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HVpdGV4dCBuYW1lPSJDT1VSU0VfU1RBVFVTIiB2YWx1ZT0i44Oi44K444Ol44O844Or44K544OG44O844K/44K5Ii8+DQoJCTx1aXRleHQgbmFtZT0iUEFTU0VEX1NUUklORyIgdmFsdWU9IuWQiOagvCIvPg0KCQk8dWl0ZXh0IG5hbWU9IkZBSUxFRF9TVFJJTkciIHZhbHVlPSLkuI3lkIjmoLw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LssqjrtoAg7YyM7J28IOqyveqzoCIvPg0KCQk8dWl0ZXh0IG5hbWU9IkFUVEFDSE1FTlRfUFJFVklFV19XQVJOSU5HTVNHIiB2YWx1ZT0i66+466as67O06riwIOuqqOuTnOyXkOyEnOuKlCDssqjrtoAg7YyM7J287J20IOyXtOumrOyngCDslYrsirXri4jri6QuIOqysOqzvOulvCDrs7TroKTrqbQg6rKM7IucIOq4sOuKpeydhCDsgqzsmqntlZjsi63si5zsmKQuIi8+DQoJCTx1aXRleHQgbmFtZT0iQ09MTEFCX0xPQ0FMX1BMQVlCQUNLX01TRyIgdmFsdWU9Iuy9mO2FkO2KuOqwgCDroZzsu6zsl5DshJwg7J6s7IOdIOykkeyeheuLiOuLpC4g7J20IOuqqOuTnOyXkOyEnOuKlCDqs7Xrj5kg7J6R7JeF7J2EIOyImO2Wie2VoCDsiJgg7JeG7Iq164uI64ukLiIvPg0KCQk8dWl0ZXh0IG5hbWU9IkNPTExBQl9MT0NBTF9QTEFZQkFDS19USVRMRSIgdmFsdWU9IuuhnOy7rCDsnqzsg50iLz4NCgkJPHVpdGV4dCBuYW1lPSJDT0xMQUJfTE9DQUxfUExBWUJBQ0tCVE4iIHZhbHVlPSLtmZXsnbgiLz4NCgkJPHVpdGV4dCBuYW1lPSJVTk5BTUVEU0xJREVUSVRMRSIgdmFsdWU9IuyKrOudvOydtOuTnCAlbiIvPg0KCQk8IS0tIHN1YnN0aXR1dGlvbjogJW4gPT0gc2xpZGUgbnVtYmVyIC0tPg0KCQk8IS0tIHN1YnN0aXR1dGlvbjogJXQgPT0gdG90YWwgc2xpZGUgY291bnQgLS0+DQoJCTx1aXRleHQgbmFtZT0iU0NSVUJCQVJTVEFUVVNfU0xJREVJTkZPIiB2YWx1ZT0i7Iqs65287J2065OcICVuIC8gJXQgfCAiLz4NCgkJPHVpdGV4dCBuYW1lPSJTQ1JVQkJBUlNUQVRVU19TVE9QUEVEIiB2YWx1ZT0i7KSR7KeA65CoIi8+DQoJCTx1aXRleHQgbmFtZT0iU0NSVUJCQVJTVEFUVVNfUExBWUlORyIgdmFsdWU9IuyerOyDnSIvPg0KCQk8dWl0ZXh0IG5hbWU9IlNDUlVCQkFSU1RBVFVTX05PQVVESU8iIHZhbHVlPSLsmKTrlJTsmKQg7JeG7J2MIi8+DQoJCTx1aXRleHQgbmFtZT0iU0NSVUJCQVJTVEFUVVNfVklEUExBWUlORyIgdmFsdWU9Iuu5hOuUlOyYpCDsnqzsg50g7KSRIi8+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DQoJCTwhLS0gc3Vic3RpdHV0aW9uOiAlbSA9PSBtaW51dGVzIHJlbWFpbmluZyAtLT4NCgkJPCEtLSBzdWJzdGl0dXRpb246ICVzID09IHNlY29uZHMgcmVtYWluaW5nIC0tPg0KCQk8dWl0ZXh0IG5hbWU9IkVMQVBTRUQiIHZhbHVlPSIlbeu2hCAlc+y0iCDrgqjsnYwiLz4NCgkJPHVpdGV4dCBuYW1lPSJOT1RGT1VORCIgdmFsdWU9IuyXhuydjCIvPg0KCQk8dWl0ZXh0IG5hbWU9IkFUVEFDSE1FTlRTIiB2YWx1ZT0i7LKo67aAIO2MjOydvCIvPg0KCQk8IS0tIHN1YnN0aXR1dGlvbjogJXAgPT0gY3VycmVudCBzcGVha2VyJ3MgdGl0bGUgLS0+DQoJCTx1aXRleHQgbmFtZT0iQklPV0lOX1RJVExFIiB2YWx1ZT0i6rK966ClIOyGjOqwnDogJXAiLz4NCgkJPHVpdGV4dCBuYW1lPSJCSU9CVE5fVElUTEUiIHZhbHVlPSLqsr3roKUg7IaM6rCcIi8+DQoJCTx1aXRleHQgbmFtZT0iRElWSURFUkJUTl9USVRMRSIgdmFsdWU9InwiLz4NCgkJPHVpdGV4dCBuYW1lPSJDT05UQUNUQlROX1RJVExFIiB2YWx1ZT0i7Jew65297LKYIi8+DQoJCTx1aXRleHQgbmFtZT0iVEFCX1FVSVoiIHZhbHVlPSLtgLTspo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dWl0ZXh0IG5hbWU9IkNPVVJTRV9TVEFUVVMiIHZhbHVlPSLrqqjrk4gg7IOB7YOcIi8+DQoJCTx1aXRleHQgbmFtZT0iUEFTU0VEX1NUUklORyIgdmFsdWU9Iu2VqeqyqSIvPg0KCQk8dWl0ZXh0IG5hbWU9IkZBSUxFRF9TVFJJTkciIHZhbHVlPSLrtojtlanqsqk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QXZpc28gZGUgYXJjaGl2byBhZGp1bnRvIi8+DQoJCTx1aXRleHQgbmFtZT0iQVRUQUNITUVOVF9QUkVWSUVXX1dBUk5JTkdNU0ciIHZhbHVlPSJObyBlcyBwb3NpYmxlIGFicmlyIGxvcyBhcmNoaXZvcyBhZGp1bnRvcyBlbiBlbCBtb2RvIGRlIHByZXZpc3VhbGl6YWNpw7NuLiBVc2UgUHVibGljYXIgcGFyYSB2ZXIgbG9zIHJlc3VsdGFkb3MuIi8+DQoJCTx1aXRleHQgbmFtZT0iQ09MTEFCX0xPQ0FMX1BMQVlCQUNLX01TRyIgdmFsdWU9IkVsIGNvbnRlbmlkbyBzZSBlc3TDoSByZXByb2R1Y2llbmRvIGxvY2FsbWVudGUuIExhIGNvbGFib3JhY2nDs24gbm8gZnVuY2lvbmEgZW4gZXN0ZSBtb2RvLiIvPg0KCQk8dWl0ZXh0IG5hbWU9IkNPTExBQl9MT0NBTF9QTEFZQkFDS19USVRMRSIgdmFsdWU9IlJlcHJvZHVjY2nDs24gbG9jYWwiLz4NCgkJPHVpdGV4dCBuYW1lPSJDT0xMQUJfTE9DQUxfUExBWUJBQ0tCVE4iIHZhbHVlPSJPayIv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dWl0ZXh0IG5hbWU9IkNPVVJTRV9TVEFUVVMiIHZhbHVlPSJFc3RhZG8gZGUgbW9kdWxvIi8+DQoJCTx1aXRleHQgbmFtZT0iUEFTU0VEX1NUUklORyIgdmFsdWU9IkFwcm9iYWRvIi8+DQoJCTx1aXRleHQgbmFtZT0iRkFJTEVEX1NUUklORyIgdmFsdWU9IlN1c3BlbnNvIi8+DQoJCTwhLS1xdWl6IHBvZCBhbmQgbWVzc2FnZSBib3ggdGV4dHMtLT4NCgkJPHVpdGV4dCBuYW1lPSJRVUlaUE9EX1FVSVpfQVRURU1QVCIgdmFsdWU9IkludGVudG8gZGUgcHJ1ZWJhOiIvPg0KCQk8dWl0ZXh0IG5hbWU9IlFVSVpQT0RfUVVJWl9BVFRFTVBUX1ZBTFVFIiB2YWx1ZT0iJW4gZGUgJXQiLz4NCgkJPHVpdGV4dCBuYW1lPSJRVUlaUE9EX1FVSVpfU0NPUkUiIHZhbHVlPSJQdW50dWFjacOzbjoiLz4NCgkJPHVpdGV4dCBuYW1lPSJRVUlaUE9EX1FVSVpfUEFTU1NDT1JFIiB2YWx1ZT0iUHVudHVhY2nDs24gcGFyYSBhcHJvYmFyOiIvPg0KCQk8dWl0ZXh0IG5hbWU9IlFVSVpQT0RfUVVJWl9NQVhTQ09SRSIgdmFsdWU9IlB1bnR1YWNpw7NuIG3DoXhpbWE6Ii8+DQoJCTx1aXRleHQgbmFtZT0iUVVJWlBPRF9RVUVTQVRNUFRfU1RSIiB2YWx1ZT0iSW50ZW50b3M6ICVuIGRlICV0Ii8+DQoJCTx1aXRleHQgbmFtZT0iUVVJWlBPRF9RVUVTVFlQRV9TVFIiIHZhbHVlPSJUaXBvOiAlcyIvPg0KCQk8dWl0ZXh0IG5hbWU9IlFVSVpQT0RfUVVFU1RZUEVfR1JEIiB2YWx1ZT0iQ29uIHB1bnR1YWNpw7NuIi8+DQoJCTx1aXRleHQgbmFtZT0iUVVJWlBPRF9RVUVTVFlQRV9TVlkiIHZhbHVlPSJFbmN1ZXN0YSIvPg0KCQk8dWl0ZXh0IG5hbWU9IlFVSVpQT0RfUVVJWkFUTVBUX0lORiIgdmFsdWU9IkluZmluaXRvIi8+DQoJCTx1aXRleHQgbmFtZT0iUVVJWlBPRF9RVUVTQVRNUFRfSU5GIiB2YWx1ZT0iSW5maW5pdG8iLz4NCgkJPHVpdGV4dCBuYW1lPSJXQVJOSU5HTVNHX1lFU1NUUklORyIgdmFsdWU9IlPDrSIvPg0KCQk8dWl0ZXh0IG5hbWU9IldBUk5JTkdNU0dfTk9TVFJJTkciIHZhbHVlPSJObyIvPg0KCQk8dWl0ZXh0IG5hbWU9IldBUk5JTkdNU0dfVElUTEVTVFJJTkciIHZhbHVlPSJBdmlzbyBkZSBuYXZlZ2FjacOzbiBkZSBwcnVlYmEiLz4NCgkJPHVpdGV4dCBuYW1lPSJXQVJOSU5HTVNHX01TR1NUUklORyIgdmFsdWU9IkhheSBwcmVndW50YXMgc2luIGludGVudG9zIGVuIGVzdGEgcHJ1ZWJhLiYjeEE7JiN4QTtQYXJhIHNhbGlyIGRlIGxhIHBydWViYSwgaGFnYSBjbGljIGVuIFPDrS4gUGFyYSBjb250aW51YXIsIGhhZ2EgY2xpYyBlbiBOby4iLz4NCgkJPHVpdGV4dCBuYW1lPSJJTkZPUk1BVElPTl9IMjY0X0ZMQVNIUExBWUVSIiB2YWx1ZT0iTGEgdmVyc2nDs24gYWN0dWFsIGRlIEZsYXNoIFBsYXllciBpbnN0YWxhZGEgZW4gZWwgb3JkZW5hZG9yIG5vIGVzIGNvbXBhdGlibGUgY29uIGVzdGUgdsOtZGVvLiBIYWdhIGNsaWMgZW4gZWwgw6FyZWEgZGUgdsOtZGVvIHBhcmEgZGVzY2FyZ2FyIGxhIMO6bHRpbWEgdmVyc2nDs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6ICVwIi8+DQoJCTwhLS0gc3Vic3RpdHV0aW9uOiAlcCA9PSBwcmVzZW50YXRpb24gdGl0bGUgLS0+DQoJCTwhLS0gc3Vic3RpdHV0aW9uOiAlcyA9PSBzbGlkZSB0aXRsZSAtLT4NCgkJPCEtLSBzdWJzdGl0dXRpb246ICVuID09IHNsaWRlIG51bWJlciAtLT4NCgkJPHVpdGV4dCBuYW1lPSJCT09LTUFSS1NMSURFIiB2YWx1ZT0iQWRvYmUgUHJlc2VudGVyOiAlcCAlcyIvPg0KCQk8dWl0ZXh0IG5hbWU9IlNIT1dTSURFQkFSIiB2YWx1ZT0iTW9zdHJhciBiYXJyYSBsYXRlcmFsIGEgbG9zIHBhcnRpY2lwYW50ZXMiLz4NCgkJPHVpdGV4dCBuYW1lPSJNVVRFIiB2YWx1ZT0iTXVkby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2aXNvIGRlIGFuZXhvIi8+DQoJCTx1aXRleHQgbmFtZT0iQVRUQUNITUVOVF9QUkVWSUVXX1dBUk5JTkdNU0ciIHZhbHVlPSJPcyBhbmV4b3MgbsOjbyBzw6NvIGFiZXJ0b3Mgbm8gbW9kbyBkZSBWaXN1YWxpemHDp8Ojby4gVXNlIG8gY29tYW5kbyBkZSBwdWJsaWNhw6fDo28gcGFyYSB2ZXIgb3MgcmVzdWx0YWRvcy4iLz4NCgkJPHVpdGV4dCBuYW1lPSJDT0xMQUJfTE9DQUxfUExBWUJBQ0tfTVNHIiB2YWx1ZT0iTyBjb250ZcO6ZG8gZXN0w6Egc2VuZG8gcmVwcm9kdXppZG8gbG9jYWxtZW50ZS5BIGNvbGFib3Jhw6fDo28gbsOjbyBmdW5jaW9uYSBuZXN0ZSBtb2RvLiIvPg0KCQk8dWl0ZXh0IG5hbWU9IkNPTExBQl9MT0NBTF9QTEFZQkFDS19USVRMRSIgdmFsdWU9IlJlcHJvZHXDp8OjbyBsb2NhbCIvPg0KCQk8dWl0ZXh0IG5hbWU9IkNPTExBQl9MT0NBTF9QTEFZQkFDS0JUTiIgdmFsdWU9Ik9rIi8+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HVpdGV4dCBuYW1lPSJDT1VSU0VfU1RBVFVTIiB2YWx1ZT0iU3RhdHVzIGRvIG3Ds2R1bG8iLz4NCgkJPHVpdGV4dCBuYW1lPSJQQVNTRURfU1RSSU5HIiB2YWx1ZT0iQXByb3ZhZG8iLz4NCgkJPHVpdGV4dCBuYW1lPSJGQUlMRURfU1RSSU5HIiB2YWx1ZT0iUmVwcm92YWRvIi8+DQoJCTwhLS1xdWl6IHBvZCBhbmQgbWVzc2FnZSBib3ggdGV4dHMtLT4NCgkJPHVpdGV4dCBuYW1lPSJRVUlaUE9EX1FVSVpfQVRURU1QVCIgdmFsdWU9IlRlbnRhdGl2YSBubyBxdWVzdGlvbsOhcmlvOiIvPg0KCQk8dWl0ZXh0IG5hbWU9IlFVSVpQT0RfUVVJWl9BVFRFTVBUX1ZBTFVFIiB2YWx1ZT0iJW4gZGUgJXQiLz4NCgkJPHVpdGV4dCBuYW1lPSJRVUlaUE9EX1FVSVpfU0NPUkUiIHZhbHVlPSJQb250dWHDp8OjbzoiLz4NCgkJPHVpdGV4dCBuYW1lPSJRVUlaUE9EX1FVSVpfUEFTU1NDT1JFIiB2YWx1ZT0iUG9udHVhw6fDo28gZGUgYXByb3Zhw6fDo286Ii8+DQoJCTx1aXRleHQgbmFtZT0iUVVJWlBPRF9RVUlaX01BWFNDT1JFIiB2YWx1ZT0iUG9udHVhw6fDo28gbcOheGltYToiLz4NCgkJPHVpdGV4dCBuYW1lPSJRVUlaUE9EX1FVRVNBVE1QVF9TVFIiIHZhbHVlPSJUZW50YXRpdmE6ICVuIGRlICV0Ii8+DQoJCTx1aXRleHQgbmFtZT0iUVVJWlBPRF9RVUVTVFlQRV9TVFIiIHZhbHVlPSJUaXBvOiAlcyIvPg0KCQk8dWl0ZXh0IG5hbWU9IlFVSVpQT0RfUVVFU1RZUEVfR1JEIiB2YWx1ZT0iQ2xhc3NpZmljYXTDs3JpYSIvPg0KCQk8dWl0ZXh0IG5hbWU9IlFVSVpQT0RfUVVFU1RZUEVfU1ZZIiB2YWx1ZT0iUGVzcXVpc2EiLz4NCgkJPHVpdGV4dCBuYW1lPSJRVUlaUE9EX1FVSVpBVE1QVF9JTkYiIHZhbHVlPSJJbmZpbml0byIvPg0KCQk8dWl0ZXh0IG5hbWU9IlFVSVpQT0RfUVVFU0FUTVBUX0lORiIgdmFsdWU9IkluZmluaXRvIi8+DQoJCTx1aXRleHQgbmFtZT0iV0FSTklOR01TR19ZRVNTVFJJTkciIHZhbHVlPSJTaW0iLz4NCgkJPHVpdGV4dCBuYW1lPSJXQVJOSU5HTVNHX05PU1RSSU5HIiB2YWx1ZT0iTsOjbyIvPg0KCQk8dWl0ZXh0IG5hbWU9IldBUk5JTkdNU0dfVElUTEVTVFJJTkciIHZhbHVlPSJBbGVydGEgZGUgbmF2ZWdhw6fDo28gZG8gcXVlc3Rpb27DoXJpbyIvPg0KCQk8dWl0ZXh0IG5hbWU9IldBUk5JTkdNU0dfTVNHU1RSSU5HIiB2YWx1ZT0iRXhpc3RlbSBwZXJndW50YXMgcXVlIG7Do28gZm9yYW0gcmVzcG9uZGlkYXMgbmVzdGUgcXVlc3Rpb27DoXJpby4mI3hBOyYjeEE7Q2xpcXVlIGVtIFNpbSBwYXJhIHNhaXIgZG8gcXVlc3Rpb27DoXJpbyBvdSBlbSBOw6NvIHNlIHF1aXNlciBjb250aW51YXIuIi8+DQoJCTx1aXRleHQgbmFtZT0iSU5GT1JNQVRJT05fSDI2NF9GTEFTSFBMQVlFUiIgdmFsdWU9IkEgdmVyc8OjbyBhdHVhbCBkbyBGbGFzaCBQbGF5ZXIgaW5zdGFsYWRhIG5vIGNvbXB1dGFkb3IgbsOjbyBvZmVyZWNlIHN1cG9ydGUgYSBlc3NlIHbDrWRlby4gQ2xpcXVlIG5hIMOhcmVhIGRvIHbDrWRlbyBwYXJhIGJhaXhhciBhIHZlcnPDo28gbWFpcyByZWNlbnRlIGRv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ciBiYXJyYSBsYXRlcmFsIGFvIHBhcnRpY2lwYW50ZXMiLz4NCgkJPHVpdGV4dCBuYW1lPSJNVVRFIiB2YWx1ZT0iTXVkbyIvPg0KCQk8dWl0ZXh0IG5hbWU9IkRPQ1dSQVBfVElUTEUiIHZhbHVlPSJBbmV4byBkZSBhcnF1aXZvIGRvIFByZXNlbnRlciIvPg0KCQk8dWl0ZXh0IG5hbWU9IkRPQ1dSQVBfTVNHIiB2YWx1ZT0iU2FsdmFyIGVtIE1ldSBjb21wdXRhZG9yIi8+DQoJCTx1aXRleHQgbmFtZT0iRE9DV1JBUF9QUk9NUFQiIHZhbHVlPSJDbGlxdWUgcGFyYSBiYWl4YXIiLz4NCgk8L2xhbmd1YWdlPg0KCTxsYW5ndWFnZSBpZD0iaXQ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QXR0YWNobWVudCBXYXJuaW5nIi8+DQoJCTx1aXRleHQgbmFtZT0iQVRUQUNITUVOVF9QUkVWSUVXX1dBUk5JTkdNU0ciIHZhbHVlPSJBdHRhY2htZW50cyBkbyBub3Qgb3BlbiBpbiBQcmV2aWV3IG1vZGUuIFBsZWFzZSB1c2UgcHVibGlzaCB0byBzZWUgdGhlIHJlc3VsdHMiLz4NCgkJPHVpdGV4dCBuYW1lPSJVTk5BTUVEU0xJREVUSVRMRSIgdmFsdWU9IkRpYXBvc2l0aXZhICVuIi8+DQoJCTx1aXRleHQgbmFtZT0iQ09MTEFCX0xPQ0FMX1BMQVlCQUNLX01TRyIgdmFsdWU9IkNvbnRlbnQgaXMgYmVpbmcgcGxheWVkIGxvY2FsbHkuXG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SW50ZXJyb3R0byIvPg0KCQk8dWl0ZXh0IG5hbWU9IlNDUlVCQkFSU1RBVFVTX1BMQVlJTkciIHZhbHVlPSJSaXByb2R1emlvbmUiLz4NCgkJPHVpdGV4dCBuYW1lPSJTQ1JVQkJBUlNUQVRVU19OT0FVRElPIiB2YWx1ZT0iQXVkaW8gaW5hdHQuIi8+DQoJCTx1aXRleHQgbmFtZT0iU0NSVUJCQVJTVEFUVVNfVklEUExBWUlORyIgdmFsdWU9IlZpZGVvIGluIHJpcHJvZHV6aW9uZSIvPg0KCQk8dWl0ZXh0IG5hbWU9IlNDUlVCQkFSU1RBVFVTX0xPQURJTkciIHZhbHVlPSJDYXJpY2FtZW50byIvPg0KCQk8dWl0ZXh0IG5hbWU9IlNDUlVCQkFSU1RBVFVTX0JVRkZFUklORyIgdmFsdWU9IkJ1ZmZlcmluZyIvPg0KCQk8dWl0ZXh0IG5hbWU9IlNDUlVCQkFSU1RBVFVTX1FVRVNUSU9OIiB2YWx1ZT0iUmlzcG9uZGkgYSBkb21hbmRhIi8+DQoJCTx1aXRleHQgbmFtZT0iU0NSVUJCQVJTVEFUVVNfUkVWSUVXUVVJWiIgdmFsdWU9IlJldmlzaW9uZSBkZWwgcXVpeiIvPg0KCQk8IS0tIHN1YnN0aXR1dGlvbjogJW0gPT0gbWludXRlcyByZW1haW5pbmcgLS0+DQoJCTwhLS0gc3Vic3RpdHV0aW9uOiAlcyA9PSBzZWNvbmRzIHJlbWFpbmluZyAtLT4NCgkJPHVpdGV4dCBuYW1lPSJFTEFQU0VEIiB2YWx1ZT0iJW0gTWludXRpICVzIFNlY29uZGkgcmltYW5lbnRpIi8+DQoJCTx1aXRleHQgbmFtZT0iTk9URk9VTkQiIHZhbHVlPSJOZXNzdW4gZWxlbWVudG8gdHJvdmF0byIvPg0KCQk8dWl0ZXh0IG5hbWU9IkFUVEFDSE1FTlRTIiB2YWx1ZT0iQWxsZWdhdGk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LiIvPg0KCQk8dWl0ZXh0IG5hbWU9IlRBQl9RVUlaIiB2YWx1ZT0iUXVpeiIvPg0KCQk8dWl0ZXh0IG5hbWU9IlRBQl9PVVRMSU5FIiB2YWx1ZT0iU3RydXR0dXJhIi8+DQoJCTx1aXRleHQgbmFtZT0iVEFCX1RIVU1CIiB2YWx1ZT0iTWluaWF0dXJlIi8+DQoJCTx1aXRleHQgbmFtZT0iVEFCX05PVEVTIiB2YWx1ZT0iTm90ZSIvPg0KCQk8dWl0ZXh0IG5hbWU9IlRBQl9TRUFSQ0giIHZhbHVlPSJDZXJjYSIvPg0KCQk8dWl0ZXh0IG5hbWU9IlNMSURFX0hFQURJTkciIHZhbHVlPSJUaXRvbG8gZGlhcG9zaXRpdmEiLz4NCgkJPHVpdGV4dCBuYW1lPSJEVVJBVElPTl9IRUFESU5HIiB2YWx1ZT0iRHVyYXRhIi8+DQoJCTx1aXRleHQgbmFtZT0iU0VBUkNIX0hFQURJTkciIHZhbHVlPSJDZXJjYSB0ZXN0bzoiLz4NCgkJPHVpdGV4dCBuYW1lPSJUSFVNQl9IRUFESU5HIiB2YWx1ZT0iRGlhcG9zaXRpdmEiLz4NCgkJPHVpdGV4dCBuYW1lPSJUSFVNQl9JTkZPIiB2YWx1ZT0iVGl0b2xvL1RlbXBvIi8+DQoJCTx1aXRleHQgbmFtZT0iQVRUQUNITkFNRV9IRUFESU5HIiB2YWx1ZT0iTm9tZSBmaWxlIi8+DQoJCTx1aXRleHQgbmFtZT0iQVRUQUNIU0laRV9IRUFESU5HIiB2YWx1ZT0iRGltZW5zaW9uZSIvPg0KCQk8dWl0ZXh0IG5hbWU9IlNMSURFX05PVEVTIiB2YWx1ZT0iTm90ZSBkaWFwb3NpdGl2YS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VU5OQU1FRFNMSURFVElUTEUiIHZhbHVlPSJEaWEgJW4iLz4NCgkJPHVpdGV4dCBuYW1lPSJDT0xMQUJfTE9DQUxfUExBWUJBQ0tfTVNHIiB2YWx1ZT0iQ29udGVudCBpcyBiZWluZyBwbGF5ZWQgbG9jYWxseS5cbiBDb2xsYWJvcmF0aW9uIGRvZXMgbm90IHdvcmsgaW4gdGhpcyBtb2RlIi8+DQoJCTx1aXRleHQgbmFtZT0iQ09MTEFCX0xPQ0FMX1BMQVlCQUNLX1RJVExFIiB2YWx1ZT0iTG9jYWwgUGxheWJhY2siLz4NCgkJPHVpdGV4dCBuYW1lPSJDT0xMQUJfTE9DQUxfUExBWUJBQ0tCVE4iIHZhbHVlPSJPay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5rWL6aqM5bCd6K+V5qyh5pWwOiIvPg0KCQk8dWl0ZXh0IG5hbWU9IlFVSVpQT0RfUVVJWl9BVFRFTVBUX1ZBTFVFIiB2YWx1ZT0i56ysICVuIOasoe+8jOWFsSAldCDmrKEiLz4NCgkJPHVpdGV4dCBuYW1lPSJRVUlaUE9EX1FVSVpfU0NPUkUiIHZhbHVlPSLlvpfliIY6Ii8+DQoJCTx1aXRleHQgbmFtZT0iUVVJWlBPRF9RVUlaX1BBU1NTQ09SRSIgdmFsdWU9IuWPiuagvOWIhuaVsDoiLz4NCgkJPHVpdGV4dCBuYW1lPSJRVUlaUE9EX1FVSVpfTUFYU0NPUkUiIHZhbHVlPSLmnIDpq5jliIbmlbA6Ii8+DQoJCTx1aXRleHQgbmFtZT0iUVVJWlBPRF9RVUVTQVRNUFRfU1RSIiB2YWx1ZT0i5bCd6K+V5qyh5pWwOiDnrKwgJW4g5qyh77yM5YWxICV0IOasoSIvPg0KCQk8dWl0ZXh0IG5hbWU9IlFVSVpQT0RfUVVFU1RZUEVfU1RSIiB2YWx1ZT0i57G75Z6LOiAlcyIvPg0KCQk8dWl0ZXh0IG5hbWU9IlFVSVpQT0RfUVVFU1RZUEVfR1JEIiB2YWx1ZT0i6K+E57qnIi8+DQoJCTx1aXRleHQgbmFtZT0iUVVJWlBPRF9RVUVTVFlQRV9TVlkiIHZhbHVlPSLosIPmn6UiLz4NCgkJPHVpdGV4dCBuYW1lPSJRVUlaUE9EX1FVSVpBVE1QVF9JTkYiIHZhbHVlPSLml6DpmZAiLz4NCgkJPHVpdGV4dCBuYW1lPSJRVUlaUE9EX1FVRVNBVE1QVF9JTkYiIHZhbHVlPSLml6DpmZAiLz4NCgkJPHVpdGV4dCBuYW1lPSJXQVJOSU5HTVNHX1lFU1NUUklORyIgdmFsdWU9IuaYryIvPg0KCQk8dWl0ZXh0IG5hbWU9IldBUk5JTkdNU0dfTk9TVFJJTkciIHZhbHVlPSLlkKYiLz4NCgkJPHVpdGV4dCBuYW1lPSJXQVJOSU5HTVNHX1RJVExFU1RSSU5HIiB2YWx1ZT0i5rWL6aqM5a+86Iiq6K2m5ZGKIi8+DQoJCTx1aXRleHQgbmFtZT0iV0FSTklOR01TR19NU0dTVFJJTkciIHZhbHVlPSLmraTmtYvpqozkuK3mnInmnKrlsJ3or5XkvZznrZTnmoTpl67popjjgIImI3hBOyYjeEE75Y2V5Ye74oCc5piv4oCd6YCA5Ye65q2k5rWL6aqM44CC5Y2V5Ye74oCc5ZCm4oCd57un57ut5rWL6aqM44CCIi8+DQoJCTx1aXRleHQgbmFtZT0iSU5GT1JNQVRJT05fSDI2NF9GTEFTSFBMQVlFUiIgdmFsdWU9IuW9k+WJjeWuieijheWcqOaCqOeahOiuoeeul+acuuS4iueahCBGbGFzaCBQbGF5ZXIg54mI5pys5LiN5pSv5oyB6K+l6KeG6aKR44CC5Y2V5Ye76KeG6aKR5Yy65Z+f5LiL6L295pyA5paw54mI5pys55qEIEZsYXNoIFBsYXllcu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lkJHlj4LliqDogIXmmL7npLrmj5DopoHmoI8iLz4NCgkJPHVpdGV4dCBuYW1lPSJNVVRFIiB2YWx1ZT0i6Z2Z6Z+zIi8+DQoJCTx1aXRleHQgbmFtZT0iRE9DV1JBUF9USVRMRSIgdmFsdWU9IlByZXNlbnRlciDmlofku7bpmYTku7YiLz4NCgkJPHVpdGV4dCBuYW1lPSJET0NXUkFQX01TRyIgdmFsdWU9IuS/neWtmOWIsOaIkeeahOiuoeeul+acuiIvPg0KCQk8dWl0ZXh0IG5hbWU9IkRPQ1dSQVBfUFJPTVBUIiB2YWx1ZT0i5Y2V5Ye75Lul5LiL6L29Ii8+DQoJPC9sYW5ndWFnZT4NCgk8bGFuZ3VhZ2UgaWQ9InR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Q09MTEFCX0xPQ0FMX1BMQVlCQUNLX01TRyIgdmFsdWU9IkNvbnRlbnQgaXMgYmVpbmcgcGxheWVkIGxvY2FsbHkuXG4gQ29sbGFib3JhdGlvbiBkb2VzIG5vdCB3b3JrIGluIHRoaXMgbW9kZSIvPg0KCQk8dWl0ZXh0IG5hbWU9IkNPTExBQl9MT0NBTF9QTEFZQkFDS19USVRMRSIgdmFsdWU9IkxvY2FsIFBsYXliYWNrIi8+DQoJCTx1aXRleHQgbmFtZT0iQ09MTEFCX0xPQ0FMX1BMQVlCQUNLQlROIiB2YWx1ZT0iT2siLz4NCgkJPHVpdGV4dCBuYW1lPSJVTk5BTUVEU0xJREVUSVRMRSIgdmFsdWU9IlNsYXl0ICVuIi8+DQoJCTwhLS0gc3Vic3RpdHV0aW9uOiAlbiA9PSBzbGlkZSBudW1iZXIgLS0+DQoJCTwhLS0gc3Vic3RpdHV0aW9uOiAldCA9PSB0b3RhbCBzbGlkZSBjb3VudCAtLT4NCgkJPHVpdGV4dCBuYW1lPSJTQ1JVQkJBUlNUQVRVU19TTElERUlORk8iIHZhbHVlPSJTbGF5dCAlbiAvICV0IHwgIi8+DQoJCTx1aXRleHQgbmFtZT0iU0NSVUJCQVJTVEFUVVNfU1RPUFBFRCIgdmFsdWU9IkR1cmR1cnVsZHUiLz4NCgkJPHVpdGV4dCBuYW1lPSJTQ1JVQkJBUlNUQVRVU19QTEFZSU5HIiB2YWx1ZT0iT3luYXTEsWzEsXlvciIvPg0KCQk8dWl0ZXh0IG5hbWU9IlNDUlVCQkFSU1RBVFVTX05PQVVESU8iIHZhbHVlPSJTZXMgWW9rIi8+DQoJCTx1aXRleHQgbmFtZT0iU0NSVUJCQVJTVEFUVVNfVklEUExBWUlORyIgdmFsdWU9IlZpZGVvIE95bmF0xLFsxLF5b3IiLz4NCgkJPHVpdGV4dCBuYW1lPSJTQ1JVQkJBUlNUQVRVU19MT0FESU5HIiB2YWx1ZT0iWcO8a2xlbml5b3IiLz4NCgkJPHVpdGV4dCBuYW1lPSJTQ1JVQkJBUlNUQVRVU19CVUZGRVJJTkciIHZhbHVlPSJBcmFiZWxsZcSfZSBBbMSxbsSxeW9yIi8+DQoJCTx1aXRleHQgbmFtZT0iU0NSVUJCQVJTVEFUVVNfUVVFU1RJT04iIHZhbHVlPSJTb3J1eXUgWWFuxLF0bGEiLz4NCgkJPHVpdGV4dCBuYW1lPSJTQ1JVQkJBUlNUQVRVU19SRVZJRVdRVUlaIiB2YWx1ZT0iU8SxbmF2IMSwbmNlbGVuaXlvciIvPg0KCQk8IS0tIHN1YnN0aXR1dGlvbjogJW0gPT0gbWludXRlcyByZW1haW5pbmcgLS0+DQoJCTwhLS0gc3Vic3RpdHV0aW9uOiAlcyA9PSBzZWNvbmRzIHJlbWFpbmluZyAtLT4NCgkJPHVpdGV4dCBuYW1lPSJFTEFQU0VEIiB2YWx1ZT0iJW0gRGFraWthICVzIFNhbml5ZSBLYWxkxLEiLz4NCgkJPHVpdGV4dCBuYW1lPSJOT1RGT1VORCIgdmFsdWU9IkhlcmhhbmdpIEJpciDFnmV5IEJ1bHVubWFkxLEiLz4NCgkJPHVpdGV4dCBuYW1lPSJBVFRBQ0hNRU5UUyIgdmFsdWU9IkVrbGVy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xLBydGliYXQiLz4NCgkJPHVpdGV4dCBuYW1lPSJUQUJfUVVJWiIgdmFsdWU9IlPEsW5hdiIvPg0KCQk8dWl0ZXh0IG5hbWU9IlRBQl9PVVRMSU5FIiB2YWx1ZT0iQW5hIEhhdCIvPg0KCQk8dWl0ZXh0IG5hbWU9IlRBQl9USFVNQiIgdmFsdWU9IlJlc2ltIi8+DQoJCTx1aXRleHQgbmFtZT0iVEFCX05PVEVTIiB2YWx1ZT0iTm90bGFyIi8+DQoJCTx1aXRleHQgbmFtZT0iVEFCX1NFQVJDSCIgdmFsdWU9IkFyYSIvPg0KCQk8dWl0ZXh0IG5hbWU9IlNMSURFX0hFQURJTkciIHZhbHVlPSJTbGF5dCBCYcWfbMSxxJ/EsSIvPg0KCQk8dWl0ZXh0IG5hbWU9IkRVUkFUSU9OX0hFQURJTkciIHZhbHVlPSJTw7xyZSIvPg0KCQk8dWl0ZXh0IG5hbWU9IlNFQVJDSF9IRUFESU5HIiB2YWx1ZT0iTWV0bmkgYXJhOiIvPg0KCQk8dWl0ZXh0IG5hbWU9IlRIVU1CX0hFQURJTkciIHZhbHVlPSJTbGF5dCIvPg0KCQk8dWl0ZXh0IG5hbWU9IlRIVU1CX0lORk8iIHZhbHVlPSJTbGF5dCBCYcWfbMSxxJ/EsS9Tw7xyZXNpIi8+DQoJCTx1aXRleHQgbmFtZT0iQVRUQUNITkFNRV9IRUFESU5HIiB2YWx1ZT0iRG9zeWEgQWTEsSIvPg0KCQk8dWl0ZXh0IG5hbWU9IkFUVEFDSFNJWkVfSEVBRElORyIgdmFsdWU9IkJveXV0Ii8+DQoJCTx1aXRleHQgbmFtZT0iU0xJREVfTk9URVMiIHZhbHVlPSJTbGF5dCBOb3RsYXLEsS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VU5OQU1FRFNMSURFVElUTEUiIHZhbHVlPSLQodC70LDQudC0ICVuIi8+DQoJCTx1aXRleHQgbmFtZT0iQ09MTEFCX0xPQ0FMX1BMQVlCQUNLX01TRyIgdmFsdWU9IkNvbnRlbnQgaXMgYmVpbmcgcGxheWVkIGxvY2FsbHkuXG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 name="HTML_AUTOSHAPE_INFO" val="&lt;ThreeDShapeInfo&gt;&lt;uuid val=&quot;{96CB538B-92C9-4663-9AC0-B8AB26AF9CAC}&quot;/&gt;&lt;isInvalidForFieldText val=&quot;1&quot;/&gt;&lt;Image&gt;&lt;filename val=&quot;C:\Users\Kevin\AppData\Local\Temp\PR\data\asimages\{96CB538B-92C9-4663-9AC0-B8AB26AF9CAC}_MtOfSld1.png&quot;/&gt;&lt;left val=&quot;584&quot;/&gt;&lt;top val=&quot;381&quot;/&gt;&lt;width val=&quot;78&quot;/&gt;&lt;height val=&quot;22&quot;/&gt;&lt;hasText val=&quot;0&quot;/&gt;&lt;/Image&gt;&lt;Image&gt;&lt;filename val=&quot;C:\Users\Kevin\AppData\Local\Temp\PR\data\asimages\{96CB538B-92C9-4663-9AC0-B8AB26AF9CAC}_MtorLt_text.png&quot;/&gt;&lt;left val=&quot;584&quot;/&gt;&lt;top val=&quot;381&quot;/&gt;&lt;width val=&quot;78&quot;/&gt;&lt;height val=&quot;22&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6&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6&quot;/&gt;&lt;lineCharCount val=&quot;6&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HTML_SHAPEINFO" val="&lt;SlideThumbPath val=&quot;Slide1.PNG&quot;/&gt;"/>
  <p:tag name="PPSNARRATIONPROPS" val="E:\1_Marker 01_0000000-FINAL.mp3"/>
  <p:tag name="PPSNARRATION" val="1,24071048,F:\ESS Training Module Updates (2017-2018)\Modules\GuidelinesRespectful2_pptx\Media.ppcx"/>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2&quot;/&gt;&lt;lineCharCount val=&quot;28&quot;/&gt;&lt;lineCharCount val=&quot;24&quot;/&gt;&lt;lineCharCount val=&quot;10&quot;/&gt;&lt;/TableIndex&gt;&lt;/ShapeTextInfo&gt;"/>
  <p:tag name="HTML_SHAPEINFO" val="&lt;ThreeDShapeInfo&gt;&lt;uuid val=&quot;&quot;/&gt;&lt;isInvalidForFieldText val=&quot;0&quot;/&gt;&lt;Image&gt;&lt;filename val=&quot;C:\Users\Kevin\AppData\Local\Temp\PR\data\asimages\{8FB37A2D-A4A6-45FB-B744-59C3758540B9}_1.png&quot;/&gt;&lt;left val=&quot;38&quot;/&gt;&lt;top val=&quot;36&quot;/&gt;&lt;width val=&quot;652&quot;/&gt;&lt;height val=&quot;228&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HTML_SHAPEINFO" val="&lt;SlideThumbPath val=&quot;Slide2.PNG&quot;/&gt;"/>
  <p:tag name="PPSNARRATIONPROPS" val="E:\1_Marker 04_0000002.mp3"/>
  <p:tag name="PPSNARRATION" val="2,24071048,F:\ESS Training Module Updates (2017-2018)\Modules\GuidelinesRespectful2_pptx\Media.ppcx"/>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70&quot;/&gt;&lt;lineCharCount val=&quot;84&quot;/&gt;&lt;lineCharCount val=&quot;70&quot;/&gt;&lt;lineCharCount val=&quot;77&quot;/&gt;&lt;lineCharCount val=&quot;82&quot;/&gt;&lt;lineCharCount val=&quot;80&quot;/&gt;&lt;lineCharCount val=&quot;77&quot;/&gt;&lt;lineCharCount val=&quot;11&quot;/&gt;&lt;lineCharCount val=&quot;1&quot;/&gt;&lt;lineCharCount val=&quot;64&quot;/&gt;&lt;lineCharCount val=&quot;35&quot;/&gt;&lt;/TableIndex&gt;&lt;/ShapeTextInfo&gt;"/>
  <p:tag name="HTML_SHAPEINFO" val="&lt;ThreeDShapeInfo&gt;&lt;uuid val=&quot;&quot;/&gt;&lt;isInvalidForFieldText val=&quot;0&quot;/&gt;&lt;Image&gt;&lt;filename val=&quot;C:\Users\Kevin\AppData\Local\Temp\PR\data\asimages\{4F89C87F-C762-4A6F-8CB5-056F3E73157F}_2.png&quot;/&gt;&lt;left val=&quot;42&quot;/&gt;&lt;top val=&quot;108&quot;/&gt;&lt;width val=&quot;646&quot;/&gt;&lt;height val=&quot;261&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75&quot;/&gt;&lt;lineCharCount val=&quot;77&quot;/&gt;&lt;lineCharCount val=&quot;75&quot;/&gt;&lt;/TableIndex&gt;&lt;/ShapeTextInfo&gt;"/>
  <p:tag name="HTML_SHAPEINFO" val="&lt;ThreeDShapeInfo&gt;&lt;uuid val=&quot;&quot;/&gt;&lt;isInvalidForFieldText val=&quot;0&quot;/&gt;&lt;Image&gt;&lt;filename val=&quot;C:\Users\Kevin\AppData\Local\Temp\PR\data\asimages\{CD2BF316-DB17-405B-9E9A-249F3C7934C2}_2.png&quot;/&gt;&lt;left val=&quot;61&quot;/&gt;&lt;top val=&quot;24&quot;/&gt;&lt;width val=&quot;593&quot;/&gt;&lt;height val=&quot;97&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HTML_SHAPEINFO" val="&lt;SlideThumbPath val=&quot;Slide3.PNG&quot;/&gt;"/>
  <p:tag name="PPSNARRATIONPROPS" val="E:\1_Marker 07_0000003.mp3"/>
  <p:tag name="PPSNARRATION" val="3,24071048,F:\ESS Training Module Updates (2017-2018)\Modules\GuidelinesRespectful2_pptx\Media.ppcx"/>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quot;/&gt;&lt;isInvalidForFieldText val=&quot;0&quot;/&gt;&lt;Image&gt;&lt;filename val=&quot;C:\Users\Kevin\AppData\Local\Temp\PR\data\asimages\{377F620A-1625-41E6-8B1A-D968D8B84EDD}_3.png&quot;/&gt;&lt;left val=&quot;49&quot;/&gt;&lt;top val=&quot;16&quot;/&gt;&lt;width val=&quot;609&quot;/&gt;&lt;height val=&quot;105&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73&quot;/&gt;&lt;lineCharCount val=&quot;77&quot;/&gt;&lt;lineCharCount val=&quot;6&quot;/&gt;&lt;lineCharCount val=&quot;79&quot;/&gt;&lt;lineCharCount val=&quot;75&quot;/&gt;&lt;lineCharCount val=&quot;37&quot;/&gt;&lt;lineCharCount val=&quot;77&quot;/&gt;&lt;lineCharCount val=&quot;78&quot;/&gt;&lt;lineCharCount val=&quot;72&quot;/&gt;&lt;lineCharCount val=&quot;55&quot;/&gt;&lt;/TableIndex&gt;&lt;/ShapeTextInfo&gt;"/>
  <p:tag name="HTML_SHAPEINFO" val="&lt;ThreeDShapeInfo&gt;&lt;uuid val=&quot;&quot;/&gt;&lt;isInvalidForFieldText val=&quot;0&quot;/&gt;&lt;Image&gt;&lt;filename val=&quot;C:\Users\Kevin\AppData\Local\Temp\PR\data\asimages\{7D1D26FF-829C-4419-9721-9C62E0D3D9E8}_3.png&quot;/&gt;&lt;left val=&quot;54&quot;/&gt;&lt;top val=&quot;104&quot;/&gt;&lt;width val=&quot;610&quot;/&gt;&lt;height val=&quot;242&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HTML_SHAPEINFO" val="&lt;SlideThumbPath val=&quot;Slide4.PNG&quot;/&gt;"/>
  <p:tag name="PPSNARRATIONPROPS" val="E:\1_Marker 08_0000004.mp3"/>
  <p:tag name="PPSNARRATION" val="4,24071048,F:\ESS Training Module Updates (2017-2018)\Modules\GuidelinesRespectful2_pptx\Media.ppcx"/>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2&quot;/&gt;&lt;lineCharCount val=&quot;78&quot;/&gt;&lt;lineCharCount val=&quot;19&quot;/&gt;&lt;lineCharCount val=&quot;82&quot;/&gt;&lt;lineCharCount val=&quot;72&quot;/&gt;&lt;lineCharCount val=&quot;65&quot;/&gt;&lt;/TableIndex&gt;&lt;/ShapeTextInfo&gt;"/>
  <p:tag name="HTML_SHAPEINFO" val="&lt;ThreeDShapeInfo&gt;&lt;uuid val=&quot;&quot;/&gt;&lt;isInvalidForFieldText val=&quot;0&quot;/&gt;&lt;Image&gt;&lt;filename val=&quot;C:\Users\Kevin\AppData\Local\Temp\PR\data\asimages\{04AD7CB7-600B-4024-9559-939128F873B0}_4.png&quot;/&gt;&lt;left val=&quot;54&quot;/&gt;&lt;top val=&quot;102&quot;/&gt;&lt;width val=&quot;616&quot;/&gt;&lt;height val=&quot;189&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2&quot;/&gt;&lt;lineCharCount val=&quot;38&quot;/&gt;&lt;/TableIndex&gt;&lt;/ShapeTextInfo&gt;"/>
  <p:tag name="HTML_SHAPEINFO" val="&lt;ThreeDShapeInfo&gt;&lt;uuid val=&quot;&quot;/&gt;&lt;isInvalidForFieldText val=&quot;0&quot;/&gt;&lt;Image&gt;&lt;filename val=&quot;C:\Users\Kevin\AppData\Local\Temp\PR\data\asimages\{F71B4368-0C15-4E35-AEFE-60DF3CF0791E}_4.png&quot;/&gt;&lt;left val=&quot;39&quot;/&gt;&lt;top val=&quot;7&quot;/&gt;&lt;width val=&quot;668&quot;/&gt;&lt;height val=&quot;113&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HTML_SHAPEINFO" val="&lt;SlideThumbPath val=&quot;Slide5.PNG&quot;/&gt;"/>
  <p:tag name="PPSNARRATIONPROPS" val="E:\1_Marker 11_0000005.mp3"/>
  <p:tag name="PPSNARRATION" val="5,24071048,F:\ESS Training Module Updates (2017-2018)\Modules\GuidelinesRespectful2_pptx\Media.ppcx"/>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81&quot;/&gt;&lt;lineCharCount val=&quot;87&quot;/&gt;&lt;lineCharCount val=&quot;81&quot;/&gt;&lt;lineCharCount val=&quot;27&quot;/&gt;&lt;lineCharCount val=&quot;71&quot;/&gt;&lt;lineCharCount val=&quot;41&quot;/&gt;&lt;lineCharCount val=&quot;11&quot;/&gt;&lt;lineCharCount val=&quot;19&quot;/&gt;&lt;lineCharCount val=&quot;32&quot;/&gt;&lt;lineCharCount val=&quot;16&quot;/&gt;&lt;/TableIndex&gt;&lt;/ShapeTextInfo&gt;"/>
  <p:tag name="HTML_SHAPEINFO" val="&lt;ThreeDShapeInfo&gt;&lt;uuid val=&quot;&quot;/&gt;&lt;isInvalidForFieldText val=&quot;0&quot;/&gt;&lt;Image&gt;&lt;filename val=&quot;C:\Users\Kevin\AppData\Local\Temp\PR\data\asimages\{EA7C23E2-1315-410A-9AA2-CDEA8FDA2D64}_5.png&quot;/&gt;&lt;left val=&quot;54&quot;/&gt;&lt;top val=&quot;103&quot;/&gt;&lt;width val=&quot;624&quot;/&gt;&lt;height val=&quot;268&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26&quot;/&gt;&lt;/TableIndex&gt;&lt;/ShapeTextInfo&gt;"/>
  <p:tag name="HTML_SHAPEINFO" val="&lt;ThreeDShapeInfo&gt;&lt;uuid val=&quot;&quot;/&gt;&lt;isInvalidForFieldText val=&quot;0&quot;/&gt;&lt;Image&gt;&lt;filename val=&quot;C:\Users\Kevin\AppData\Local\Temp\PR\data\asimages\{6B48A61E-B7F4-4DA7-A134-6B37B7D9BEEA}_5.png&quot;/&gt;&lt;left val=&quot;41&quot;/&gt;&lt;top val=&quot;13&quot;/&gt;&lt;width val=&quot;628&quot;/&gt;&lt;height val=&quot;113&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HTML_SHAPEINFO" val="&lt;SlideThumbPath val=&quot;Slide6.PNG&quot;/&gt;"/>
  <p:tag name="PPSNARRATIONPROPS" val="E:\1_Marker 12_0000006.mp3"/>
  <p:tag name="PPSNARRATION" val="6,24071048,F:\ESS Training Module Updates (2017-2018)\Modules\GuidelinesRespectful2_pptx\Media.ppcx"/>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8&quot;/&gt;&lt;lineCharCount val=&quot;36&quot;/&gt;&lt;/TableIndex&gt;&lt;/ShapeTextInfo&gt;"/>
  <p:tag name="HTML_SHAPEINFO" val="&lt;ThreeDShapeInfo&gt;&lt;uuid val=&quot;&quot;/&gt;&lt;isInvalidForFieldText val=&quot;0&quot;/&gt;&lt;Image&gt;&lt;filename val=&quot;C:\Users\Kevin\AppData\Local\Temp\PR\data\asimages\{639A9179-C09A-4E87-8189-BDD9478A2721}_6.png&quot;/&gt;&lt;left val=&quot;45&quot;/&gt;&lt;top val=&quot;13&quot;/&gt;&lt;width val=&quot;609&quot;/&gt;&lt;height val=&quot;113&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69&quot;/&gt;&lt;lineCharCount val=&quot;80&quot;/&gt;&lt;lineCharCount val=&quot;23&quot;/&gt;&lt;lineCharCount val=&quot;81&quot;/&gt;&lt;lineCharCount val=&quot;68&quot;/&gt;&lt;/TableIndex&gt;&lt;/ShapeTextInfo&gt;"/>
  <p:tag name="HTML_SHAPEINFO" val="&lt;ThreeDShapeInfo&gt;&lt;uuid val=&quot;&quot;/&gt;&lt;isInvalidForFieldText val=&quot;0&quot;/&gt;&lt;Image&gt;&lt;filename val=&quot;C:\Users\Kevin\AppData\Local\Temp\PR\data\asimages\{4074449A-EAFE-41DB-BD83-731751E7A921}_6.png&quot;/&gt;&lt;left val=&quot;48&quot;/&gt;&lt;top val=&quot;114&quot;/&gt;&lt;width val=&quot;616&quot;/&gt;&lt;height val=&quot;242&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HTML_SHAPEINFO" val="&lt;SlideThumbPath val=&quot;Slide7.PNG&quot;/&gt;"/>
  <p:tag name="PPSNARRATIONPROPS" val="E:\1_Marker 13_0000007.mp3"/>
  <p:tag name="PPSNARRATION" val="7,24071048,F:\ESS Training Module Updates (2017-2018)\Modules\GuidelinesRespectful2_pptx\Media.ppcx"/>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0&quot;/&gt;&lt;lineCharCount val=&quot;25&quot;/&gt;&lt;/TableIndex&gt;&lt;/ShapeTextInfo&gt;"/>
  <p:tag name="HTML_SHAPEINFO" val="&lt;ThreeDShapeInfo&gt;&lt;uuid val=&quot;&quot;/&gt;&lt;isInvalidForFieldText val=&quot;0&quot;/&gt;&lt;Image&gt;&lt;filename val=&quot;C:\Users\Kevin\AppData\Local\Temp\PR\data\asimages\{31B41356-D7F3-4EAC-B802-ECDD1742FAAA}_7.png&quot;/&gt;&lt;left val=&quot;44&quot;/&gt;&lt;top val=&quot;14&quot;/&gt;&lt;width val=&quot;617&quot;/&gt;&lt;height val=&quot;113&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70&quot;/&gt;&lt;lineCharCount val=&quot;71&quot;/&gt;&lt;lineCharCount val=&quot;39&quot;/&gt;&lt;lineCharCount val=&quot;1&quot;/&gt;&lt;lineCharCount val=&quot;19&quot;/&gt;&lt;lineCharCount val=&quot;78&quot;/&gt;&lt;lineCharCount val=&quot;72&quot;/&gt;&lt;lineCharCount val=&quot;69&quot;/&gt;&lt;lineCharCount val=&quot;43&quot;/&gt;&lt;lineCharCount val=&quot;72&quot;/&gt;&lt;lineCharCount val=&quot;79&quot;/&gt;&lt;lineCharCount val=&quot;75&quot;/&gt;&lt;lineCharCount val=&quot;47&quot;/&gt;&lt;lineCharCount val=&quot;1&quot;/&gt;&lt;lineCharCount val=&quot;1&quot;/&gt;&lt;/TableIndex&gt;&lt;/ShapeTextInfo&gt;"/>
  <p:tag name="HTML_SHAPEINFO" val="&lt;ThreeDShapeInfo&gt;&lt;uuid val=&quot;&quot;/&gt;&lt;isInvalidForFieldText val=&quot;0&quot;/&gt;&lt;Image&gt;&lt;filename val=&quot;C:\Users\Kevin\AppData\Local\Temp\PR\data\asimages\{2DAF2E64-F07A-4A39-B54A-1CFCCD5E0CC7}_7.png&quot;/&gt;&lt;left val=&quot;54&quot;/&gt;&lt;top val=&quot;101&quot;/&gt;&lt;width val=&quot;610&quot;/&gt;&lt;height val=&quot;264&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HTML_SHAPEINFO" val="&lt;SlideThumbPath val=&quot;Slide7.PNG&quot;/&gt;"/>
  <p:tag name="PPSNARRATIONPROPS" val="E:\1_Marker 14_0000008.mp3"/>
  <p:tag name="PPSNARRATION" val="8,24071048,F:\ESS Training Module Updates (2017-2018)\Modules\GuidelinesRespectful2_pptx\Media.ppcx"/>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35&quot;/&gt;&lt;/TableIndex&gt;&lt;/ShapeTextInfo&gt;"/>
  <p:tag name="HTML_SHAPEINFO" val="&lt;ThreeDShapeInfo&gt;&lt;uuid val=&quot;&quot;/&gt;&lt;isInvalidForFieldText val=&quot;0&quot;/&gt;&lt;Image&gt;&lt;filename val=&quot;C:\Users\Kevin\AppData\Local\Temp\PR\data\asimages\{0F120C7B-FBFC-4375-A60B-97A5A5D6060C}_8.png&quot;/&gt;&lt;left val=&quot;48&quot;/&gt;&lt;top val=&quot;15&quot;/&gt;&lt;width val=&quot;609&quot;/&gt;&lt;height val=&quot;113&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20&quot;/&gt;&lt;lineCharCount val=&quot;75&quot;/&gt;&lt;lineCharCount val=&quot;68&quot;/&gt;&lt;lineCharCount val=&quot;78&quot;/&gt;&lt;lineCharCount val=&quot;49&quot;/&gt;&lt;lineCharCount val=&quot;1&quot;/&gt;&lt;/TableIndex&gt;&lt;/ShapeTextInfo&gt;"/>
  <p:tag name="HTML_SHAPEINFO" val="&lt;ThreeDShapeInfo&gt;&lt;uuid val=&quot;&quot;/&gt;&lt;isInvalidForFieldText val=&quot;0&quot;/&gt;&lt;Image&gt;&lt;filename val=&quot;C:\Users\Kevin\AppData\Local\Temp\PR\data\asimages\{34802A96-8037-445F-926B-538168F48E8B}_8.png&quot;/&gt;&lt;left val=&quot;60&quot;/&gt;&lt;top val=&quot;132&quot;/&gt;&lt;width val=&quot;600&quot;/&gt;&lt;height val=&quot;140&quot;/&gt;&lt;hasText val=&quot;1&quot;/&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HTML_SHAPEINFO" val="&lt;SlideThumbPath val=&quot;Slide7.PNG&quot;/&gt;"/>
  <p:tag name="PPSNARRATIONPROPS" val="E:\1_Marker 15_0000009.mp3"/>
  <p:tag name="PPSNARRATION" val="9,24071048,F:\ESS Training Module Updates (2017-2018)\Modules\GuidelinesRespectful2_pptx\Media.ppcx"/>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9&quot;/&gt;&lt;lineCharCount val=&quot;35&quot;/&gt;&lt;/TableIndex&gt;&lt;/ShapeTextInfo&gt;"/>
  <p:tag name="HTML_SHAPEINFO" val="&lt;ThreeDShapeInfo&gt;&lt;uuid val=&quot;&quot;/&gt;&lt;isInvalidForFieldText val=&quot;0&quot;/&gt;&lt;Image&gt;&lt;filename val=&quot;C:\Users\Kevin\AppData\Local\Temp\PR\data\asimages\{F7F31EF7-1942-4511-B170-174AC31B3FC2}_9.png&quot;/&gt;&lt;left val=&quot;49&quot;/&gt;&lt;top val=&quot;7&quot;/&gt;&lt;width val=&quot;609&quot;/&gt;&lt;height val=&quot;113&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120&quot;/&gt;&lt;lineCharCount val=&quot;88&quot;/&gt;&lt;lineCharCount val=&quot;75&quot;/&gt;&lt;lineCharCount val=&quot;16&quot;/&gt;&lt;lineCharCount val=&quot;34&quot;/&gt;&lt;lineCharCount val=&quot;65&quot;/&gt;&lt;lineCharCount val=&quot;10&quot;/&gt;&lt;lineCharCount val=&quot;9&quot;/&gt;&lt;lineCharCount val=&quot;58&quot;/&gt;&lt;lineCharCount val=&quot;17&quot;/&gt;&lt;lineCharCount val=&quot;57&quot;/&gt;&lt;lineCharCount val=&quot;28&quot;/&gt;&lt;/TableIndex&gt;&lt;/ShapeTextInfo&gt;"/>
  <p:tag name="HTML_SHAPEINFO" val="&lt;ThreeDShapeInfo&gt;&lt;uuid val=&quot;&quot;/&gt;&lt;isInvalidForFieldText val=&quot;0&quot;/&gt;&lt;Image&gt;&lt;filename val=&quot;C:\Users\Kevin\AppData\Local\Temp\PR\data\asimages\{B84C8409-4540-47AC-A1AE-E94BFFAB6E9C}_9.png&quot;/&gt;&lt;left val=&quot;61&quot;/&gt;&lt;top val=&quot;104&quot;/&gt;&lt;width val=&quot;621&quot;/&gt;&lt;height val=&quot;235&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HTML_SHAPEINFO" val="&lt;SlideThumbPath val=&quot;Slide9.PNG&quot;/&gt;"/>
  <p:tag name="PPSNARRATIONPROPS" val="E:\1_Marker 16_0000010.mp3"/>
  <p:tag name="PPSNARRATION" val="10,24071048,F:\ESS Training Module Updates (2017-2018)\Modules\GuidelinesRespectful2_pptx\Media.ppcx"/>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quot;/&gt;&lt;isInvalidForFieldText val=&quot;0&quot;/&gt;&lt;Image&gt;&lt;filename val=&quot;C:\Users\Kevin\AppData\Local\Temp\PR\data\asimages\{1EE6494B-C7D8-4E3E-904F-56F2A0049134}_10.png&quot;/&gt;&lt;left val=&quot;15&quot;/&gt;&lt;top val=&quot;-14&quot;/&gt;&lt;width val=&quot;609&quot;/&gt;&lt;height val=&quot;86&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6&quot;/&gt;&lt;lineCharCount val=&quot;87&quot;/&gt;&lt;lineCharCount val=&quot;86&quot;/&gt;&lt;lineCharCount val=&quot;28&quot;/&gt;&lt;lineCharCount val=&quot;1&quot;/&gt;&lt;lineCharCount val=&quot;59&quot;/&gt;&lt;lineCharCount val=&quot;82&quot;/&gt;&lt;lineCharCount val=&quot;89&quot;/&gt;&lt;lineCharCount val=&quot;83&quot;/&gt;&lt;lineCharCount val=&quot;17&quot;/&gt;&lt;lineCharCount val=&quot;1&quot;/&gt;&lt;lineCharCount val=&quot;7&quot;/&gt;&lt;lineCharCount val=&quot;87&quot;/&gt;&lt;lineCharCount val=&quot;90&quot;/&gt;&lt;lineCharCount val=&quot;92&quot;/&gt;&lt;lineCharCount val=&quot;55&quot;/&gt;&lt;lineCharCount val=&quot;1&quot;/&gt;&lt;/TableIndex&gt;&lt;/ShapeTextInfo&gt;"/>
  <p:tag name="HTML_SHAPEINFO" val="&lt;ThreeDShapeInfo&gt;&lt;uuid val=&quot;&quot;/&gt;&lt;isInvalidForFieldText val=&quot;0&quot;/&gt;&lt;Image&gt;&lt;filename val=&quot;C:\Users\Kevin\AppData\Local\Temp\PR\data\asimages\{EDA049FE-AEB2-438C-8D45-B105A9A3142D}_10.png&quot;/&gt;&lt;left val=&quot;26&quot;/&gt;&lt;top val=&quot;44&quot;/&gt;&lt;width val=&quot;681&quot;/&gt;&lt;height val=&quot;272&quot;/&gt;&lt;hasText val=&quot;1&quot;/&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HTML_SHAPEINFO" val="&lt;SlideThumbPath val=&quot;Slide9.PNG&quot;/&gt;"/>
  <p:tag name="PPSNARRATIONPROPS" val="E:\1_Marker 17_0000011.mp3"/>
  <p:tag name="PPSNARRATION" val="11,24071048,F:\ESS Training Module Updates (2017-2018)\Modules\GuidelinesRespectful2_pptx\Media.ppcx"/>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quot;/&gt;&lt;isInvalidForFieldText val=&quot;0&quot;/&gt;&lt;Image&gt;&lt;filename val=&quot;C:\Users\Kevin\AppData\Local\Temp\PR\data\asimages\{88405A82-97FB-4BA1-A862-031D769D35F0}_11.png&quot;/&gt;&lt;left val=&quot;15&quot;/&gt;&lt;top val=&quot;-12&quot;/&gt;&lt;width val=&quot;609&quot;/&gt;&lt;height val=&quot;86&quot;/&gt;&lt;hasText val=&quot;1&quot;/&gt;&lt;/Image&gt;&lt;/ThreeDShape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9&quot;/&gt;&lt;lineCharCount val=&quot;1&quot;/&gt;&lt;lineCharCount val=&quot;7&quot;/&gt;&lt;lineCharCount val=&quot;83&quot;/&gt;&lt;lineCharCount val=&quot;89&quot;/&gt;&lt;lineCharCount val=&quot;89&quot;/&gt;&lt;lineCharCount val=&quot;30&quot;/&gt;&lt;lineCharCount val=&quot;7&quot;/&gt;&lt;lineCharCount val=&quot;43&quot;/&gt;&lt;lineCharCount val=&quot;87&quot;/&gt;&lt;lineCharCount val=&quot;88&quot;/&gt;&lt;lineCharCount val=&quot;48&quot;/&gt;&lt;lineCharCount val=&quot;1&quot;/&gt;&lt;lineCharCount val=&quot;93&quot;/&gt;&lt;lineCharCount val=&quot;88&quot;/&gt;&lt;lineCharCount val=&quot;50&quot;/&gt;&lt;lineCharCount val=&quot;1&quot;/&gt;&lt;lineCharCount val=&quot;94&quot;/&gt;&lt;lineCharCount val=&quot;85&quot;/&gt;&lt;lineCharCount val=&quot;57&quot;/&gt;&lt;/TableIndex&gt;&lt;/ShapeTextInfo&gt;"/>
  <p:tag name="HTML_SHAPEINFO" val="&lt;ThreeDShapeInfo&gt;&lt;uuid val=&quot;&quot;/&gt;&lt;isInvalidForFieldText val=&quot;0&quot;/&gt;&lt;Image&gt;&lt;filename val=&quot;C:\Users\Kevin\AppData\Local\Temp\PR\data\asimages\{4B9EA90A-3FCA-4670-9E6A-82CD626697E7}_11.png&quot;/&gt;&lt;left val=&quot;26&quot;/&gt;&lt;top val=&quot;39&quot;/&gt;&lt;width val=&quot;684&quot;/&gt;&lt;height val=&quot;328&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HTML_SHAPEINFO" val="&lt;SlideThumbPath val=&quot;Slide10.PNG&quot;/&gt;"/>
  <p:tag name="PPSNARRATIONPROPS" val="E:\1_Marker 18_0000012.mp3"/>
  <p:tag name="PPSNARRATION" val="12,24071048,F:\ESS Training Module Updates (2017-2018)\Modules\GuidelinesRespectful2_pptx\Media.ppcx"/>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76&quot;/&gt;&lt;lineCharCount val=&quot;72&quot;/&gt;&lt;lineCharCount val=&quot;72&quot;/&gt;&lt;lineCharCount val=&quot;1&quot;/&gt;&lt;lineCharCount val=&quot;68&quot;/&gt;&lt;lineCharCount val=&quot;12&quot;/&gt;&lt;lineCharCount val=&quot;1&quot;/&gt;&lt;lineCharCount val=&quot;29&quot;/&gt;&lt;lineCharCount val=&quot;33&quot;/&gt;&lt;lineCharCount val=&quot;15&quot;/&gt;&lt;lineCharCount val=&quot;47&quot;/&gt;&lt;/TableIndex&gt;&lt;/ShapeTextInfo&gt;"/>
  <p:tag name="HTML_SHAPEINFO" val="&lt;ThreeDShapeInfo&gt;&lt;uuid val=&quot;&quot;/&gt;&lt;isInvalidForFieldText val=&quot;0&quot;/&gt;&lt;Image&gt;&lt;filename val=&quot;C:\Users\Kevin\AppData\Local\Temp\PR\data\asimages\{F58DFFEC-D6E7-4538-9CF3-BEAF922AB84B}_12.png&quot;/&gt;&lt;left val=&quot;67&quot;/&gt;&lt;top val=&quot;62&quot;/&gt;&lt;width val=&quot;598&quot;/&gt;&lt;height val=&quot;271&quot;/&gt;&lt;hasText val=&quot;1&quot;/&gt;&lt;/Image&gt;&lt;/ThreeDShapeInfo&gt;"/>
</p:tagLst>
</file>

<file path=ppt/tags/tag85.xml><?xml version="1.0" encoding="utf-8"?>
<p:tagLst xmlns:a="http://schemas.openxmlformats.org/drawingml/2006/main" xmlns:r="http://schemas.openxmlformats.org/officeDocument/2006/relationships" xmlns:p="http://schemas.openxmlformats.org/presentationml/2006/main">
  <p:tag name="HTML_SHAPEINFO" val="&lt;SlideThumbPath val=&quot;Slide76.PNG&quot;/&gt;"/>
  <p:tag name="PPSNARRATIONPROPS" val="H:\1_Marker 18_0000012.mp3"/>
  <p:tag name="PPSNARRATION" val="13,24071048,F:\ESS Training Module Updates (2017-2018)\Modules\GuidelinesRespectful2_pptx\Media.ppcx"/>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 name="PRESENTER_SHAPEINFO" val="&lt;ThreeDShapeInfo&gt;&lt;uuid val=&quot;{D2F5F81A-DEDE-4E5D-B883-494E5A202617}&quot;/&gt;&lt;isInvalidForFieldText val=&quot;0&quot;/&gt;&lt;Image&gt;&lt;filename val=&quot;C:\Users\Kevin\AppData\Local\Temp\PR\data\asimages\{D2F5F81A-DEDE-4E5D-B883-494E5A202617}_13.png&quot;/&gt;&lt;left val=&quot;107&quot;/&gt;&lt;top val=&quot;139&quot;/&gt;&lt;width val=&quot;507&quot;/&gt;&lt;height val=&quot;105&quot;/&gt;&lt;hasText val=&quot;1&quot;/&gt;&lt;/Image&gt;&lt;/ThreeDShapeInfo&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0&quot;/&gt;&lt;lineCharCount val=&quot;45&quot;/&gt;&lt;lineCharCount val=&quot;42&quot;/&gt;&lt;/TableIndex&gt;&lt;/ShapeTextInfo&gt;"/>
  <p:tag name="HTML_SHAPEINFO" val="&lt;ThreeDShapeInfo&gt;&lt;uuid val=&quot;&quot;/&gt;&lt;isInvalidForFieldText val=&quot;0&quot;/&gt;&lt;Image&gt;&lt;filename val=&quot;C:\Users\Kevin\AppData\Local\Temp\PR\data\asimages\{C0AF5767-D0E0-4CCC-A502-906ED7E2C48B}_13.png&quot;/&gt;&lt;left val=&quot;108&quot;/&gt;&lt;top val=&quot;145&quot;/&gt;&lt;width val=&quot;508&quot;/&gt;&lt;height val=&quot;95&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quot;/&gt;&lt;isInvalidForFieldText val=&quot;0&quot;/&gt;&lt;Image&gt;&lt;filename val=&quot;C:\Users\Kevin\AppData\Local\Temp\PR\data\asimages\{61C3A6F5-4B81-41DF-B0AF-5A0956C1A389}_13.png&quot;/&gt;&lt;left val=&quot;95&quot;/&gt;&lt;top val=&quot;35&quot;/&gt;&lt;width val=&quot;528&quot;/&gt;&lt;height val=&quot;139&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HTML_SHAPEINFO" val="&lt;ThreeDShapeInfo&gt;&lt;uuid val=&quot;&quot;/&gt;&lt;isInvalidForFieldText val=&quot;0&quot;/&gt;&lt;Image&gt;&lt;filename val=&quot;C:\Users\Kevin\AppData\Local\Temp\PR\data\asimages\{C4292706-4188-410F-B6FF-576C95EB2617}_13.png&quot;/&gt;&lt;left val=&quot;242&quot;/&gt;&lt;top val=&quot;246&quot;/&gt;&lt;width val=&quot;235&quot;/&gt;&lt;height val=&quot;85&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resenterMedia.com Static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27667</TotalTime>
  <Words>605</Words>
  <Application>Microsoft Office PowerPoint</Application>
  <PresentationFormat>On-screen Show (16:9)</PresentationFormat>
  <Paragraphs>74</Paragraphs>
  <Slides>13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Franklin Gothic Book</vt:lpstr>
      <vt:lpstr>Franklin Gothic Medium</vt:lpstr>
      <vt:lpstr>Segoe UI</vt:lpstr>
      <vt:lpstr>PresenterMedia.com Static Theme</vt:lpstr>
      <vt:lpstr>Retrospect</vt:lpstr>
      <vt:lpstr>GUIDELINES TO PROMOTE A RESPECTFUL WORKPLACE FREE FROM DISCRIMINATION and HARASSMENT</vt:lpstr>
      <vt:lpstr>PowerPoint Presentation</vt:lpstr>
      <vt:lpstr>Introduction</vt:lpstr>
      <vt:lpstr>Why Confront Discrimination Or  Harassment, And Disrespectful Conduct?</vt:lpstr>
      <vt:lpstr>What Is Discrimination Or Harassment,  and Disrespectful Conduct?</vt:lpstr>
      <vt:lpstr>What Is Discrimination Or Harassment, and Disrespectful Conduct? continued</vt:lpstr>
      <vt:lpstr>Examples  Of Discrimination, Harassment and Disrespectful Conduct</vt:lpstr>
      <vt:lpstr>Examples Of Discrimination, Harassment and Disrespectful Conduct continued</vt:lpstr>
      <vt:lpstr>Examples Of Discrimination, Harassment and Disrespectful Conduct continued</vt:lpstr>
      <vt:lpstr>Complaint Process</vt:lpstr>
      <vt:lpstr>Complaint Process continued</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PresenterMedia.com</dc:creator>
  <cp:lastModifiedBy>Kevin</cp:lastModifiedBy>
  <cp:revision>410</cp:revision>
  <dcterms:created xsi:type="dcterms:W3CDTF">2011-04-14T19:54:06Z</dcterms:created>
  <dcterms:modified xsi:type="dcterms:W3CDTF">2017-08-25T16:28:35Z</dcterms:modified>
</cp:coreProperties>
</file>