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6858000" cx="9144000"/>
  <p:notesSz cx="6858000" cy="9144000"/>
  <p:embeddedFontLst>
    <p:embeddedFont>
      <p:font typeface="Open Sans"/>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OpenSans-bold.fntdata"/><Relationship Id="rId12" Type="http://schemas.openxmlformats.org/officeDocument/2006/relationships/font" Target="fonts/OpenSans-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penSans-boldItalic.fntdata"/><Relationship Id="rId14" Type="http://schemas.openxmlformats.org/officeDocument/2006/relationships/font" Target="fonts/OpenSa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8788"/>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Shape 86"/>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rPr lang="en-US"/>
              <a:t>Welcome to Supporting Students with Diabetes training module. </a:t>
            </a:r>
            <a:endParaRPr/>
          </a:p>
          <a:p>
            <a:pPr indent="0" lvl="0" marL="0">
              <a:spcBef>
                <a:spcPts val="0"/>
              </a:spcBef>
              <a:spcAft>
                <a:spcPts val="0"/>
              </a:spcAft>
              <a:buNone/>
            </a:pPr>
            <a:r>
              <a:t/>
            </a:r>
            <a:endParaRPr/>
          </a:p>
          <a:p>
            <a:pPr indent="0" lvl="0" marL="0">
              <a:spcBef>
                <a:spcPts val="0"/>
              </a:spcBef>
              <a:spcAft>
                <a:spcPts val="0"/>
              </a:spcAft>
              <a:buNone/>
            </a:pPr>
            <a:r>
              <a:rPr lang="en-US"/>
              <a:t>This training module is intended for all Halton District School Board personnel, and fulfils the requirements outlined in the Ontario Ministry of Education Policy/Program Memorandum No. 161: SUPPORTING CHILDREN AND STUDENTS WITH PREVALENT MEDICAL CONDITIONS. </a:t>
            </a:r>
            <a:endParaRPr/>
          </a:p>
          <a:p>
            <a:pPr indent="0" lvl="0" marL="0">
              <a:spcBef>
                <a:spcPts val="0"/>
              </a:spcBef>
              <a:spcAft>
                <a:spcPts val="0"/>
              </a:spcAft>
              <a:buNone/>
            </a:pPr>
            <a:r>
              <a:t/>
            </a:r>
            <a:endParaRPr/>
          </a:p>
          <a:p>
            <a:pPr indent="0" lvl="0" marL="0">
              <a:spcBef>
                <a:spcPts val="0"/>
              </a:spcBef>
              <a:spcAft>
                <a:spcPts val="0"/>
              </a:spcAft>
              <a:buClr>
                <a:schemeClr val="dk1"/>
              </a:buClr>
              <a:buSzPts val="1100"/>
              <a:buFont typeface="Arial"/>
              <a:buNone/>
            </a:pPr>
            <a:r>
              <a:rPr lang="en-US"/>
              <a:t>This online training module compliments the HDSB Administrative Procedure: Supporting Students with Diabetes. The Administrative Procedure outlines the roles and responsibilities of students, families, school staff and the Halton District School Board as we work together to ensure the safety and wellbeing of students with diabetes. This administrative procedure can be found on myHDSB.ca under Student Health. </a:t>
            </a:r>
            <a:endParaRPr/>
          </a:p>
        </p:txBody>
      </p:sp>
      <p:sp>
        <p:nvSpPr>
          <p:cNvPr id="87" name="Shape 87"/>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rPr lang="en-US"/>
              <a:t>This diabetes training module is intended to inform viewers of the underlying causes of diabetes, the daily routines students with diabetes navigate, the steps necessary to support an individual in an emergency situation caused by low blood sugar, and the support required in situations of high blood sugar. </a:t>
            </a:r>
            <a:endParaRPr/>
          </a:p>
          <a:p>
            <a:pPr indent="0" lvl="0" marL="0">
              <a:spcBef>
                <a:spcPts val="0"/>
              </a:spcBef>
              <a:spcAft>
                <a:spcPts val="0"/>
              </a:spcAft>
              <a:buNone/>
            </a:pPr>
            <a:r>
              <a:t/>
            </a:r>
            <a:endParaRPr/>
          </a:p>
        </p:txBody>
      </p:sp>
      <p:sp>
        <p:nvSpPr>
          <p:cNvPr id="96" name="Shape 96"/>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spcBef>
                <a:spcPts val="0"/>
              </a:spcBef>
              <a:spcAft>
                <a:spcPts val="0"/>
              </a:spcAft>
              <a:buNone/>
            </a:pPr>
            <a:r>
              <a:rPr lang="en-US"/>
              <a:t>This two minute video provides basic details about the causes, prevalence, and treatment of diabetes. As well, factors that impact day to day routines of individuals with diabetes are highlighted. </a:t>
            </a:r>
            <a:endParaRPr/>
          </a:p>
        </p:txBody>
      </p:sp>
      <p:sp>
        <p:nvSpPr>
          <p:cNvPr id="103" name="Shape 103"/>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spcBef>
                <a:spcPts val="0"/>
              </a:spcBef>
              <a:spcAft>
                <a:spcPts val="0"/>
              </a:spcAft>
              <a:buNone/>
            </a:pPr>
            <a:r>
              <a:rPr lang="en-US"/>
              <a:t>Hypoglycemia, occurs when an individual with diabetes experiences low blood sugar levels. Hypoglycemia can put an individual at risk of sustaining serious bodily harm if treatment is not administered promptly.  </a:t>
            </a:r>
            <a:endParaRPr/>
          </a:p>
          <a:p>
            <a:pPr indent="0" lvl="0" marL="0" rtl="0">
              <a:spcBef>
                <a:spcPts val="0"/>
              </a:spcBef>
              <a:spcAft>
                <a:spcPts val="0"/>
              </a:spcAft>
              <a:buNone/>
            </a:pPr>
            <a:r>
              <a:t/>
            </a:r>
            <a:endParaRPr/>
          </a:p>
          <a:p>
            <a:pPr indent="0" lvl="0" marL="0" rtl="0">
              <a:spcBef>
                <a:spcPts val="0"/>
              </a:spcBef>
              <a:spcAft>
                <a:spcPts val="0"/>
              </a:spcAft>
              <a:buNone/>
            </a:pPr>
            <a:r>
              <a:rPr lang="en-US"/>
              <a:t>This video provides an overview of causes and symptoms of hypoglycemia, and emergency steps to take if you suspect a student is experiencing hypoglycemia. </a:t>
            </a:r>
            <a:endParaRPr/>
          </a:p>
          <a:p>
            <a:pPr indent="0" lvl="0" marL="0" rtl="0">
              <a:spcBef>
                <a:spcPts val="0"/>
              </a:spcBef>
              <a:spcAft>
                <a:spcPts val="0"/>
              </a:spcAft>
              <a:buNone/>
            </a:pPr>
            <a:r>
              <a:t/>
            </a:r>
            <a:endParaRPr/>
          </a:p>
          <a:p>
            <a:pPr indent="0" lvl="0" marL="0" rtl="0">
              <a:spcBef>
                <a:spcPts val="0"/>
              </a:spcBef>
              <a:spcAft>
                <a:spcPts val="0"/>
              </a:spcAft>
              <a:buNone/>
            </a:pPr>
            <a:r>
              <a:rPr lang="en-US"/>
              <a:t>(CLIP VIDEO AT 2:19) </a:t>
            </a:r>
            <a:endParaRPr/>
          </a:p>
        </p:txBody>
      </p:sp>
      <p:sp>
        <p:nvSpPr>
          <p:cNvPr id="111" name="Shape 111"/>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a:spcBef>
                <a:spcPts val="0"/>
              </a:spcBef>
              <a:spcAft>
                <a:spcPts val="0"/>
              </a:spcAft>
              <a:buClr>
                <a:schemeClr val="dk1"/>
              </a:buClr>
              <a:buSzPts val="1100"/>
              <a:buFont typeface="Arial"/>
              <a:buNone/>
            </a:pPr>
            <a:r>
              <a:rPr lang="en-US"/>
              <a:t>High blood sugar (or hyperglycemia) occurs when a student’s blood sugar is higher than the target range. It is usually caused by:</a:t>
            </a:r>
            <a:endParaRPr/>
          </a:p>
          <a:p>
            <a:pPr indent="0" lvl="0" marL="0">
              <a:spcBef>
                <a:spcPts val="0"/>
              </a:spcBef>
              <a:spcAft>
                <a:spcPts val="0"/>
              </a:spcAft>
              <a:buClr>
                <a:schemeClr val="dk1"/>
              </a:buClr>
              <a:buSzPts val="1100"/>
              <a:buFont typeface="Arial"/>
              <a:buNone/>
            </a:pPr>
            <a:r>
              <a:rPr lang="en-US"/>
              <a:t>					</a:t>
            </a:r>
            <a:endParaRPr/>
          </a:p>
          <a:p>
            <a:pPr indent="0" lvl="0" marL="0">
              <a:spcBef>
                <a:spcPts val="0"/>
              </a:spcBef>
              <a:spcAft>
                <a:spcPts val="0"/>
              </a:spcAft>
              <a:buClr>
                <a:schemeClr val="dk1"/>
              </a:buClr>
              <a:buSzPts val="1100"/>
              <a:buFont typeface="Arial"/>
              <a:buNone/>
            </a:pPr>
            <a:r>
              <a:rPr lang="en-US"/>
              <a:t>• extra food, without extra insulin</a:t>
            </a:r>
            <a:endParaRPr/>
          </a:p>
          <a:p>
            <a:pPr indent="0" lvl="0" marL="0">
              <a:spcBef>
                <a:spcPts val="0"/>
              </a:spcBef>
              <a:spcAft>
                <a:spcPts val="0"/>
              </a:spcAft>
              <a:buNone/>
            </a:pPr>
            <a:r>
              <a:rPr lang="en-US"/>
              <a:t>• not enough insulin </a:t>
            </a:r>
            <a:endParaRPr/>
          </a:p>
          <a:p>
            <a:pPr indent="0" lvl="0" marL="0">
              <a:spcBef>
                <a:spcPts val="0"/>
              </a:spcBef>
              <a:spcAft>
                <a:spcPts val="0"/>
              </a:spcAft>
              <a:buClr>
                <a:schemeClr val="dk1"/>
              </a:buClr>
              <a:buSzPts val="1100"/>
              <a:buFont typeface="Arial"/>
              <a:buNone/>
            </a:pPr>
            <a:r>
              <a:rPr lang="en-US"/>
              <a:t>• decreased activity</a:t>
            </a:r>
            <a:endParaRPr/>
          </a:p>
          <a:p>
            <a:pPr indent="0" lvl="0" marL="0">
              <a:spcBef>
                <a:spcPts val="0"/>
              </a:spcBef>
              <a:spcAft>
                <a:spcPts val="0"/>
              </a:spcAft>
              <a:buClr>
                <a:schemeClr val="dk1"/>
              </a:buClr>
              <a:buSzPts val="1100"/>
              <a:buFont typeface="Arial"/>
              <a:buNone/>
            </a:pPr>
            <a:r>
              <a:rPr lang="en-US"/>
              <a:t>					</a:t>
            </a:r>
            <a:endParaRPr/>
          </a:p>
          <a:p>
            <a:pPr indent="0" lvl="0" marL="0">
              <a:spcBef>
                <a:spcPts val="0"/>
              </a:spcBef>
              <a:spcAft>
                <a:spcPts val="0"/>
              </a:spcAft>
              <a:buNone/>
            </a:pPr>
            <a:r>
              <a:rPr lang="en-US"/>
              <a:t>Blood sugar also rises because of illness, stress, or excitement. Usually, it is caused by a combination of factors.</a:t>
            </a:r>
            <a:endParaRPr/>
          </a:p>
          <a:p>
            <a:pPr indent="0" lvl="0" marL="0">
              <a:spcBef>
                <a:spcPts val="0"/>
              </a:spcBef>
              <a:spcAft>
                <a:spcPts val="0"/>
              </a:spcAft>
              <a:buNone/>
            </a:pPr>
            <a:r>
              <a:t/>
            </a:r>
            <a:endParaRPr/>
          </a:p>
          <a:p>
            <a:pPr indent="0" lvl="0" marL="0">
              <a:spcBef>
                <a:spcPts val="0"/>
              </a:spcBef>
              <a:spcAft>
                <a:spcPts val="0"/>
              </a:spcAft>
              <a:buNone/>
            </a:pPr>
            <a:r>
              <a:rPr lang="en-US"/>
              <a:t>Symptoms of high blood sugar can include increased thirst, more frequent urination, headache, hunger, abdominal pain, blurry vision, warm, flushed skin and irritability. Additionally, students</a:t>
            </a:r>
            <a:r>
              <a:rPr lang="en-US"/>
              <a:t> may have difficulty concentrating in class.</a:t>
            </a:r>
            <a:endParaRPr/>
          </a:p>
          <a:p>
            <a:pPr indent="0" lvl="0" marL="0">
              <a:spcBef>
                <a:spcPts val="0"/>
              </a:spcBef>
              <a:spcAft>
                <a:spcPts val="0"/>
              </a:spcAft>
              <a:buNone/>
            </a:pPr>
            <a:r>
              <a:t/>
            </a:r>
            <a:endParaRPr/>
          </a:p>
          <a:p>
            <a:pPr indent="0" lvl="0" marL="0">
              <a:spcBef>
                <a:spcPts val="0"/>
              </a:spcBef>
              <a:spcAft>
                <a:spcPts val="0"/>
              </a:spcAft>
              <a:buClr>
                <a:schemeClr val="dk1"/>
              </a:buClr>
              <a:buSzPts val="1100"/>
              <a:buFont typeface="Arial"/>
              <a:buNone/>
            </a:pPr>
            <a:r>
              <a:rPr lang="en-US"/>
              <a:t>If the student is well, allow unlimited trips to the washroom, and encourage them to drink plenty of water. Contact the parents immediately if a student is unwell, has severe abdominal pain, nausea, or is vomiting. </a:t>
            </a:r>
            <a:endParaRPr/>
          </a:p>
          <a:p>
            <a:pPr indent="0" lvl="0" marL="0">
              <a:spcBef>
                <a:spcPts val="0"/>
              </a:spcBef>
              <a:spcAft>
                <a:spcPts val="0"/>
              </a:spcAft>
              <a:buClr>
                <a:schemeClr val="dk1"/>
              </a:buClr>
              <a:buSzPts val="1100"/>
              <a:buFont typeface="Arial"/>
              <a:buNone/>
            </a:pPr>
            <a:r>
              <a:rPr lang="en-US"/>
              <a:t>					</a:t>
            </a:r>
            <a:endParaRPr/>
          </a:p>
          <a:p>
            <a:pPr indent="0" lvl="0" marL="0">
              <a:spcBef>
                <a:spcPts val="0"/>
              </a:spcBef>
              <a:spcAft>
                <a:spcPts val="0"/>
              </a:spcAft>
              <a:buClr>
                <a:schemeClr val="dk1"/>
              </a:buClr>
              <a:buSzPts val="1100"/>
              <a:buFont typeface="Arial"/>
              <a:buNone/>
            </a:pPr>
            <a:r>
              <a:rPr lang="en-US"/>
              <a:t>Students are not usually in immediate danger from high blood sugar unless they are vomiting, breathing heavily</a:t>
            </a:r>
            <a:endParaRPr/>
          </a:p>
          <a:p>
            <a:pPr indent="0" lvl="0" marL="0">
              <a:spcBef>
                <a:spcPts val="0"/>
              </a:spcBef>
              <a:spcAft>
                <a:spcPts val="0"/>
              </a:spcAft>
              <a:buNone/>
            </a:pPr>
            <a:r>
              <a:rPr lang="en-US"/>
              <a:t>or lethargic. In this instance, call 911 immediately, and then the parents. </a:t>
            </a:r>
            <a:endParaRPr/>
          </a:p>
          <a:p>
            <a:pPr indent="0" lvl="0" marL="0">
              <a:spcBef>
                <a:spcPts val="0"/>
              </a:spcBef>
              <a:spcAft>
                <a:spcPts val="0"/>
              </a:spcAft>
              <a:buNone/>
            </a:pPr>
            <a:r>
              <a:t/>
            </a:r>
            <a:endParaRPr/>
          </a:p>
          <a:p>
            <a:pPr indent="0" lvl="0" marL="0" rtl="0">
              <a:spcBef>
                <a:spcPts val="0"/>
              </a:spcBef>
              <a:spcAft>
                <a:spcPts val="0"/>
              </a:spcAft>
              <a:buNone/>
            </a:pPr>
            <a:r>
              <a:rPr lang="en-US"/>
              <a:t> 			</a:t>
            </a:r>
            <a:endParaRPr/>
          </a:p>
        </p:txBody>
      </p:sp>
      <p:sp>
        <p:nvSpPr>
          <p:cNvPr id="119" name="Shape 119"/>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
        <p:nvSpPr>
          <p:cNvPr id="127" name="Shape 127"/>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rPr lang="en-US"/>
              <a:t>This completes the training module: Supporting Students with Diabetes. For school based personnel who are an identified member of a ‘Care Team’ of a student with Diabetes, additional, student specific training will be provided at the school level. </a:t>
            </a:r>
            <a:endParaRPr/>
          </a:p>
          <a:p>
            <a:pPr indent="0" lvl="0" marL="0">
              <a:spcBef>
                <a:spcPts val="0"/>
              </a:spcBef>
              <a:spcAft>
                <a:spcPts val="0"/>
              </a:spcAft>
              <a:buNone/>
            </a:pPr>
            <a:r>
              <a:t/>
            </a:r>
            <a:endParaRPr/>
          </a:p>
          <a:p>
            <a:pPr indent="0" lvl="0" marL="0" rtl="0">
              <a:spcBef>
                <a:spcPts val="0"/>
              </a:spcBef>
              <a:spcAft>
                <a:spcPts val="0"/>
              </a:spcAft>
              <a:buClr>
                <a:schemeClr val="dk1"/>
              </a:buClr>
              <a:buSzPts val="1100"/>
              <a:buFont typeface="Arial"/>
              <a:buNone/>
            </a:pPr>
            <a:r>
              <a:rPr lang="en-US"/>
              <a:t>Please click the confirm button to ensure your training is registered in the system. </a:t>
            </a:r>
            <a:endParaRPr/>
          </a:p>
          <a:p>
            <a:pPr indent="0" lvl="0" marL="0">
              <a:spcBef>
                <a:spcPts val="0"/>
              </a:spcBef>
              <a:spcAft>
                <a:spcPts val="0"/>
              </a:spcAft>
              <a:buNone/>
            </a:pPr>
            <a:r>
              <a:t/>
            </a:r>
            <a:endParaRPr/>
          </a:p>
        </p:txBody>
      </p:sp>
      <p:sp>
        <p:nvSpPr>
          <p:cNvPr id="128" name="Shape 128"/>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Shape 16"/>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lstStyle>
            <a:lvl1pPr lvl="0" marR="0" rtl="0" algn="ctr">
              <a:lnSpc>
                <a:spcPct val="90000"/>
              </a:lnSpc>
              <a:spcBef>
                <a:spcPts val="0"/>
              </a:spcBef>
              <a:spcAft>
                <a:spcPts val="0"/>
              </a:spcAft>
              <a:buClr>
                <a:schemeClr val="dk1"/>
              </a:buClr>
              <a:buSzPts val="6000"/>
              <a:buFont typeface="Open Sans"/>
              <a:buNone/>
              <a:defRPr b="0" i="0" sz="60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Shape 17"/>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lstStyle>
            <a:lvl1pPr lvl="0" marR="0" rtl="0" algn="ctr">
              <a:lnSpc>
                <a:spcPct val="90000"/>
              </a:lnSpc>
              <a:spcBef>
                <a:spcPts val="1000"/>
              </a:spcBef>
              <a:spcAft>
                <a:spcPts val="0"/>
              </a:spcAft>
              <a:buClr>
                <a:schemeClr val="dk1"/>
              </a:buClr>
              <a:buSzPts val="2400"/>
              <a:buFont typeface="Arial"/>
              <a:buNone/>
              <a:defRPr b="0" i="0" sz="2400" u="none" cap="none" strike="noStrike">
                <a:solidFill>
                  <a:schemeClr val="dk1"/>
                </a:solidFill>
                <a:latin typeface="Open Sans"/>
                <a:ea typeface="Open Sans"/>
                <a:cs typeface="Open Sans"/>
                <a:sym typeface="Open Sans"/>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Open Sans"/>
                <a:ea typeface="Open Sans"/>
                <a:cs typeface="Open Sans"/>
                <a:sym typeface="Open Sans"/>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Open Sans"/>
                <a:ea typeface="Open Sans"/>
                <a:cs typeface="Open Sans"/>
                <a:sym typeface="Open Sans"/>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Open Sans"/>
                <a:ea typeface="Open Sans"/>
                <a:cs typeface="Open Sans"/>
                <a:sym typeface="Open Sans"/>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Open Sans"/>
                <a:ea typeface="Open Sans"/>
                <a:cs typeface="Open Sans"/>
                <a:sym typeface="Open Sans"/>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Open Sans"/>
                <a:ea typeface="Open Sans"/>
                <a:cs typeface="Open Sans"/>
                <a:sym typeface="Open Sans"/>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Open Sans"/>
                <a:ea typeface="Open Sans"/>
                <a:cs typeface="Open Sans"/>
                <a:sym typeface="Open Sans"/>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Open Sans"/>
                <a:ea typeface="Open Sans"/>
                <a:cs typeface="Open Sans"/>
                <a:sym typeface="Open Sans"/>
              </a:defRPr>
            </a:lvl9pPr>
          </a:lstStyle>
          <a:p/>
        </p:txBody>
      </p:sp>
      <p:sp>
        <p:nvSpPr>
          <p:cNvPr id="18" name="Shape 1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19" name="Shape 1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20" name="Shape 2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3" name="Shape 73"/>
        <p:cNvGrpSpPr/>
        <p:nvPr/>
      </p:nvGrpSpPr>
      <p:grpSpPr>
        <a:xfrm>
          <a:off x="0" y="0"/>
          <a:ext cx="0" cy="0"/>
          <a:chOff x="0" y="0"/>
          <a:chExt cx="0" cy="0"/>
        </a:xfrm>
      </p:grpSpPr>
      <p:sp>
        <p:nvSpPr>
          <p:cNvPr id="74" name="Shape 74"/>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Open Sans"/>
              <a:buNone/>
              <a:defRPr b="0" i="0" sz="44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Shape 75"/>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9pPr>
          </a:lstStyle>
          <a:p/>
        </p:txBody>
      </p:sp>
      <p:sp>
        <p:nvSpPr>
          <p:cNvPr id="76" name="Shape 7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77" name="Shape 7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78" name="Shape 7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Shape 80"/>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Open Sans"/>
              <a:buNone/>
              <a:defRPr b="0" i="0" sz="44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1" name="Shape 81"/>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9pPr>
          </a:lstStyle>
          <a:p/>
        </p:txBody>
      </p:sp>
      <p:sp>
        <p:nvSpPr>
          <p:cNvPr id="82" name="Shape 8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83" name="Shape 8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84" name="Shape 8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Shape 22"/>
          <p:cNvSpPr txBox="1"/>
          <p:nvPr>
            <p:ph type="title"/>
          </p:nvPr>
        </p:nvSpPr>
        <p:spPr>
          <a:xfrm>
            <a:off x="352697" y="457199"/>
            <a:ext cx="8412480" cy="687389"/>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000"/>
              <a:buFont typeface="Open Sans"/>
              <a:buNone/>
              <a:defRPr b="1" i="0" sz="40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3" name="Shape 23"/>
          <p:cNvSpPr txBox="1"/>
          <p:nvPr>
            <p:ph idx="1" type="body"/>
          </p:nvPr>
        </p:nvSpPr>
        <p:spPr>
          <a:xfrm>
            <a:off x="352697" y="1280160"/>
            <a:ext cx="8412480" cy="4896803"/>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1000"/>
              </a:spcBef>
              <a:spcAft>
                <a:spcPts val="0"/>
              </a:spcAft>
              <a:buClr>
                <a:schemeClr val="dk1"/>
              </a:buClr>
              <a:buSzPts val="2500"/>
              <a:buFont typeface="Arial"/>
              <a:buNone/>
              <a:defRPr b="0" i="0" sz="2500" u="none" cap="none" strike="noStrike">
                <a:solidFill>
                  <a:schemeClr val="dk1"/>
                </a:solidFill>
                <a:latin typeface="Open Sans"/>
                <a:ea typeface="Open Sans"/>
                <a:cs typeface="Open Sans"/>
                <a:sym typeface="Open Sans"/>
              </a:defRPr>
            </a:lvl1pPr>
            <a:lvl2pPr indent="-368300" lvl="1" marL="914400" marR="0" rtl="0" algn="l">
              <a:lnSpc>
                <a:spcPct val="90000"/>
              </a:lnSpc>
              <a:spcBef>
                <a:spcPts val="500"/>
              </a:spcBef>
              <a:spcAft>
                <a:spcPts val="0"/>
              </a:spcAft>
              <a:buClr>
                <a:schemeClr val="dk1"/>
              </a:buClr>
              <a:buSzPts val="2200"/>
              <a:buFont typeface="Arial"/>
              <a:buChar char="•"/>
              <a:defRPr b="0" i="0" sz="2200" u="none" cap="none" strike="noStrike">
                <a:solidFill>
                  <a:schemeClr val="dk1"/>
                </a:solidFill>
                <a:latin typeface="Open Sans"/>
                <a:ea typeface="Open Sans"/>
                <a:cs typeface="Open Sans"/>
                <a:sym typeface="Open Sans"/>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9pPr>
          </a:lstStyle>
          <a:p/>
        </p:txBody>
      </p:sp>
      <p:sp>
        <p:nvSpPr>
          <p:cNvPr id="24" name="Shape 2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25" name="Shape 2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26" name="Shape 2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pic>
        <p:nvPicPr>
          <p:cNvPr id="27" name="Shape 27"/>
          <p:cNvPicPr preferRelativeResize="0"/>
          <p:nvPr/>
        </p:nvPicPr>
        <p:blipFill rotWithShape="1">
          <a:blip r:embed="rId2">
            <a:alphaModFix/>
          </a:blip>
          <a:srcRect b="0" l="0" r="0" t="0"/>
          <a:stretch/>
        </p:blipFill>
        <p:spPr>
          <a:xfrm>
            <a:off x="0" y="6092952"/>
            <a:ext cx="9144000" cy="7650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8" name="Shape 28"/>
        <p:cNvGrpSpPr/>
        <p:nvPr/>
      </p:nvGrpSpPr>
      <p:grpSpPr>
        <a:xfrm>
          <a:off x="0" y="0"/>
          <a:ext cx="0" cy="0"/>
          <a:chOff x="0" y="0"/>
          <a:chExt cx="0" cy="0"/>
        </a:xfrm>
      </p:grpSpPr>
      <p:sp>
        <p:nvSpPr>
          <p:cNvPr id="29" name="Shape 29"/>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lstStyle>
            <a:lvl1pPr lvl="0" marR="0" rtl="0" algn="l">
              <a:lnSpc>
                <a:spcPct val="90000"/>
              </a:lnSpc>
              <a:spcBef>
                <a:spcPts val="0"/>
              </a:spcBef>
              <a:spcAft>
                <a:spcPts val="0"/>
              </a:spcAft>
              <a:buClr>
                <a:schemeClr val="dk1"/>
              </a:buClr>
              <a:buSzPts val="6000"/>
              <a:buFont typeface="Open Sans"/>
              <a:buNone/>
              <a:defRPr b="0" i="0" sz="60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0" name="Shape 30"/>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1000"/>
              </a:spcBef>
              <a:spcAft>
                <a:spcPts val="0"/>
              </a:spcAft>
              <a:buClr>
                <a:schemeClr val="dk1"/>
              </a:buClr>
              <a:buSzPts val="2400"/>
              <a:buFont typeface="Arial"/>
              <a:buNone/>
              <a:defRPr b="0" i="0" sz="2400" u="none" cap="none" strike="noStrike">
                <a:solidFill>
                  <a:schemeClr val="dk1"/>
                </a:solidFill>
                <a:latin typeface="Open Sans"/>
                <a:ea typeface="Open Sans"/>
                <a:cs typeface="Open Sans"/>
                <a:sym typeface="Open Sans"/>
              </a:defRPr>
            </a:lvl1pPr>
            <a:lvl2pPr indent="-228600" lvl="1" marL="914400" marR="0" rtl="0" algn="l">
              <a:lnSpc>
                <a:spcPct val="90000"/>
              </a:lnSpc>
              <a:spcBef>
                <a:spcPts val="500"/>
              </a:spcBef>
              <a:spcAft>
                <a:spcPts val="0"/>
              </a:spcAft>
              <a:buClr>
                <a:srgbClr val="888888"/>
              </a:buClr>
              <a:buSzPts val="2000"/>
              <a:buFont typeface="Arial"/>
              <a:buNone/>
              <a:defRPr b="0" i="0" sz="2000" u="none" cap="none" strike="noStrike">
                <a:solidFill>
                  <a:srgbClr val="888888"/>
                </a:solidFill>
                <a:latin typeface="Open Sans"/>
                <a:ea typeface="Open Sans"/>
                <a:cs typeface="Open Sans"/>
                <a:sym typeface="Open Sans"/>
              </a:defRPr>
            </a:lvl2pPr>
            <a:lvl3pPr indent="-228600" lvl="2" marL="1371600" marR="0" rtl="0" algn="l">
              <a:lnSpc>
                <a:spcPct val="90000"/>
              </a:lnSpc>
              <a:spcBef>
                <a:spcPts val="500"/>
              </a:spcBef>
              <a:spcAft>
                <a:spcPts val="0"/>
              </a:spcAft>
              <a:buClr>
                <a:srgbClr val="888888"/>
              </a:buClr>
              <a:buSzPts val="1800"/>
              <a:buFont typeface="Arial"/>
              <a:buNone/>
              <a:defRPr b="0" i="0" sz="1800" u="none" cap="none" strike="noStrike">
                <a:solidFill>
                  <a:srgbClr val="888888"/>
                </a:solidFill>
                <a:latin typeface="Open Sans"/>
                <a:ea typeface="Open Sans"/>
                <a:cs typeface="Open Sans"/>
                <a:sym typeface="Open Sans"/>
              </a:defRPr>
            </a:lvl3pPr>
            <a:lvl4pPr indent="-228600" lvl="3" marL="1828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Open Sans"/>
                <a:ea typeface="Open Sans"/>
                <a:cs typeface="Open Sans"/>
                <a:sym typeface="Open Sans"/>
              </a:defRPr>
            </a:lvl4pPr>
            <a:lvl5pPr indent="-228600" lvl="4" marL="22860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Open Sans"/>
                <a:ea typeface="Open Sans"/>
                <a:cs typeface="Open Sans"/>
                <a:sym typeface="Open Sans"/>
              </a:defRPr>
            </a:lvl5pPr>
            <a:lvl6pPr indent="-228600" lvl="5" marL="27432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Open Sans"/>
                <a:ea typeface="Open Sans"/>
                <a:cs typeface="Open Sans"/>
                <a:sym typeface="Open Sans"/>
              </a:defRPr>
            </a:lvl6pPr>
            <a:lvl7pPr indent="-228600" lvl="6" marL="32004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Open Sans"/>
                <a:ea typeface="Open Sans"/>
                <a:cs typeface="Open Sans"/>
                <a:sym typeface="Open Sans"/>
              </a:defRPr>
            </a:lvl7pPr>
            <a:lvl8pPr indent="-228600" lvl="7" marL="36576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Open Sans"/>
                <a:ea typeface="Open Sans"/>
                <a:cs typeface="Open Sans"/>
                <a:sym typeface="Open Sans"/>
              </a:defRPr>
            </a:lvl8pPr>
            <a:lvl9pPr indent="-228600" lvl="8" marL="4114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Open Sans"/>
                <a:ea typeface="Open Sans"/>
                <a:cs typeface="Open Sans"/>
                <a:sym typeface="Open Sans"/>
              </a:defRPr>
            </a:lvl9pPr>
          </a:lstStyle>
          <a:p/>
        </p:txBody>
      </p:sp>
      <p:sp>
        <p:nvSpPr>
          <p:cNvPr id="31" name="Shape 3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32" name="Shape 3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33" name="Shape 3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4" name="Shape 34"/>
        <p:cNvGrpSpPr/>
        <p:nvPr/>
      </p:nvGrpSpPr>
      <p:grpSpPr>
        <a:xfrm>
          <a:off x="0" y="0"/>
          <a:ext cx="0" cy="0"/>
          <a:chOff x="0" y="0"/>
          <a:chExt cx="0" cy="0"/>
        </a:xfrm>
      </p:grpSpPr>
      <p:sp>
        <p:nvSpPr>
          <p:cNvPr id="35" name="Shape 3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Open Sans"/>
              <a:buNone/>
              <a:defRPr b="0" i="0" sz="44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6" name="Shape 36"/>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9pPr>
          </a:lstStyle>
          <a:p/>
        </p:txBody>
      </p:sp>
      <p:sp>
        <p:nvSpPr>
          <p:cNvPr id="37" name="Shape 37"/>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9pPr>
          </a:lstStyle>
          <a:p/>
        </p:txBody>
      </p:sp>
      <p:sp>
        <p:nvSpPr>
          <p:cNvPr id="38" name="Shape 3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39" name="Shape 3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40" name="Shape 4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1" name="Shape 41"/>
        <p:cNvGrpSpPr/>
        <p:nvPr/>
      </p:nvGrpSpPr>
      <p:grpSpPr>
        <a:xfrm>
          <a:off x="0" y="0"/>
          <a:ext cx="0" cy="0"/>
          <a:chOff x="0" y="0"/>
          <a:chExt cx="0" cy="0"/>
        </a:xfrm>
      </p:grpSpPr>
      <p:sp>
        <p:nvSpPr>
          <p:cNvPr id="42" name="Shape 42"/>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Open Sans"/>
              <a:buNone/>
              <a:defRPr b="0" i="0" sz="44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3" name="Shape 43"/>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Open Sans"/>
                <a:ea typeface="Open Sans"/>
                <a:cs typeface="Open Sans"/>
                <a:sym typeface="Open Sans"/>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Open Sans"/>
                <a:ea typeface="Open Sans"/>
                <a:cs typeface="Open Sans"/>
                <a:sym typeface="Open Sans"/>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Open Sans"/>
                <a:ea typeface="Open Sans"/>
                <a:cs typeface="Open Sans"/>
                <a:sym typeface="Open Sans"/>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9pPr>
          </a:lstStyle>
          <a:p/>
        </p:txBody>
      </p:sp>
      <p:sp>
        <p:nvSpPr>
          <p:cNvPr id="44" name="Shape 44"/>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9pPr>
          </a:lstStyle>
          <a:p/>
        </p:txBody>
      </p:sp>
      <p:sp>
        <p:nvSpPr>
          <p:cNvPr id="45" name="Shape 45"/>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Open Sans"/>
                <a:ea typeface="Open Sans"/>
                <a:cs typeface="Open Sans"/>
                <a:sym typeface="Open Sans"/>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Open Sans"/>
                <a:ea typeface="Open Sans"/>
                <a:cs typeface="Open Sans"/>
                <a:sym typeface="Open Sans"/>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Open Sans"/>
                <a:ea typeface="Open Sans"/>
                <a:cs typeface="Open Sans"/>
                <a:sym typeface="Open Sans"/>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Open Sans"/>
                <a:ea typeface="Open Sans"/>
                <a:cs typeface="Open Sans"/>
                <a:sym typeface="Open Sans"/>
              </a:defRPr>
            </a:lvl9pPr>
          </a:lstStyle>
          <a:p/>
        </p:txBody>
      </p:sp>
      <p:sp>
        <p:nvSpPr>
          <p:cNvPr id="46" name="Shape 46"/>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9pPr>
          </a:lstStyle>
          <a:p/>
        </p:txBody>
      </p:sp>
      <p:sp>
        <p:nvSpPr>
          <p:cNvPr id="47" name="Shape 4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48" name="Shape 4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49" name="Shape 4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0" name="Shape 50"/>
        <p:cNvGrpSpPr/>
        <p:nvPr/>
      </p:nvGrpSpPr>
      <p:grpSpPr>
        <a:xfrm>
          <a:off x="0" y="0"/>
          <a:ext cx="0" cy="0"/>
          <a:chOff x="0" y="0"/>
          <a:chExt cx="0" cy="0"/>
        </a:xfrm>
      </p:grpSpPr>
      <p:sp>
        <p:nvSpPr>
          <p:cNvPr id="51" name="Shape 5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Open Sans"/>
              <a:buNone/>
              <a:defRPr b="0" i="0" sz="44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2" name="Shape 5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53" name="Shape 5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54" name="Shape 5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5" name="Shape 55"/>
        <p:cNvGrpSpPr/>
        <p:nvPr/>
      </p:nvGrpSpPr>
      <p:grpSpPr>
        <a:xfrm>
          <a:off x="0" y="0"/>
          <a:ext cx="0" cy="0"/>
          <a:chOff x="0" y="0"/>
          <a:chExt cx="0" cy="0"/>
        </a:xfrm>
      </p:grpSpPr>
      <p:sp>
        <p:nvSpPr>
          <p:cNvPr id="56" name="Shape 5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57" name="Shape 5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58" name="Shape 5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9" name="Shape 59"/>
        <p:cNvGrpSpPr/>
        <p:nvPr/>
      </p:nvGrpSpPr>
      <p:grpSpPr>
        <a:xfrm>
          <a:off x="0" y="0"/>
          <a:ext cx="0" cy="0"/>
          <a:chOff x="0" y="0"/>
          <a:chExt cx="0" cy="0"/>
        </a:xfrm>
      </p:grpSpPr>
      <p:sp>
        <p:nvSpPr>
          <p:cNvPr id="60" name="Shape 60"/>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lstStyle>
            <a:lvl1pPr lvl="0" marR="0" rtl="0" algn="l">
              <a:lnSpc>
                <a:spcPct val="90000"/>
              </a:lnSpc>
              <a:spcBef>
                <a:spcPts val="0"/>
              </a:spcBef>
              <a:spcAft>
                <a:spcPts val="0"/>
              </a:spcAft>
              <a:buClr>
                <a:schemeClr val="dk1"/>
              </a:buClr>
              <a:buSzPts val="3200"/>
              <a:buFont typeface="Open Sans"/>
              <a:buNone/>
              <a:defRPr b="0" i="0" sz="32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1" name="Shape 61"/>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lstStyle>
            <a:lvl1pPr indent="-431800" lvl="0" marL="457200" marR="0" rtl="0" algn="l">
              <a:lnSpc>
                <a:spcPct val="90000"/>
              </a:lnSpc>
              <a:spcBef>
                <a:spcPts val="1000"/>
              </a:spcBef>
              <a:spcAft>
                <a:spcPts val="0"/>
              </a:spcAft>
              <a:buClr>
                <a:schemeClr val="dk1"/>
              </a:buClr>
              <a:buSzPts val="3200"/>
              <a:buFont typeface="Arial"/>
              <a:buChar char="•"/>
              <a:defRPr b="0" i="0" sz="3200" u="none" cap="none" strike="noStrike">
                <a:solidFill>
                  <a:schemeClr val="dk1"/>
                </a:solidFill>
                <a:latin typeface="Open Sans"/>
                <a:ea typeface="Open Sans"/>
                <a:cs typeface="Open Sans"/>
                <a:sym typeface="Open Sans"/>
              </a:defRPr>
            </a:lvl1pPr>
            <a:lvl2pPr indent="-406400" lvl="1" marL="914400" marR="0" rtl="0" algn="l">
              <a:lnSpc>
                <a:spcPct val="90000"/>
              </a:lnSpc>
              <a:spcBef>
                <a:spcPts val="50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2pPr>
            <a:lvl3pPr indent="-381000" lvl="2" marL="13716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9pPr>
          </a:lstStyle>
          <a:p/>
        </p:txBody>
      </p:sp>
      <p:sp>
        <p:nvSpPr>
          <p:cNvPr id="62" name="Shape 62"/>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Open Sans"/>
                <a:ea typeface="Open Sans"/>
                <a:cs typeface="Open Sans"/>
                <a:sym typeface="Open Sans"/>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Open Sans"/>
                <a:ea typeface="Open Sans"/>
                <a:cs typeface="Open Sans"/>
                <a:sym typeface="Open Sans"/>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Open Sans"/>
                <a:ea typeface="Open Sans"/>
                <a:cs typeface="Open Sans"/>
                <a:sym typeface="Open Sans"/>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9pPr>
          </a:lstStyle>
          <a:p/>
        </p:txBody>
      </p:sp>
      <p:sp>
        <p:nvSpPr>
          <p:cNvPr id="63" name="Shape 6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64" name="Shape 6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65" name="Shape 6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6" name="Shape 66"/>
        <p:cNvGrpSpPr/>
        <p:nvPr/>
      </p:nvGrpSpPr>
      <p:grpSpPr>
        <a:xfrm>
          <a:off x="0" y="0"/>
          <a:ext cx="0" cy="0"/>
          <a:chOff x="0" y="0"/>
          <a:chExt cx="0" cy="0"/>
        </a:xfrm>
      </p:grpSpPr>
      <p:sp>
        <p:nvSpPr>
          <p:cNvPr id="67" name="Shape 67"/>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lstStyle>
            <a:lvl1pPr lvl="0" marR="0" rtl="0" algn="l">
              <a:lnSpc>
                <a:spcPct val="90000"/>
              </a:lnSpc>
              <a:spcBef>
                <a:spcPts val="0"/>
              </a:spcBef>
              <a:spcAft>
                <a:spcPts val="0"/>
              </a:spcAft>
              <a:buClr>
                <a:schemeClr val="dk1"/>
              </a:buClr>
              <a:buSzPts val="3200"/>
              <a:buFont typeface="Open Sans"/>
              <a:buNone/>
              <a:defRPr b="0" i="0" sz="32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8" name="Shape 68"/>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Open Sans"/>
                <a:ea typeface="Open Sans"/>
                <a:cs typeface="Open Sans"/>
                <a:sym typeface="Open Sans"/>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Open Sans"/>
                <a:ea typeface="Open Sans"/>
                <a:cs typeface="Open Sans"/>
                <a:sym typeface="Open Sans"/>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Open Sans"/>
                <a:ea typeface="Open Sans"/>
                <a:cs typeface="Open Sans"/>
                <a:sym typeface="Open Sans"/>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Open Sans"/>
                <a:ea typeface="Open Sans"/>
                <a:cs typeface="Open Sans"/>
                <a:sym typeface="Open Sans"/>
              </a:defRPr>
            </a:lvl9pPr>
          </a:lstStyle>
          <a:p/>
        </p:txBody>
      </p:sp>
      <p:sp>
        <p:nvSpPr>
          <p:cNvPr id="69" name="Shape 69"/>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Open Sans"/>
                <a:ea typeface="Open Sans"/>
                <a:cs typeface="Open Sans"/>
                <a:sym typeface="Open Sans"/>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Open Sans"/>
                <a:ea typeface="Open Sans"/>
                <a:cs typeface="Open Sans"/>
                <a:sym typeface="Open Sans"/>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Open Sans"/>
                <a:ea typeface="Open Sans"/>
                <a:cs typeface="Open Sans"/>
                <a:sym typeface="Open Sans"/>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Open Sans"/>
                <a:ea typeface="Open Sans"/>
                <a:cs typeface="Open Sans"/>
                <a:sym typeface="Open Sans"/>
              </a:defRPr>
            </a:lvl9pPr>
          </a:lstStyle>
          <a:p/>
        </p:txBody>
      </p:sp>
      <p:sp>
        <p:nvSpPr>
          <p:cNvPr id="70" name="Shape 7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71" name="Shape 7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72" name="Shape 7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Open Sans"/>
              <a:buNone/>
              <a:defRPr b="0" i="0" sz="44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Shape 1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Open Sans"/>
                <a:ea typeface="Open Sans"/>
                <a:cs typeface="Open Sans"/>
                <a:sym typeface="Open Sans"/>
              </a:defRPr>
            </a:lvl9pPr>
          </a:lstStyle>
          <a:p/>
        </p:txBody>
      </p:sp>
      <p:sp>
        <p:nvSpPr>
          <p:cNvPr id="12" name="Shape 1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13" name="Shape 1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14" name="Shape 1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12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12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12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12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12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12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12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1200" u="none" cap="none" strike="noStrike">
                <a:solidFill>
                  <a:srgbClr val="888888"/>
                </a:solidFill>
                <a:latin typeface="Open Sans"/>
                <a:ea typeface="Open Sans"/>
                <a:cs typeface="Open Sans"/>
                <a:sym typeface="Open Sans"/>
              </a:defRPr>
            </a:lvl9pPr>
          </a:lstStyle>
          <a:p>
            <a:pPr indent="0" lvl="0" marL="0">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youtube.com/watch?v=g7blqgQeMrQ&amp;feature=youtu.be"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youtube.com/watch?v=mGqtUifTjOI"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pic>
        <p:nvPicPr>
          <p:cNvPr id="89" name="Shape 89"/>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90" name="Shape 90"/>
          <p:cNvSpPr txBox="1"/>
          <p:nvPr/>
        </p:nvSpPr>
        <p:spPr>
          <a:xfrm>
            <a:off x="4272950" y="2001075"/>
            <a:ext cx="4304700" cy="18468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US" sz="3000">
                <a:solidFill>
                  <a:schemeClr val="lt1"/>
                </a:solidFill>
                <a:latin typeface="Open Sans"/>
                <a:ea typeface="Open Sans"/>
                <a:cs typeface="Open Sans"/>
                <a:sym typeface="Open Sans"/>
              </a:rPr>
              <a:t>Supporting Students with </a:t>
            </a:r>
            <a:endParaRPr b="1" sz="3000">
              <a:solidFill>
                <a:schemeClr val="lt1"/>
              </a:solidFill>
              <a:latin typeface="Open Sans"/>
              <a:ea typeface="Open Sans"/>
              <a:cs typeface="Open Sans"/>
              <a:sym typeface="Open Sans"/>
            </a:endParaRPr>
          </a:p>
          <a:p>
            <a:pPr indent="0" lvl="0" marL="0" marR="0" rtl="0" algn="r">
              <a:spcBef>
                <a:spcPts val="0"/>
              </a:spcBef>
              <a:spcAft>
                <a:spcPts val="0"/>
              </a:spcAft>
              <a:buNone/>
            </a:pPr>
            <a:r>
              <a:rPr b="1" lang="en-US" sz="3000">
                <a:solidFill>
                  <a:schemeClr val="lt1"/>
                </a:solidFill>
                <a:latin typeface="Open Sans"/>
                <a:ea typeface="Open Sans"/>
                <a:cs typeface="Open Sans"/>
                <a:sym typeface="Open Sans"/>
              </a:rPr>
              <a:t>Diabetes</a:t>
            </a:r>
            <a:endParaRPr b="1" sz="3000">
              <a:solidFill>
                <a:schemeClr val="lt1"/>
              </a:solidFill>
              <a:latin typeface="Open Sans"/>
              <a:ea typeface="Open Sans"/>
              <a:cs typeface="Open Sans"/>
              <a:sym typeface="Open Sans"/>
            </a:endParaRPr>
          </a:p>
          <a:p>
            <a:pPr indent="0" lvl="0" marL="0" marR="0" rtl="0" algn="r">
              <a:spcBef>
                <a:spcPts val="0"/>
              </a:spcBef>
              <a:spcAft>
                <a:spcPts val="0"/>
              </a:spcAft>
              <a:buNone/>
            </a:pPr>
            <a:r>
              <a:rPr b="1" lang="en-US" sz="3000">
                <a:solidFill>
                  <a:schemeClr val="lt1"/>
                </a:solidFill>
                <a:latin typeface="Open Sans"/>
                <a:ea typeface="Open Sans"/>
                <a:cs typeface="Open Sans"/>
                <a:sym typeface="Open Sans"/>
              </a:rPr>
              <a:t> </a:t>
            </a:r>
            <a:endParaRPr b="1" sz="3000">
              <a:solidFill>
                <a:schemeClr val="lt1"/>
              </a:solidFill>
              <a:latin typeface="Open Sans"/>
              <a:ea typeface="Open Sans"/>
              <a:cs typeface="Open Sans"/>
              <a:sym typeface="Open Sans"/>
            </a:endParaRPr>
          </a:p>
        </p:txBody>
      </p:sp>
      <p:sp>
        <p:nvSpPr>
          <p:cNvPr id="91" name="Shape 91"/>
          <p:cNvSpPr txBox="1"/>
          <p:nvPr/>
        </p:nvSpPr>
        <p:spPr>
          <a:xfrm>
            <a:off x="601950" y="4851475"/>
            <a:ext cx="3970200" cy="12468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t/>
            </a:r>
            <a:endParaRPr b="1" sz="3600">
              <a:solidFill>
                <a:schemeClr val="accent5"/>
              </a:solidFill>
            </a:endParaRPr>
          </a:p>
        </p:txBody>
      </p:sp>
      <p:pic>
        <p:nvPicPr>
          <p:cNvPr id="92" name="Shape 92"/>
          <p:cNvPicPr preferRelativeResize="0"/>
          <p:nvPr/>
        </p:nvPicPr>
        <p:blipFill>
          <a:blip r:embed="rId4">
            <a:alphaModFix/>
          </a:blip>
          <a:stretch>
            <a:fillRect/>
          </a:stretch>
        </p:blipFill>
        <p:spPr>
          <a:xfrm>
            <a:off x="688375" y="4093550"/>
            <a:ext cx="2004725" cy="20047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52697" y="457199"/>
            <a:ext cx="8412600" cy="687300"/>
          </a:xfrm>
          <a:prstGeom prst="rect">
            <a:avLst/>
          </a:prstGeom>
        </p:spPr>
        <p:txBody>
          <a:bodyPr anchorCtr="0" anchor="ctr" bIns="45700" lIns="91425" spcFirstLastPara="1" rIns="91425" wrap="square" tIns="45700">
            <a:noAutofit/>
          </a:bodyPr>
          <a:lstStyle/>
          <a:p>
            <a:pPr indent="0" lvl="0" marL="0">
              <a:spcBef>
                <a:spcPts val="0"/>
              </a:spcBef>
              <a:spcAft>
                <a:spcPts val="0"/>
              </a:spcAft>
              <a:buNone/>
            </a:pPr>
            <a:r>
              <a:rPr lang="en-US"/>
              <a:t>Diabetes Training Overview </a:t>
            </a:r>
            <a:endParaRPr/>
          </a:p>
        </p:txBody>
      </p:sp>
      <p:sp>
        <p:nvSpPr>
          <p:cNvPr id="99" name="Shape 99"/>
          <p:cNvSpPr txBox="1"/>
          <p:nvPr>
            <p:ph idx="1" type="body"/>
          </p:nvPr>
        </p:nvSpPr>
        <p:spPr>
          <a:xfrm>
            <a:off x="352697" y="1280160"/>
            <a:ext cx="8412600" cy="4896900"/>
          </a:xfrm>
          <a:prstGeom prst="rect">
            <a:avLst/>
          </a:prstGeom>
        </p:spPr>
        <p:txBody>
          <a:bodyPr anchorCtr="0" anchor="t" bIns="45700" lIns="91425" spcFirstLastPara="1" rIns="91425" wrap="square" tIns="45700">
            <a:noAutofit/>
          </a:bodyPr>
          <a:lstStyle/>
          <a:p>
            <a:pPr indent="0" lvl="0" marL="0">
              <a:spcBef>
                <a:spcPts val="1000"/>
              </a:spcBef>
              <a:spcAft>
                <a:spcPts val="0"/>
              </a:spcAft>
              <a:buNone/>
            </a:pPr>
            <a:r>
              <a:rPr b="1" lang="en-US" sz="3000">
                <a:solidFill>
                  <a:schemeClr val="accent5"/>
                </a:solidFill>
              </a:rPr>
              <a:t>Content</a:t>
            </a:r>
            <a:endParaRPr b="1" sz="3000">
              <a:solidFill>
                <a:schemeClr val="accent5"/>
              </a:solidFill>
            </a:endParaRPr>
          </a:p>
          <a:p>
            <a:pPr indent="-419100" lvl="0" marL="457200" rtl="0">
              <a:spcBef>
                <a:spcPts val="1000"/>
              </a:spcBef>
              <a:spcAft>
                <a:spcPts val="0"/>
              </a:spcAft>
              <a:buClr>
                <a:schemeClr val="accent5"/>
              </a:buClr>
              <a:buSzPts val="3000"/>
              <a:buAutoNum type="arabicPeriod"/>
            </a:pPr>
            <a:r>
              <a:rPr lang="en-US" sz="3000">
                <a:solidFill>
                  <a:schemeClr val="accent5"/>
                </a:solidFill>
              </a:rPr>
              <a:t>Video 1: </a:t>
            </a:r>
            <a:r>
              <a:rPr i="1" lang="en-US" sz="3000">
                <a:solidFill>
                  <a:schemeClr val="accent5"/>
                </a:solidFill>
              </a:rPr>
              <a:t>Type 1 Diabetes - The Basics for School Staff</a:t>
            </a:r>
            <a:endParaRPr i="1" sz="3000">
              <a:solidFill>
                <a:schemeClr val="accent5"/>
              </a:solidFill>
            </a:endParaRPr>
          </a:p>
          <a:p>
            <a:pPr indent="0" lvl="0" marL="457200">
              <a:spcBef>
                <a:spcPts val="1000"/>
              </a:spcBef>
              <a:spcAft>
                <a:spcPts val="0"/>
              </a:spcAft>
              <a:buNone/>
            </a:pPr>
            <a:r>
              <a:t/>
            </a:r>
            <a:endParaRPr i="1" sz="3000">
              <a:solidFill>
                <a:schemeClr val="accent5"/>
              </a:solidFill>
            </a:endParaRPr>
          </a:p>
          <a:p>
            <a:pPr indent="-419100" lvl="0" marL="457200" rtl="0">
              <a:spcBef>
                <a:spcPts val="1000"/>
              </a:spcBef>
              <a:spcAft>
                <a:spcPts val="0"/>
              </a:spcAft>
              <a:buClr>
                <a:schemeClr val="accent5"/>
              </a:buClr>
              <a:buSzPts val="3000"/>
              <a:buAutoNum type="arabicPeriod"/>
            </a:pPr>
            <a:r>
              <a:rPr lang="en-US" sz="3000">
                <a:solidFill>
                  <a:schemeClr val="accent5"/>
                </a:solidFill>
              </a:rPr>
              <a:t>Video 2: </a:t>
            </a:r>
            <a:r>
              <a:rPr i="1" lang="en-US" sz="3000">
                <a:solidFill>
                  <a:schemeClr val="accent5"/>
                </a:solidFill>
              </a:rPr>
              <a:t>Type 1 Diabetes - Low Blood Sugar at School (Hypoglycemia)</a:t>
            </a:r>
            <a:endParaRPr i="1" sz="3000">
              <a:solidFill>
                <a:schemeClr val="accent5"/>
              </a:solidFill>
            </a:endParaRPr>
          </a:p>
          <a:p>
            <a:pPr indent="0" lvl="0" marL="0" rtl="0">
              <a:spcBef>
                <a:spcPts val="1000"/>
              </a:spcBef>
              <a:spcAft>
                <a:spcPts val="0"/>
              </a:spcAft>
              <a:buNone/>
            </a:pPr>
            <a:r>
              <a:t/>
            </a:r>
            <a:endParaRPr i="1" sz="3000">
              <a:solidFill>
                <a:schemeClr val="accent5"/>
              </a:solidFill>
            </a:endParaRPr>
          </a:p>
          <a:p>
            <a:pPr indent="-419100" lvl="0" marL="457200" rtl="0">
              <a:spcBef>
                <a:spcPts val="1000"/>
              </a:spcBef>
              <a:spcAft>
                <a:spcPts val="0"/>
              </a:spcAft>
              <a:buClr>
                <a:schemeClr val="accent5"/>
              </a:buClr>
              <a:buSzPts val="3000"/>
              <a:buAutoNum type="arabicPeriod"/>
            </a:pPr>
            <a:r>
              <a:rPr i="1" lang="en-US" sz="3000">
                <a:solidFill>
                  <a:schemeClr val="accent5"/>
                </a:solidFill>
              </a:rPr>
              <a:t>Overview: Hyperglycemia </a:t>
            </a:r>
            <a:endParaRPr i="1" sz="3000">
              <a:solidFill>
                <a:schemeClr val="accent5"/>
              </a:solidFill>
            </a:endParaRPr>
          </a:p>
          <a:p>
            <a:pPr indent="0" lvl="0" marL="0">
              <a:spcBef>
                <a:spcPts val="1000"/>
              </a:spcBef>
              <a:spcAft>
                <a:spcPts val="0"/>
              </a:spcAft>
              <a:buNone/>
            </a:pPr>
            <a:r>
              <a:t/>
            </a:r>
            <a:endParaRPr i="1" sz="3000">
              <a:solidFill>
                <a:schemeClr val="accent5"/>
              </a:solidFill>
            </a:endParaRPr>
          </a:p>
          <a:p>
            <a:pPr indent="0" lvl="0" marL="0">
              <a:spcBef>
                <a:spcPts val="1000"/>
              </a:spcBef>
              <a:spcAft>
                <a:spcPts val="0"/>
              </a:spcAft>
              <a:buNone/>
            </a:pPr>
            <a:r>
              <a:t/>
            </a:r>
            <a:endParaRPr b="1" sz="3000">
              <a:solidFill>
                <a:schemeClr val="accent5"/>
              </a:solidFill>
            </a:endParaRPr>
          </a:p>
          <a:p>
            <a:pPr indent="0" lvl="0" marL="0">
              <a:spcBef>
                <a:spcPts val="1000"/>
              </a:spcBef>
              <a:spcAft>
                <a:spcPts val="0"/>
              </a:spcAft>
              <a:buNone/>
            </a:pPr>
            <a:r>
              <a:t/>
            </a:r>
            <a:endParaRPr b="1" sz="3000">
              <a:solidFill>
                <a:schemeClr val="accent5"/>
              </a:solidFill>
            </a:endParaRPr>
          </a:p>
          <a:p>
            <a:pPr indent="0" lvl="0" marL="0">
              <a:lnSpc>
                <a:spcPct val="115000"/>
              </a:lnSpc>
              <a:spcBef>
                <a:spcPts val="1000"/>
              </a:spcBef>
              <a:spcAft>
                <a:spcPts val="0"/>
              </a:spcAft>
              <a:buNone/>
            </a:pPr>
            <a:r>
              <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52697" y="457199"/>
            <a:ext cx="8412600" cy="687300"/>
          </a:xfrm>
          <a:prstGeom prst="rect">
            <a:avLst/>
          </a:prstGeom>
        </p:spPr>
        <p:txBody>
          <a:bodyPr anchorCtr="0" anchor="ctr" bIns="45700" lIns="91425" spcFirstLastPara="1" rIns="91425" wrap="square" tIns="45700">
            <a:noAutofit/>
          </a:bodyPr>
          <a:lstStyle/>
          <a:p>
            <a:pPr indent="0" lvl="0" marL="0" rtl="0">
              <a:spcBef>
                <a:spcPts val="0"/>
              </a:spcBef>
              <a:spcAft>
                <a:spcPts val="0"/>
              </a:spcAft>
              <a:buNone/>
            </a:pPr>
            <a:r>
              <a:rPr lang="en-US"/>
              <a:t>Type 1 Diabetes</a:t>
            </a:r>
            <a:endParaRPr/>
          </a:p>
        </p:txBody>
      </p:sp>
      <p:sp>
        <p:nvSpPr>
          <p:cNvPr id="106" name="Shape 106"/>
          <p:cNvSpPr txBox="1"/>
          <p:nvPr>
            <p:ph idx="1" type="body"/>
          </p:nvPr>
        </p:nvSpPr>
        <p:spPr>
          <a:xfrm>
            <a:off x="352697" y="1280160"/>
            <a:ext cx="8412600" cy="4896900"/>
          </a:xfrm>
          <a:prstGeom prst="rect">
            <a:avLst/>
          </a:prstGeom>
        </p:spPr>
        <p:txBody>
          <a:bodyPr anchorCtr="0" anchor="t" bIns="45700" lIns="91425" spcFirstLastPara="1" rIns="91425" wrap="square" tIns="45700">
            <a:noAutofit/>
          </a:bodyPr>
          <a:lstStyle/>
          <a:p>
            <a:pPr indent="0" lvl="0" marL="0" rtl="0">
              <a:spcBef>
                <a:spcPts val="1000"/>
              </a:spcBef>
              <a:spcAft>
                <a:spcPts val="0"/>
              </a:spcAft>
              <a:buNone/>
            </a:pPr>
            <a:r>
              <a:rPr b="1" lang="en-US" sz="3000">
                <a:solidFill>
                  <a:schemeClr val="accent5"/>
                </a:solidFill>
              </a:rPr>
              <a:t>The Basics for Teachers &amp; School Staff</a:t>
            </a:r>
            <a:endParaRPr b="1" sz="3000">
              <a:solidFill>
                <a:schemeClr val="accent5"/>
              </a:solidFill>
            </a:endParaRPr>
          </a:p>
          <a:p>
            <a:pPr indent="0" lvl="0" marL="0" rtl="0">
              <a:spcBef>
                <a:spcPts val="100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gn="ctr">
              <a:lnSpc>
                <a:spcPct val="115000"/>
              </a:lnSpc>
              <a:spcBef>
                <a:spcPts val="0"/>
              </a:spcBef>
              <a:spcAft>
                <a:spcPts val="0"/>
              </a:spcAft>
              <a:buNone/>
            </a:pPr>
            <a:r>
              <a:rPr lang="en-US" sz="1400" u="sng">
                <a:solidFill>
                  <a:srgbClr val="1155CC"/>
                </a:solidFill>
                <a:hlinkClick r:id="rId3"/>
              </a:rPr>
              <a:t>Type 1 Diabetes: The Basics for School Staff</a:t>
            </a:r>
            <a:endParaRPr sz="1400"/>
          </a:p>
        </p:txBody>
      </p:sp>
      <p:pic>
        <p:nvPicPr>
          <p:cNvPr id="107" name="Shape 107"/>
          <p:cNvPicPr preferRelativeResize="0"/>
          <p:nvPr/>
        </p:nvPicPr>
        <p:blipFill>
          <a:blip r:embed="rId4">
            <a:alphaModFix/>
          </a:blip>
          <a:stretch>
            <a:fillRect/>
          </a:stretch>
        </p:blipFill>
        <p:spPr>
          <a:xfrm>
            <a:off x="1554338" y="2225825"/>
            <a:ext cx="5736275" cy="3054375"/>
          </a:xfrm>
          <a:prstGeom prst="rect">
            <a:avLst/>
          </a:prstGeom>
          <a:noFill/>
          <a:ln cap="flat" cmpd="sng" w="9525">
            <a:solidFill>
              <a:srgbClr val="999999"/>
            </a:solidFill>
            <a:prstDash val="solid"/>
            <a:round/>
            <a:headEnd len="sm" w="sm" type="none"/>
            <a:tailEnd len="sm" w="sm" type="none"/>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52697" y="457199"/>
            <a:ext cx="8412600" cy="687300"/>
          </a:xfrm>
          <a:prstGeom prst="rect">
            <a:avLst/>
          </a:prstGeom>
        </p:spPr>
        <p:txBody>
          <a:bodyPr anchorCtr="0" anchor="ctr" bIns="45700" lIns="91425" spcFirstLastPara="1" rIns="91425" wrap="square" tIns="45700">
            <a:noAutofit/>
          </a:bodyPr>
          <a:lstStyle/>
          <a:p>
            <a:pPr indent="0" lvl="0" marL="0" rtl="0">
              <a:spcBef>
                <a:spcPts val="0"/>
              </a:spcBef>
              <a:spcAft>
                <a:spcPts val="0"/>
              </a:spcAft>
              <a:buNone/>
            </a:pPr>
            <a:r>
              <a:rPr lang="en-US"/>
              <a:t>Hypoglycemia</a:t>
            </a:r>
            <a:endParaRPr/>
          </a:p>
        </p:txBody>
      </p:sp>
      <p:sp>
        <p:nvSpPr>
          <p:cNvPr id="114" name="Shape 114"/>
          <p:cNvSpPr txBox="1"/>
          <p:nvPr>
            <p:ph idx="1" type="body"/>
          </p:nvPr>
        </p:nvSpPr>
        <p:spPr>
          <a:xfrm>
            <a:off x="352697" y="1280160"/>
            <a:ext cx="8412600" cy="4896900"/>
          </a:xfrm>
          <a:prstGeom prst="rect">
            <a:avLst/>
          </a:prstGeom>
        </p:spPr>
        <p:txBody>
          <a:bodyPr anchorCtr="0" anchor="t" bIns="45700" lIns="91425" spcFirstLastPara="1" rIns="91425" wrap="square" tIns="45700">
            <a:noAutofit/>
          </a:bodyPr>
          <a:lstStyle/>
          <a:p>
            <a:pPr indent="0" lvl="0" marL="0" rtl="0">
              <a:spcBef>
                <a:spcPts val="1000"/>
              </a:spcBef>
              <a:spcAft>
                <a:spcPts val="0"/>
              </a:spcAft>
              <a:buNone/>
            </a:pPr>
            <a:r>
              <a:rPr b="1" lang="en-US" sz="3000">
                <a:solidFill>
                  <a:schemeClr val="accent5"/>
                </a:solidFill>
              </a:rPr>
              <a:t>Low Blood Sugar at School</a:t>
            </a:r>
            <a:endParaRPr b="1" sz="3000">
              <a:solidFill>
                <a:schemeClr val="accent5"/>
              </a:solidFill>
            </a:endParaRPr>
          </a:p>
          <a:p>
            <a:pPr indent="0" lvl="0" marL="0" rtl="0">
              <a:spcBef>
                <a:spcPts val="100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1400"/>
          </a:p>
          <a:p>
            <a:pPr indent="0" lvl="0" marL="0" rtl="0" algn="ctr">
              <a:lnSpc>
                <a:spcPct val="115000"/>
              </a:lnSpc>
              <a:spcBef>
                <a:spcPts val="0"/>
              </a:spcBef>
              <a:spcAft>
                <a:spcPts val="0"/>
              </a:spcAft>
              <a:buNone/>
            </a:pPr>
            <a:r>
              <a:t/>
            </a:r>
            <a:endParaRPr sz="1400"/>
          </a:p>
          <a:p>
            <a:pPr indent="0" lvl="0" marL="0" rtl="0" algn="ctr">
              <a:lnSpc>
                <a:spcPct val="115000"/>
              </a:lnSpc>
              <a:spcBef>
                <a:spcPts val="0"/>
              </a:spcBef>
              <a:spcAft>
                <a:spcPts val="0"/>
              </a:spcAft>
              <a:buNone/>
            </a:pPr>
            <a:r>
              <a:t/>
            </a:r>
            <a:endParaRPr sz="1400"/>
          </a:p>
          <a:p>
            <a:pPr indent="0" lvl="0" marL="0" rtl="0" algn="ctr">
              <a:lnSpc>
                <a:spcPct val="115000"/>
              </a:lnSpc>
              <a:spcBef>
                <a:spcPts val="0"/>
              </a:spcBef>
              <a:spcAft>
                <a:spcPts val="0"/>
              </a:spcAft>
              <a:buNone/>
            </a:pPr>
            <a:r>
              <a:rPr lang="en-US" sz="1400" u="sng">
                <a:solidFill>
                  <a:srgbClr val="1155CC"/>
                </a:solidFill>
                <a:hlinkClick r:id="rId3"/>
              </a:rPr>
              <a:t>Type 1 Diabetes: Low Blood Sugar at School</a:t>
            </a:r>
            <a:r>
              <a:rPr lang="en-US" sz="1400"/>
              <a:t> </a:t>
            </a:r>
            <a:endParaRPr sz="1400"/>
          </a:p>
          <a:p>
            <a:pPr indent="0" lvl="0" marL="457200" rtl="0">
              <a:lnSpc>
                <a:spcPct val="115000"/>
              </a:lnSpc>
              <a:spcBef>
                <a:spcPts val="1000"/>
              </a:spcBef>
              <a:spcAft>
                <a:spcPts val="0"/>
              </a:spcAft>
              <a:buNone/>
            </a:pPr>
            <a:r>
              <a:t/>
            </a:r>
            <a:endParaRPr sz="1400"/>
          </a:p>
        </p:txBody>
      </p:sp>
      <p:pic>
        <p:nvPicPr>
          <p:cNvPr id="115" name="Shape 115"/>
          <p:cNvPicPr preferRelativeResize="0"/>
          <p:nvPr/>
        </p:nvPicPr>
        <p:blipFill>
          <a:blip r:embed="rId4">
            <a:alphaModFix/>
          </a:blip>
          <a:stretch>
            <a:fillRect/>
          </a:stretch>
        </p:blipFill>
        <p:spPr>
          <a:xfrm>
            <a:off x="2968950" y="2005600"/>
            <a:ext cx="3223575" cy="4183199"/>
          </a:xfrm>
          <a:prstGeom prst="rect">
            <a:avLst/>
          </a:prstGeom>
          <a:noFill/>
          <a:ln cap="flat" cmpd="sng" w="9525">
            <a:solidFill>
              <a:srgbClr val="B7B7B7"/>
            </a:solidFill>
            <a:prstDash val="solid"/>
            <a:round/>
            <a:headEnd len="sm" w="sm" type="none"/>
            <a:tailEnd len="sm" w="sm" type="none"/>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Shape 121"/>
          <p:cNvSpPr txBox="1"/>
          <p:nvPr>
            <p:ph type="title"/>
          </p:nvPr>
        </p:nvSpPr>
        <p:spPr>
          <a:xfrm>
            <a:off x="352697" y="457199"/>
            <a:ext cx="8412600" cy="687300"/>
          </a:xfrm>
          <a:prstGeom prst="rect">
            <a:avLst/>
          </a:prstGeom>
        </p:spPr>
        <p:txBody>
          <a:bodyPr anchorCtr="0" anchor="ctr" bIns="45700" lIns="91425" spcFirstLastPara="1" rIns="91425" wrap="square" tIns="45700">
            <a:noAutofit/>
          </a:bodyPr>
          <a:lstStyle/>
          <a:p>
            <a:pPr indent="0" lvl="0" marL="0" rtl="0">
              <a:spcBef>
                <a:spcPts val="0"/>
              </a:spcBef>
              <a:spcAft>
                <a:spcPts val="0"/>
              </a:spcAft>
              <a:buNone/>
            </a:pPr>
            <a:r>
              <a:rPr lang="en-US"/>
              <a:t>Hyperglycemia</a:t>
            </a:r>
            <a:endParaRPr/>
          </a:p>
        </p:txBody>
      </p:sp>
      <p:sp>
        <p:nvSpPr>
          <p:cNvPr id="122" name="Shape 122"/>
          <p:cNvSpPr txBox="1"/>
          <p:nvPr>
            <p:ph idx="1" type="body"/>
          </p:nvPr>
        </p:nvSpPr>
        <p:spPr>
          <a:xfrm>
            <a:off x="352697" y="1280160"/>
            <a:ext cx="8412600" cy="4896900"/>
          </a:xfrm>
          <a:prstGeom prst="rect">
            <a:avLst/>
          </a:prstGeom>
        </p:spPr>
        <p:txBody>
          <a:bodyPr anchorCtr="0" anchor="t" bIns="45700" lIns="91425" spcFirstLastPara="1" rIns="91425" wrap="square" tIns="45700">
            <a:noAutofit/>
          </a:bodyPr>
          <a:lstStyle/>
          <a:p>
            <a:pPr indent="0" lvl="0" marL="0">
              <a:spcBef>
                <a:spcPts val="1000"/>
              </a:spcBef>
              <a:spcAft>
                <a:spcPts val="0"/>
              </a:spcAft>
              <a:buNone/>
            </a:pPr>
            <a:r>
              <a:rPr b="1" lang="en-US" sz="3000">
                <a:solidFill>
                  <a:schemeClr val="accent5"/>
                </a:solidFill>
              </a:rPr>
              <a:t>High Blood Sugar</a:t>
            </a:r>
            <a:endParaRPr b="1" sz="3000">
              <a:solidFill>
                <a:schemeClr val="accent5"/>
              </a:solidFill>
            </a:endParaRPr>
          </a:p>
          <a:p>
            <a:pPr indent="0" lvl="0" marL="0" rtl="0">
              <a:spcBef>
                <a:spcPts val="1000"/>
              </a:spcBef>
              <a:spcAft>
                <a:spcPts val="0"/>
              </a:spcAft>
              <a:buNone/>
            </a:pPr>
            <a:r>
              <a:t/>
            </a:r>
            <a:endParaRPr b="1" sz="3000">
              <a:solidFill>
                <a:schemeClr val="accent5"/>
              </a:solidFill>
            </a:endParaRPr>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3000"/>
          </a:p>
          <a:p>
            <a:pPr indent="0" lvl="0" marL="0" rtl="0">
              <a:lnSpc>
                <a:spcPct val="115000"/>
              </a:lnSpc>
              <a:spcBef>
                <a:spcPts val="0"/>
              </a:spcBef>
              <a:spcAft>
                <a:spcPts val="0"/>
              </a:spcAft>
              <a:buNone/>
            </a:pPr>
            <a:r>
              <a:t/>
            </a:r>
            <a:endParaRPr sz="1400"/>
          </a:p>
          <a:p>
            <a:pPr indent="0" lvl="0" marL="457200" rtl="0">
              <a:lnSpc>
                <a:spcPct val="115000"/>
              </a:lnSpc>
              <a:spcBef>
                <a:spcPts val="1000"/>
              </a:spcBef>
              <a:spcAft>
                <a:spcPts val="0"/>
              </a:spcAft>
              <a:buNone/>
            </a:pPr>
            <a:r>
              <a:t/>
            </a:r>
            <a:endParaRPr sz="1400"/>
          </a:p>
        </p:txBody>
      </p:sp>
      <p:pic>
        <p:nvPicPr>
          <p:cNvPr id="123" name="Shape 123"/>
          <p:cNvPicPr preferRelativeResize="0"/>
          <p:nvPr/>
        </p:nvPicPr>
        <p:blipFill>
          <a:blip r:embed="rId3">
            <a:alphaModFix/>
          </a:blip>
          <a:stretch>
            <a:fillRect/>
          </a:stretch>
        </p:blipFill>
        <p:spPr>
          <a:xfrm>
            <a:off x="2903853" y="1979700"/>
            <a:ext cx="3310300" cy="4342351"/>
          </a:xfrm>
          <a:prstGeom prst="rect">
            <a:avLst/>
          </a:prstGeom>
          <a:noFill/>
          <a:ln cap="flat" cmpd="sng" w="9525">
            <a:solidFill>
              <a:srgbClr val="B7B7B7"/>
            </a:solidFill>
            <a:prstDash val="solid"/>
            <a:round/>
            <a:headEnd len="sm" w="sm" type="none"/>
            <a:tailEnd len="sm" w="sm" type="none"/>
          </a:ln>
        </p:spPr>
      </p:pic>
      <p:sp>
        <p:nvSpPr>
          <p:cNvPr id="124" name="Shape 124"/>
          <p:cNvSpPr/>
          <p:nvPr/>
        </p:nvSpPr>
        <p:spPr>
          <a:xfrm>
            <a:off x="6007650" y="4960775"/>
            <a:ext cx="1941000" cy="1553100"/>
          </a:xfrm>
          <a:prstGeom prst="leftArrow">
            <a:avLst>
              <a:gd fmla="val 50000" name="adj1"/>
              <a:gd fmla="val 50000" name="adj2"/>
            </a:avLst>
          </a:prstGeom>
          <a:solidFill>
            <a:srgbClr val="FF0000"/>
          </a:solid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rPr b="1" lang="en-US" sz="2400">
                <a:solidFill>
                  <a:srgbClr val="FFFFFF"/>
                </a:solidFill>
                <a:latin typeface="Open Sans"/>
                <a:ea typeface="Open Sans"/>
                <a:cs typeface="Open Sans"/>
                <a:sym typeface="Open Sans"/>
              </a:rPr>
              <a:t>CALL 911 </a:t>
            </a:r>
            <a:endParaRPr b="1">
              <a:solidFill>
                <a:srgbClr val="FFFFFF"/>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ph type="title"/>
          </p:nvPr>
        </p:nvSpPr>
        <p:spPr>
          <a:xfrm>
            <a:off x="352697" y="457199"/>
            <a:ext cx="8412600" cy="687300"/>
          </a:xfrm>
          <a:prstGeom prst="rect">
            <a:avLst/>
          </a:prstGeom>
        </p:spPr>
        <p:txBody>
          <a:bodyPr anchorCtr="0" anchor="ctr" bIns="45700" lIns="91425" spcFirstLastPara="1" rIns="91425" wrap="square" tIns="45700">
            <a:noAutofit/>
          </a:bodyPr>
          <a:lstStyle/>
          <a:p>
            <a:pPr indent="0" lvl="0" marL="0">
              <a:spcBef>
                <a:spcPts val="0"/>
              </a:spcBef>
              <a:spcAft>
                <a:spcPts val="0"/>
              </a:spcAft>
              <a:buNone/>
            </a:pPr>
            <a:r>
              <a:rPr lang="en-US"/>
              <a:t>CLICK CONFIRM </a:t>
            </a:r>
            <a:endParaRPr/>
          </a:p>
        </p:txBody>
      </p:sp>
      <p:sp>
        <p:nvSpPr>
          <p:cNvPr id="131" name="Shape 131"/>
          <p:cNvSpPr txBox="1"/>
          <p:nvPr>
            <p:ph idx="1" type="body"/>
          </p:nvPr>
        </p:nvSpPr>
        <p:spPr>
          <a:xfrm>
            <a:off x="352697" y="1280160"/>
            <a:ext cx="8412600" cy="4896900"/>
          </a:xfrm>
          <a:prstGeom prst="rect">
            <a:avLst/>
          </a:prstGeom>
        </p:spPr>
        <p:txBody>
          <a:bodyPr anchorCtr="0" anchor="t" bIns="45700" lIns="91425" spcFirstLastPara="1" rIns="91425" wrap="square" tIns="45700">
            <a:noAutofit/>
          </a:bodyPr>
          <a:lstStyle/>
          <a:p>
            <a:pPr indent="0" lvl="0" marL="0">
              <a:spcBef>
                <a:spcPts val="10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