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3"/>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3" r:id="rId51"/>
    <p:sldId id="321"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p:cViewPr varScale="1">
        <p:scale>
          <a:sx n="105" d="100"/>
          <a:sy n="105" d="100"/>
        </p:scale>
        <p:origin x="1416" y="108"/>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1</a:t>
          </a:r>
        </a:p>
        <a:p>
          <a:r>
            <a:rPr lang="en-CA" sz="1600" b="1" baseline="0" dirty="0" smtClean="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2</a:t>
          </a:r>
        </a:p>
        <a:p>
          <a:r>
            <a:rPr lang="en-CA" sz="1600" b="1" baseline="0" dirty="0" smtClean="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smtClean="0">
              <a:latin typeface="Arial Narrow" pitchFamily="34" charset="0"/>
            </a:rPr>
            <a:t>4</a:t>
          </a:r>
        </a:p>
        <a:p>
          <a:r>
            <a:rPr lang="en-CA" sz="1600" b="1" dirty="0" smtClean="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smtClean="0">
              <a:latin typeface="Arial Narrow" pitchFamily="34" charset="0"/>
            </a:rPr>
            <a:t>3</a:t>
          </a:r>
        </a:p>
        <a:p>
          <a:r>
            <a:rPr lang="en-CA" sz="1600" b="1" dirty="0" smtClean="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t>
        <a:bodyPr/>
        <a:lstStyle/>
        <a:p>
          <a:endParaRPr lang="en-US"/>
        </a:p>
      </dgm:t>
    </dgm:pt>
    <dgm:pt modelId="{C4308CDD-D4EB-44E3-8225-C08F3E02BF26}" type="pres">
      <dgm:prSet presAssocID="{1BAD8522-E1D8-4100-9F9C-B922C6893C90}" presName="arrow" presStyleLbl="bgShp" presStyleIdx="0" presStyleCnt="1"/>
      <dgm:spPr>
        <a:solidFill>
          <a:schemeClr val="bg1">
            <a:lumMod val="75000"/>
          </a:schemeClr>
        </a:solidFill>
      </dgm:spPr>
      <dgm:t>
        <a:bodyPr/>
        <a:lstStyle/>
        <a:p>
          <a:endParaRPr lang="en-US"/>
        </a:p>
      </dgm:t>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t>
        <a:bodyPr/>
        <a:lstStyle/>
        <a:p>
          <a:endParaRPr lang="en-US"/>
        </a:p>
      </dgm:t>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t>
        <a:bodyPr/>
        <a:lstStyle/>
        <a:p>
          <a:endParaRPr lang="en-US"/>
        </a:p>
      </dgm:t>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t>
        <a:bodyPr/>
        <a:lstStyle/>
        <a:p>
          <a:endParaRPr lang="en-US"/>
        </a:p>
      </dgm:t>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t>
        <a:bodyPr/>
        <a:lstStyle/>
        <a:p>
          <a:endParaRPr lang="en-US"/>
        </a:p>
      </dgm:t>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F016BFB9-37DA-4093-BD60-A308E45ECEEC}" srcId="{1BAD8522-E1D8-4100-9F9C-B922C6893C90}" destId="{F0ED2BDD-5EFF-4B2D-AF97-3470E2C34E25}" srcOrd="1" destOrd="0" parTransId="{7BF5762E-CA5A-4A96-8A1D-4699EADF930C}" sibTransId="{6D32A681-E82D-4E18-A176-1E4E849D3EF8}"/>
    <dgm:cxn modelId="{17FB83F0-2F8F-4FF0-B937-9220DFDF4A9F}" srcId="{1BAD8522-E1D8-4100-9F9C-B922C6893C90}" destId="{EE33DF1E-8F9C-4334-A6A3-B26F6CC659C7}" srcOrd="2" destOrd="0" parTransId="{7089E595-419A-443B-BD31-B556AE9E259C}" sibTransId="{DB4F21EA-D11D-4A25-BF88-2413959F8ED0}"/>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smtClean="0"/>
            <a:t>D3:</a:t>
          </a:r>
        </a:p>
        <a:p>
          <a:r>
            <a:rPr lang="en-US" sz="1600" baseline="0" dirty="0" smtClean="0"/>
            <a:t>Bio hazardous Infectious Material</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smtClean="0"/>
            <a:t>D2:</a:t>
          </a:r>
        </a:p>
        <a:p>
          <a:r>
            <a:rPr lang="en-US" sz="1600" baseline="0" dirty="0" smtClean="0"/>
            <a:t>Materials Causing Other Toxic Effects</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smtClean="0"/>
            <a:t>D1:</a:t>
          </a:r>
        </a:p>
        <a:p>
          <a:r>
            <a:rPr lang="en-US" sz="1600" baseline="0" dirty="0" smtClean="0"/>
            <a:t>Materials causing immediate and serious toxic effects</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t>
        <a:bodyPr/>
        <a:lstStyle/>
        <a:p>
          <a:endParaRPr lang="en-US"/>
        </a:p>
      </dgm:t>
    </dgm:pt>
    <dgm:pt modelId="{1228B16C-F498-43CC-BC9D-D14407F7F031}" type="pres">
      <dgm:prSet presAssocID="{EC912083-46BA-47EC-834F-B53C28E6D0BD}" presName="centerShape" presStyleLbl="node0" presStyleIdx="0" presStyleCnt="1"/>
      <dgm:spPr/>
      <dgm:t>
        <a:bodyPr/>
        <a:lstStyle/>
        <a:p>
          <a:endParaRPr lang="en-US"/>
        </a:p>
      </dgm:t>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t>
        <a:bodyPr/>
        <a:lstStyle/>
        <a:p>
          <a:endParaRPr lang="en-US"/>
        </a:p>
      </dgm:t>
    </dgm:pt>
    <dgm:pt modelId="{17797649-4579-4BCB-8290-EDA91402CBC5}" type="pres">
      <dgm:prSet presAssocID="{78ABDCB0-CF42-45F9-9CA3-F7C9B369C2B1}" presName="dummy" presStyleCnt="0"/>
      <dgm:spPr/>
      <dgm:t>
        <a:bodyPr/>
        <a:lstStyle/>
        <a:p>
          <a:endParaRPr lang="en-US"/>
        </a:p>
      </dgm:t>
    </dgm:pt>
    <dgm:pt modelId="{F5241B47-0BE9-437F-9314-358E83A760C1}" type="pres">
      <dgm:prSet presAssocID="{FE834C35-5701-43BA-9F89-C1E5F60B625D}" presName="sibTrans" presStyleLbl="sibTrans2D1" presStyleIdx="0" presStyleCnt="3"/>
      <dgm:spPr/>
      <dgm:t>
        <a:bodyPr/>
        <a:lstStyle/>
        <a:p>
          <a:endParaRPr lang="en-US"/>
        </a:p>
      </dgm:t>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t>
        <a:bodyPr/>
        <a:lstStyle/>
        <a:p>
          <a:endParaRPr lang="en-US"/>
        </a:p>
      </dgm:t>
    </dgm:pt>
    <dgm:pt modelId="{BD668B06-D761-42CE-8DD5-9B0C0F67E0C8}" type="pres">
      <dgm:prSet presAssocID="{258A9A00-1735-4AD7-91CD-4219E128385D}" presName="dummy" presStyleCnt="0"/>
      <dgm:spPr/>
      <dgm:t>
        <a:bodyPr/>
        <a:lstStyle/>
        <a:p>
          <a:endParaRPr lang="en-US"/>
        </a:p>
      </dgm:t>
    </dgm:pt>
    <dgm:pt modelId="{6A49A010-E07E-4E6D-91B7-14EC1BEBD275}" type="pres">
      <dgm:prSet presAssocID="{79213DFF-C503-48D3-89F4-E8701BA849D7}" presName="sibTrans" presStyleLbl="sibTrans2D1" presStyleIdx="1" presStyleCnt="3"/>
      <dgm:spPr/>
      <dgm:t>
        <a:bodyPr/>
        <a:lstStyle/>
        <a:p>
          <a:endParaRPr lang="en-US"/>
        </a:p>
      </dgm:t>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t>
        <a:bodyPr/>
        <a:lstStyle/>
        <a:p>
          <a:endParaRPr lang="en-US"/>
        </a:p>
      </dgm:t>
    </dgm:pt>
    <dgm:pt modelId="{940B93FB-3AAD-4D3A-9E0F-35B9A9D04546}" type="pres">
      <dgm:prSet presAssocID="{3BB4AA56-4C80-400F-B429-56540F0D2A30}" presName="dummy" presStyleCnt="0"/>
      <dgm:spPr/>
      <dgm:t>
        <a:bodyPr/>
        <a:lstStyle/>
        <a:p>
          <a:endParaRPr lang="en-US"/>
        </a:p>
      </dgm:t>
    </dgm:pt>
    <dgm:pt modelId="{CFEC0607-FD30-4E7B-AC16-848AFB06797B}" type="pres">
      <dgm:prSet presAssocID="{32170DE0-6553-4C68-AF8D-1E4C3613735A}" presName="sibTrans" presStyleLbl="sibTrans2D1" presStyleIdx="2" presStyleCnt="3"/>
      <dgm:spPr/>
      <dgm:t>
        <a:bodyPr/>
        <a:lstStyle/>
        <a:p>
          <a:endParaRPr lang="en-US"/>
        </a:p>
      </dgm:t>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6/19/2015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50</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custDataLst>
              <p:tags r:id="rId9"/>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54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19.xml"/><Relationship Id="rId16" Type="http://schemas.openxmlformats.org/officeDocument/2006/relationships/image" Target="../media/image1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diagramLayout" Target="../diagrams/layout2.xml"/><Relationship Id="rId5" Type="http://schemas.openxmlformats.org/officeDocument/2006/relationships/tags" Target="../tags/tag122.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21.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51.xml"/></Relationships>
</file>

<file path=ppt/slides/_rels/slide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28.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slideLayout" Target="../slideLayouts/slideLayout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76.xml"/></Relationships>
</file>

<file path=ppt/slides/_rels/slide2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7.xml"/><Relationship Id="rId5" Type="http://schemas.openxmlformats.org/officeDocument/2006/relationships/tags" Target="../tags/tag181.xml"/><Relationship Id="rId4" Type="http://schemas.openxmlformats.org/officeDocument/2006/relationships/tags" Target="../tags/tag180.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7.xml"/><Relationship Id="rId7" Type="http://schemas.openxmlformats.org/officeDocument/2006/relationships/image" Target="../media/image3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0.xml"/><Relationship Id="rId7" Type="http://schemas.openxmlformats.org/officeDocument/2006/relationships/image" Target="../media/image4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4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image" Target="../media/image49.png"/><Relationship Id="rId2" Type="http://schemas.openxmlformats.org/officeDocument/2006/relationships/tags" Target="../tags/tag202.xml"/><Relationship Id="rId16" Type="http://schemas.openxmlformats.org/officeDocument/2006/relationships/image" Target="../media/image4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47.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 Id="rId8" Type="http://schemas.openxmlformats.org/officeDocument/2006/relationships/tags" Target="../tags/tag223.xml"/></Relationships>
</file>

<file path=ppt/slides/_rels/slide31.xml.rels><?xml version="1.0" encoding="UTF-8" standalone="yes"?>
<Relationships xmlns="http://schemas.openxmlformats.org/package/2006/relationships"><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0.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1.emf"/><Relationship Id="rId8" Type="http://schemas.openxmlformats.org/officeDocument/2006/relationships/tags" Target="../tags/tag255.xml"/></Relationships>
</file>

<file path=ppt/slides/_rels/slide32.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1.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0.emf"/><Relationship Id="rId8" Type="http://schemas.openxmlformats.org/officeDocument/2006/relationships/tags" Target="../tags/tag287.xml"/></Relationships>
</file>

<file path=ppt/slides/_rels/slide33.xml.rels><?xml version="1.0" encoding="UTF-8" standalone="yes"?>
<Relationships xmlns="http://schemas.openxmlformats.org/package/2006/relationships"><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2.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0.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1.emf"/><Relationship Id="rId8" Type="http://schemas.openxmlformats.org/officeDocument/2006/relationships/tags" Target="../tags/tag319.xml"/></Relationships>
</file>

<file path=ppt/slides/_rels/slide34.xml.rels><?xml version="1.0" encoding="UTF-8" standalone="yes"?>
<Relationships xmlns="http://schemas.openxmlformats.org/package/2006/relationships"><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3.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1.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0.emf"/><Relationship Id="rId8" Type="http://schemas.openxmlformats.org/officeDocument/2006/relationships/tags" Target="../tags/tag351.xml"/></Relationships>
</file>

<file path=ppt/slides/_rels/slide35.xml.rels><?xml version="1.0" encoding="UTF-8" standalone="yes"?>
<Relationships xmlns="http://schemas.openxmlformats.org/package/2006/relationships"><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4.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0.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1.emf"/><Relationship Id="rId8" Type="http://schemas.openxmlformats.org/officeDocument/2006/relationships/tags" Target="../tags/tag383.xml"/></Relationships>
</file>

<file path=ppt/slides/_rels/slide36.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5.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slideLayout" Target="../slideLayouts/slideLayout16.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image" Target="../media/image51.emf"/><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0.emf"/><Relationship Id="rId8" Type="http://schemas.openxmlformats.org/officeDocument/2006/relationships/tags" Target="../tags/tag415.xml"/></Relationships>
</file>

<file path=ppt/slides/_rels/slide37.xml.rels><?xml version="1.0" encoding="UTF-8" standalone="yes"?>
<Relationships xmlns="http://schemas.openxmlformats.org/package/2006/relationships"><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 Type="http://schemas.openxmlformats.org/officeDocument/2006/relationships/tags" Target="../tags/tag442.xml"/><Relationship Id="rId21" Type="http://schemas.openxmlformats.org/officeDocument/2006/relationships/tags" Target="../tags/tag460.xml"/><Relationship Id="rId34" Type="http://schemas.openxmlformats.org/officeDocument/2006/relationships/image" Target="../media/image56.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slideLayout" Target="../slideLayouts/slideLayout1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image" Target="../media/image51.emf"/><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50.emf"/><Relationship Id="rId8" Type="http://schemas.openxmlformats.org/officeDocument/2006/relationships/tags" Target="../tags/tag447.xml"/></Relationships>
</file>

<file path=ppt/slides/_rels/slide38.xml.rels><?xml version="1.0" encoding="UTF-8" standalone="yes"?>
<Relationships xmlns="http://schemas.openxmlformats.org/package/2006/relationships"><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34" Type="http://schemas.openxmlformats.org/officeDocument/2006/relationships/image" Target="../media/image57.png"/><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slideLayout" Target="../slideLayouts/slideLayout1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image" Target="../media/image51.emf"/><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image" Target="../media/image50.emf"/><Relationship Id="rId8" Type="http://schemas.openxmlformats.org/officeDocument/2006/relationships/tags" Target="../tags/tag479.xml"/></Relationships>
</file>

<file path=ppt/slides/_rels/slide39.xml.rels><?xml version="1.0" encoding="UTF-8" standalone="yes"?>
<Relationships xmlns="http://schemas.openxmlformats.org/package/2006/relationships"><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image" Target="../media/image58.png"/><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slideLayout" Target="../slideLayouts/slideLayout1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image" Target="../media/image51.emf"/><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image" Target="../media/image50.emf"/><Relationship Id="rId8" Type="http://schemas.openxmlformats.org/officeDocument/2006/relationships/tags" Target="../tags/tag511.xml"/></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34" Type="http://schemas.openxmlformats.org/officeDocument/2006/relationships/image" Target="../media/image59.png"/><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33" Type="http://schemas.openxmlformats.org/officeDocument/2006/relationships/slideLayout" Target="../slideLayouts/slideLayout16.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tags" Target="../tags/tag564.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32" Type="http://schemas.openxmlformats.org/officeDocument/2006/relationships/tags" Target="../tags/tag567.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tags" Target="../tags/tag563.xml"/><Relationship Id="rId36" Type="http://schemas.openxmlformats.org/officeDocument/2006/relationships/image" Target="../media/image50.emf"/><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tags" Target="../tags/tag566.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tags" Target="../tags/tag562.xml"/><Relationship Id="rId30" Type="http://schemas.openxmlformats.org/officeDocument/2006/relationships/tags" Target="../tags/tag565.xml"/><Relationship Id="rId35" Type="http://schemas.openxmlformats.org/officeDocument/2006/relationships/image" Target="../media/image51.emf"/><Relationship Id="rId8" Type="http://schemas.openxmlformats.org/officeDocument/2006/relationships/tags" Target="../tags/tag543.xml"/></Relationships>
</file>

<file path=ppt/slides/_rels/slide41.xml.rels><?xml version="1.0" encoding="UTF-8" standalone="yes"?>
<Relationships xmlns="http://schemas.openxmlformats.org/package/2006/relationships"><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image" Target="../media/image60.png"/><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slideLayout" Target="../slideLayouts/slideLayout16.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image" Target="../media/image51.emf"/><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image" Target="../media/image50.emf"/><Relationship Id="rId8" Type="http://schemas.openxmlformats.org/officeDocument/2006/relationships/tags" Target="../tags/tag575.xml"/></Relationships>
</file>

<file path=ppt/slides/_rels/slide42.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image" Target="../media/image50.emf"/><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slideLayout" Target="../slideLayouts/slideLayout1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image" Target="../media/image51.emf"/><Relationship Id="rId8" Type="http://schemas.openxmlformats.org/officeDocument/2006/relationships/tags" Target="../tags/tag607.xml"/></Relationships>
</file>

<file path=ppt/slides/_rels/slide43.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34" Type="http://schemas.openxmlformats.org/officeDocument/2006/relationships/image" Target="../media/image50.emf"/><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slideLayout" Target="../slideLayouts/slideLayout1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image" Target="../media/image51.emf"/><Relationship Id="rId8" Type="http://schemas.openxmlformats.org/officeDocument/2006/relationships/tags" Target="../tags/tag639.xml"/></Relationships>
</file>

<file path=ppt/slides/_rels/slide44.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 Type="http://schemas.openxmlformats.org/officeDocument/2006/relationships/tags" Target="../tags/tag666.xml"/><Relationship Id="rId21" Type="http://schemas.openxmlformats.org/officeDocument/2006/relationships/tags" Target="../tags/tag684.xml"/><Relationship Id="rId34" Type="http://schemas.openxmlformats.org/officeDocument/2006/relationships/image" Target="../media/image50.emf"/><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slideLayout" Target="../slideLayouts/slideLayout16.xm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51.emf"/><Relationship Id="rId8" Type="http://schemas.openxmlformats.org/officeDocument/2006/relationships/tags" Target="../tags/tag671.xml"/></Relationships>
</file>

<file path=ppt/slides/_rels/slide45.xml.rels><?xml version="1.0" encoding="UTF-8" standalone="yes"?>
<Relationships xmlns="http://schemas.openxmlformats.org/package/2006/relationships"><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image" Target="../media/image50.emf"/><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16.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image" Target="../media/image51.emf"/><Relationship Id="rId8" Type="http://schemas.openxmlformats.org/officeDocument/2006/relationships/tags" Target="../tags/tag703.xml"/></Relationships>
</file>

<file path=ppt/slides/_rels/slide46.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image" Target="../media/image50.emf"/><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slideLayout" Target="../slideLayouts/slideLayout16.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51.emf"/><Relationship Id="rId8" Type="http://schemas.openxmlformats.org/officeDocument/2006/relationships/tags" Target="../tags/tag735.xml"/></Relationships>
</file>

<file path=ppt/slides/_rels/slide47.xml.rels><?xml version="1.0" encoding="UTF-8" standalone="yes"?>
<Relationships xmlns="http://schemas.openxmlformats.org/package/2006/relationships"><Relationship Id="rId13" Type="http://schemas.openxmlformats.org/officeDocument/2006/relationships/tags" Target="../tags/tag772.xml"/><Relationship Id="rId18" Type="http://schemas.openxmlformats.org/officeDocument/2006/relationships/tags" Target="../tags/tag777.xml"/><Relationship Id="rId26" Type="http://schemas.openxmlformats.org/officeDocument/2006/relationships/tags" Target="../tags/tag785.xml"/><Relationship Id="rId3" Type="http://schemas.openxmlformats.org/officeDocument/2006/relationships/tags" Target="../tags/tag762.xml"/><Relationship Id="rId21" Type="http://schemas.openxmlformats.org/officeDocument/2006/relationships/tags" Target="../tags/tag780.xml"/><Relationship Id="rId34" Type="http://schemas.openxmlformats.org/officeDocument/2006/relationships/image" Target="../media/image50.emf"/><Relationship Id="rId7" Type="http://schemas.openxmlformats.org/officeDocument/2006/relationships/tags" Target="../tags/tag766.xml"/><Relationship Id="rId12" Type="http://schemas.openxmlformats.org/officeDocument/2006/relationships/tags" Target="../tags/tag771.xml"/><Relationship Id="rId17" Type="http://schemas.openxmlformats.org/officeDocument/2006/relationships/tags" Target="../tags/tag776.xml"/><Relationship Id="rId25" Type="http://schemas.openxmlformats.org/officeDocument/2006/relationships/tags" Target="../tags/tag784.xml"/><Relationship Id="rId33" Type="http://schemas.openxmlformats.org/officeDocument/2006/relationships/slideLayout" Target="../slideLayouts/slideLayout16.xml"/><Relationship Id="rId2" Type="http://schemas.openxmlformats.org/officeDocument/2006/relationships/tags" Target="../tags/tag761.xml"/><Relationship Id="rId16" Type="http://schemas.openxmlformats.org/officeDocument/2006/relationships/tags" Target="../tags/tag775.xml"/><Relationship Id="rId20" Type="http://schemas.openxmlformats.org/officeDocument/2006/relationships/tags" Target="../tags/tag779.xml"/><Relationship Id="rId29" Type="http://schemas.openxmlformats.org/officeDocument/2006/relationships/tags" Target="../tags/tag788.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24" Type="http://schemas.openxmlformats.org/officeDocument/2006/relationships/tags" Target="../tags/tag783.xml"/><Relationship Id="rId32" Type="http://schemas.openxmlformats.org/officeDocument/2006/relationships/tags" Target="../tags/tag791.xml"/><Relationship Id="rId5" Type="http://schemas.openxmlformats.org/officeDocument/2006/relationships/tags" Target="../tags/tag764.xml"/><Relationship Id="rId15" Type="http://schemas.openxmlformats.org/officeDocument/2006/relationships/tags" Target="../tags/tag774.xml"/><Relationship Id="rId23" Type="http://schemas.openxmlformats.org/officeDocument/2006/relationships/tags" Target="../tags/tag782.xml"/><Relationship Id="rId28" Type="http://schemas.openxmlformats.org/officeDocument/2006/relationships/tags" Target="../tags/tag787.xml"/><Relationship Id="rId10" Type="http://schemas.openxmlformats.org/officeDocument/2006/relationships/tags" Target="../tags/tag769.xml"/><Relationship Id="rId19" Type="http://schemas.openxmlformats.org/officeDocument/2006/relationships/tags" Target="../tags/tag778.xml"/><Relationship Id="rId31" Type="http://schemas.openxmlformats.org/officeDocument/2006/relationships/tags" Target="../tags/tag790.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tags" Target="../tags/tag773.xml"/><Relationship Id="rId22" Type="http://schemas.openxmlformats.org/officeDocument/2006/relationships/tags" Target="../tags/tag781.xml"/><Relationship Id="rId27" Type="http://schemas.openxmlformats.org/officeDocument/2006/relationships/tags" Target="../tags/tag786.xml"/><Relationship Id="rId30" Type="http://schemas.openxmlformats.org/officeDocument/2006/relationships/tags" Target="../tags/tag789.xml"/><Relationship Id="rId35" Type="http://schemas.openxmlformats.org/officeDocument/2006/relationships/image" Target="../media/image51.emf"/><Relationship Id="rId8" Type="http://schemas.openxmlformats.org/officeDocument/2006/relationships/tags" Target="../tags/tag767.xml"/></Relationships>
</file>

<file path=ppt/slides/_rels/slide48.xml.rels><?xml version="1.0" encoding="UTF-8" standalone="yes"?>
<Relationships xmlns="http://schemas.openxmlformats.org/package/2006/relationships"><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image" Target="../media/image51.emf"/><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slideLayout" Target="../slideLayouts/slideLayout16.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image" Target="../media/image50.emf"/><Relationship Id="rId8" Type="http://schemas.openxmlformats.org/officeDocument/2006/relationships/tags" Target="../tags/tag799.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824.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s://ess.hdsb.ca/TrainingConfirmH.php?fAction=WHMIS&amp;ccsForm=web_Null" TargetMode="External"/><Relationship Id="rId3" Type="http://schemas.openxmlformats.org/officeDocument/2006/relationships/tags" Target="../tags/tag827.xml"/><Relationship Id="rId7" Type="http://schemas.openxmlformats.org/officeDocument/2006/relationships/notesSlide" Target="../notesSlides/notesSlide2.xml"/><Relationship Id="rId2" Type="http://schemas.openxmlformats.org/officeDocument/2006/relationships/tags" Target="../tags/tag826.xml"/><Relationship Id="rId1" Type="http://schemas.openxmlformats.org/officeDocument/2006/relationships/tags" Target="../tags/tag825.xml"/><Relationship Id="rId6" Type="http://schemas.openxmlformats.org/officeDocument/2006/relationships/slideLayout" Target="../slideLayouts/slideLayout2.xml"/><Relationship Id="rId5" Type="http://schemas.openxmlformats.org/officeDocument/2006/relationships/tags" Target="../tags/tag829.xml"/><Relationship Id="rId4" Type="http://schemas.openxmlformats.org/officeDocument/2006/relationships/tags" Target="../tags/tag828.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smtClean="0"/>
              <a:t>WHMIS</a:t>
            </a:r>
            <a:r>
              <a:rPr lang="en-US" sz="2800" dirty="0"/>
              <a:t/>
            </a:r>
            <a:br>
              <a:rPr lang="en-US" sz="2800" dirty="0"/>
            </a:br>
            <a:r>
              <a:rPr lang="en-US" sz="2800" dirty="0" smtClean="0"/>
              <a:t>(Workplace Hazardous Materials Information System)</a:t>
            </a:r>
            <a:endParaRPr lang="en-US" sz="2800"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smtClean="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smtClean="0"/>
              <a:t>Poisonous, may be fatal</a:t>
            </a:r>
          </a:p>
          <a:p>
            <a:endParaRPr lang="en-US" sz="2000" b="1" dirty="0"/>
          </a:p>
          <a:p>
            <a:pPr lvl="1"/>
            <a:r>
              <a:rPr lang="en-US" dirty="0" smtClean="0"/>
              <a:t>Examples</a:t>
            </a:r>
            <a:r>
              <a:rPr lang="en-US" dirty="0"/>
              <a:t>: </a:t>
            </a:r>
          </a:p>
          <a:p>
            <a:pPr lvl="2"/>
            <a:r>
              <a:rPr lang="en-US" dirty="0" smtClean="0"/>
              <a:t>Arsenic, methylene chloride, formaldehyde</a:t>
            </a:r>
          </a:p>
          <a:p>
            <a:pPr lvl="2"/>
            <a:endParaRPr lang="en-US" dirty="0"/>
          </a:p>
          <a:p>
            <a:pPr lvl="1"/>
            <a:r>
              <a:rPr lang="en-US" dirty="0" smtClean="0"/>
              <a:t>Hazards</a:t>
            </a:r>
            <a:r>
              <a:rPr lang="en-US" dirty="0"/>
              <a:t>:</a:t>
            </a:r>
          </a:p>
          <a:p>
            <a:pPr lvl="2"/>
            <a:r>
              <a:rPr lang="en-US" dirty="0" smtClean="0"/>
              <a:t>May be fatal if inhaled, swallowed or absorbed through skin</a:t>
            </a:r>
          </a:p>
          <a:p>
            <a:pPr lvl="2"/>
            <a:r>
              <a:rPr lang="en-CA" dirty="0" smtClean="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smtClean="0"/>
              <a:t>Poisonous, but not immediately dangerous to health</a:t>
            </a:r>
          </a:p>
          <a:p>
            <a:r>
              <a:rPr lang="en-CA" sz="2000" b="1" dirty="0" smtClean="0"/>
              <a:t>Chronic health effects on body organs, cardiovascular or nervous system</a:t>
            </a:r>
            <a:endParaRPr lang="en-US" sz="2000" b="1" dirty="0" smtClean="0"/>
          </a:p>
          <a:p>
            <a:endParaRPr lang="en-US" sz="2000" b="1" dirty="0"/>
          </a:p>
          <a:p>
            <a:pPr lvl="1"/>
            <a:r>
              <a:rPr lang="en-US" dirty="0" smtClean="0"/>
              <a:t>Examples</a:t>
            </a:r>
            <a:r>
              <a:rPr lang="en-US" dirty="0"/>
              <a:t>: </a:t>
            </a:r>
          </a:p>
          <a:p>
            <a:pPr lvl="2"/>
            <a:r>
              <a:rPr lang="en-US" dirty="0" smtClean="0"/>
              <a:t>Carcinogens (asbestos, crystalline silica, benzene) sensitizers (methyl methacrylate) embroyotoxin (xylene)</a:t>
            </a:r>
          </a:p>
          <a:p>
            <a:pPr lvl="2"/>
            <a:endParaRPr lang="en-US" dirty="0"/>
          </a:p>
          <a:p>
            <a:pPr lvl="1"/>
            <a:r>
              <a:rPr lang="en-US" dirty="0" smtClean="0"/>
              <a:t>Hazards</a:t>
            </a:r>
            <a:r>
              <a:rPr lang="en-US" dirty="0"/>
              <a:t>:</a:t>
            </a:r>
          </a:p>
          <a:p>
            <a:pPr lvl="2"/>
            <a:r>
              <a:rPr lang="en-CA" dirty="0" smtClean="0"/>
              <a:t>Repeated exposure may cause death or permanent injury</a:t>
            </a:r>
          </a:p>
          <a:p>
            <a:pPr lvl="2"/>
            <a:r>
              <a:rPr lang="en-CA" dirty="0" smtClean="0"/>
              <a:t>May be a skin irritant or sensitizer causing allergic reaction</a:t>
            </a:r>
          </a:p>
          <a:p>
            <a:pPr lvl="2"/>
            <a:r>
              <a:rPr lang="en-CA" dirty="0" smtClean="0"/>
              <a:t>May cause birth defects, cancer, reproductive problems, or impairment of body organs and systems</a:t>
            </a:r>
            <a:endParaRPr lang="en-US" dirty="0" smtClean="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smtClean="0"/>
              <a:t>May cause serious disease, resulting in death or illness</a:t>
            </a:r>
          </a:p>
          <a:p>
            <a:r>
              <a:rPr lang="en-CA" sz="2000" b="1" dirty="0" smtClean="0"/>
              <a:t>Classified as Risk Groups II, III or IV as defined by the Medical Research Council of Canada</a:t>
            </a:r>
            <a:endParaRPr lang="en-US" sz="2000" b="1" dirty="0" smtClean="0"/>
          </a:p>
          <a:p>
            <a:endParaRPr lang="en-US" sz="2000" b="1" dirty="0"/>
          </a:p>
          <a:p>
            <a:pPr lvl="1"/>
            <a:r>
              <a:rPr lang="en-US" dirty="0" smtClean="0"/>
              <a:t>Examples</a:t>
            </a:r>
            <a:r>
              <a:rPr lang="en-US" dirty="0"/>
              <a:t>: </a:t>
            </a:r>
          </a:p>
          <a:p>
            <a:pPr lvl="2"/>
            <a:r>
              <a:rPr lang="en-US" dirty="0" smtClean="0"/>
              <a:t>Commercial cultures containing infectious organisms such as HIV, Ebola, and Hepatitis B</a:t>
            </a:r>
          </a:p>
          <a:p>
            <a:pPr lvl="2"/>
            <a:endParaRPr lang="en-US" dirty="0"/>
          </a:p>
          <a:p>
            <a:pPr lvl="1"/>
            <a:r>
              <a:rPr lang="en-US" dirty="0" smtClean="0"/>
              <a:t>Hazards</a:t>
            </a:r>
            <a:r>
              <a:rPr lang="en-US" dirty="0"/>
              <a:t>:</a:t>
            </a:r>
          </a:p>
          <a:p>
            <a:pPr lvl="2"/>
            <a:r>
              <a:rPr lang="en-US" dirty="0"/>
              <a:t>Microorganisms (includes viruses, bacteria, fungi) can cause disease in persons and animals. </a:t>
            </a:r>
            <a:endParaRPr lang="en-US" dirty="0" smtClean="0"/>
          </a:p>
          <a:p>
            <a:pPr lvl="2"/>
            <a:r>
              <a:rPr lang="en-US" dirty="0" smtClean="0"/>
              <a:t>They </a:t>
            </a:r>
            <a:r>
              <a:rPr lang="en-US" dirty="0"/>
              <a:t>may be present in cultures. </a:t>
            </a:r>
            <a:endParaRPr lang="en-US" dirty="0" smtClean="0"/>
          </a:p>
          <a:p>
            <a:pPr lvl="2"/>
            <a:r>
              <a:rPr lang="en-US" dirty="0" smtClean="0"/>
              <a:t>Products </a:t>
            </a:r>
            <a:r>
              <a:rPr lang="en-US" dirty="0"/>
              <a:t>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Caustics or acids causing severe irritation and burns to skin or eyes</a:t>
            </a:r>
            <a:endParaRPr lang="en-US" sz="2000" b="1" dirty="0" smtClean="0"/>
          </a:p>
          <a:p>
            <a:endParaRPr lang="en-US" sz="2000" b="1" dirty="0"/>
          </a:p>
          <a:p>
            <a:pPr lvl="1"/>
            <a:r>
              <a:rPr lang="en-US" dirty="0" smtClean="0"/>
              <a:t>Examples</a:t>
            </a:r>
            <a:r>
              <a:rPr lang="en-US" dirty="0"/>
              <a:t>: </a:t>
            </a:r>
          </a:p>
          <a:p>
            <a:pPr lvl="2"/>
            <a:r>
              <a:rPr lang="en-US" dirty="0" smtClean="0"/>
              <a:t>Sodium hydroxide, hydrochloric acid, hydrofluoric acid</a:t>
            </a:r>
          </a:p>
          <a:p>
            <a:pPr lvl="2"/>
            <a:endParaRPr lang="en-US" dirty="0"/>
          </a:p>
          <a:p>
            <a:pPr lvl="1"/>
            <a:r>
              <a:rPr lang="en-US" dirty="0" smtClean="0"/>
              <a:t>Hazards</a:t>
            </a:r>
            <a:r>
              <a:rPr lang="en-US" dirty="0"/>
              <a:t>:</a:t>
            </a:r>
          </a:p>
          <a:p>
            <a:pPr lvl="2"/>
            <a:r>
              <a:rPr lang="en-US" dirty="0" smtClean="0"/>
              <a:t>Corrosive materials can cause permanent damage (e.g., burns) to skin and eyes</a:t>
            </a:r>
          </a:p>
          <a:p>
            <a:pPr lvl="2"/>
            <a:r>
              <a:rPr lang="en-CA" dirty="0" smtClean="0"/>
              <a:t>May be harmful if inhaled</a:t>
            </a:r>
          </a:p>
          <a:p>
            <a:pPr lvl="2"/>
            <a:r>
              <a:rPr lang="en-CA" dirty="0" smtClean="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Products that can undergo dangerous reaction if subject to heat, light, pressure, shock, water or air</a:t>
            </a:r>
            <a:endParaRPr lang="en-US" sz="2000" b="1" dirty="0" smtClean="0"/>
          </a:p>
          <a:p>
            <a:endParaRPr lang="en-US" sz="2000" b="1" dirty="0"/>
          </a:p>
          <a:p>
            <a:pPr lvl="1"/>
            <a:r>
              <a:rPr lang="en-US" dirty="0" smtClean="0"/>
              <a:t>Examples</a:t>
            </a:r>
            <a:r>
              <a:rPr lang="en-US" dirty="0"/>
              <a:t>: </a:t>
            </a:r>
          </a:p>
          <a:p>
            <a:pPr lvl="2"/>
            <a:r>
              <a:rPr lang="en-US" dirty="0" smtClean="0"/>
              <a:t>Hydrogen cyanide, vinyl acetate, chlorine dioxide</a:t>
            </a:r>
          </a:p>
          <a:p>
            <a:pPr lvl="2"/>
            <a:endParaRPr lang="en-US" dirty="0"/>
          </a:p>
          <a:p>
            <a:pPr lvl="1"/>
            <a:r>
              <a:rPr lang="en-US" dirty="0" smtClean="0"/>
              <a:t>Hazards</a:t>
            </a:r>
            <a:r>
              <a:rPr lang="en-US" dirty="0"/>
              <a:t>:</a:t>
            </a:r>
          </a:p>
          <a:p>
            <a:pPr lvl="2"/>
            <a:r>
              <a:rPr lang="en-CA" dirty="0" smtClean="0"/>
              <a:t>Products in this class are very unstable</a:t>
            </a:r>
          </a:p>
          <a:p>
            <a:pPr lvl="2"/>
            <a:r>
              <a:rPr lang="en-CA" dirty="0" smtClean="0"/>
              <a:t>They can undergo vigorous polymerization reaction on their own, or become self-reactive when exposed to shock or to increase in pressure or temperature</a:t>
            </a:r>
          </a:p>
          <a:p>
            <a:pPr lvl="2"/>
            <a:r>
              <a:rPr lang="en-CA" dirty="0" smtClean="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smtClean="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smtClean="0"/>
              <a:t>Placards</a:t>
            </a:r>
            <a:r>
              <a:rPr lang="en-US" sz="1600" dirty="0"/>
              <a:t>,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a:t>
            </a:r>
            <a:r>
              <a:rPr lang="en-US" sz="1600" dirty="0" smtClean="0"/>
              <a:t>instructions</a:t>
            </a:r>
            <a:endParaRPr lang="en-US" sz="16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smtClean="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smtClean="0">
                <a:solidFill>
                  <a:schemeClr val="tx1">
                    <a:lumMod val="75000"/>
                    <a:lumOff val="25000"/>
                  </a:schemeClr>
                </a:solidFill>
              </a:rPr>
              <a:t>Supplier Labels contain the following:</a:t>
            </a:r>
          </a:p>
          <a:p>
            <a:pPr marL="285750" indent="-285750">
              <a:buFont typeface="Arial" pitchFamily="34" charset="0"/>
              <a:buChar char="•"/>
            </a:pPr>
            <a:r>
              <a:rPr lang="en-CA" dirty="0" smtClean="0">
                <a:solidFill>
                  <a:schemeClr val="tx1">
                    <a:lumMod val="75000"/>
                    <a:lumOff val="25000"/>
                  </a:schemeClr>
                </a:solidFill>
              </a:rPr>
              <a:t>Product name</a:t>
            </a:r>
          </a:p>
          <a:p>
            <a:pPr marL="285750" indent="-285750">
              <a:buFont typeface="Arial" pitchFamily="34" charset="0"/>
              <a:buChar char="•"/>
            </a:pPr>
            <a:r>
              <a:rPr lang="en-CA" dirty="0" smtClean="0">
                <a:solidFill>
                  <a:schemeClr val="tx1">
                    <a:lumMod val="75000"/>
                    <a:lumOff val="25000"/>
                  </a:schemeClr>
                </a:solidFill>
              </a:rPr>
              <a:t>Hazard symbols</a:t>
            </a:r>
          </a:p>
          <a:p>
            <a:pPr marL="285750" indent="-285750">
              <a:buFont typeface="Arial" pitchFamily="34" charset="0"/>
              <a:buChar char="•"/>
            </a:pPr>
            <a:r>
              <a:rPr lang="en-CA" dirty="0" smtClean="0">
                <a:solidFill>
                  <a:schemeClr val="tx1">
                    <a:lumMod val="75000"/>
                    <a:lumOff val="25000"/>
                  </a:schemeClr>
                </a:solidFill>
              </a:rPr>
              <a:t>Risk phrases</a:t>
            </a:r>
          </a:p>
          <a:p>
            <a:pPr marL="285750" indent="-285750">
              <a:buFont typeface="Arial" pitchFamily="34" charset="0"/>
              <a:buChar char="•"/>
            </a:pPr>
            <a:r>
              <a:rPr lang="en-CA" dirty="0" smtClean="0">
                <a:solidFill>
                  <a:schemeClr val="tx1">
                    <a:lumMod val="75000"/>
                    <a:lumOff val="25000"/>
                  </a:schemeClr>
                </a:solidFill>
              </a:rPr>
              <a:t>Precautionary measures</a:t>
            </a:r>
          </a:p>
          <a:p>
            <a:pPr marL="285750" indent="-285750">
              <a:buFont typeface="Arial" pitchFamily="34" charset="0"/>
              <a:buChar char="•"/>
            </a:pPr>
            <a:r>
              <a:rPr lang="en-CA" dirty="0" smtClean="0">
                <a:solidFill>
                  <a:schemeClr val="tx1">
                    <a:lumMod val="75000"/>
                    <a:lumOff val="25000"/>
                  </a:schemeClr>
                </a:solidFill>
              </a:rPr>
              <a:t>First Aid measures</a:t>
            </a:r>
          </a:p>
          <a:p>
            <a:pPr marL="285750" indent="-285750">
              <a:buFont typeface="Arial" pitchFamily="34" charset="0"/>
              <a:buChar char="•"/>
            </a:pPr>
            <a:r>
              <a:rPr lang="en-CA" dirty="0" smtClean="0">
                <a:solidFill>
                  <a:schemeClr val="tx1">
                    <a:lumMod val="75000"/>
                    <a:lumOff val="25000"/>
                  </a:schemeClr>
                </a:solidFill>
              </a:rPr>
              <a:t>Supplier identifier</a:t>
            </a:r>
          </a:p>
          <a:p>
            <a:pPr marL="285750" indent="-285750">
              <a:spcAft>
                <a:spcPts val="600"/>
              </a:spcAft>
              <a:buFont typeface="Arial" pitchFamily="34" charset="0"/>
              <a:buChar char="•"/>
            </a:pPr>
            <a:r>
              <a:rPr lang="en-CA" dirty="0" smtClean="0">
                <a:solidFill>
                  <a:schemeClr val="tx1">
                    <a:lumMod val="75000"/>
                    <a:lumOff val="25000"/>
                  </a:schemeClr>
                </a:solidFill>
              </a:rPr>
              <a:t>Reference to MSDS</a:t>
            </a:r>
          </a:p>
          <a:p>
            <a:r>
              <a:rPr lang="en-CA" dirty="0" smtClean="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solidFill>
                  <a:schemeClr val="bg1">
                    <a:lumMod val="50000"/>
                  </a:schemeClr>
                </a:solidFill>
              </a:rPr>
              <a:t>Acceptable Format for the Supplier Label</a:t>
            </a:r>
            <a:endParaRPr lang="en-US" dirty="0" smtClean="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Workplace Labels</a:t>
            </a:r>
            <a:endParaRPr lang="en-US" dirty="0" smtClean="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smtClean="0"/>
              <a:t>Secondary </a:t>
            </a:r>
            <a:r>
              <a:rPr lang="en-US" dirty="0"/>
              <a:t>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smtClean="0"/>
              <a:t>Containers </a:t>
            </a:r>
            <a:r>
              <a:rPr lang="en-US" dirty="0"/>
              <a:t>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dirty="0" smtClean="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dirty="0"/>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Workplace</a:t>
            </a:r>
            <a:r>
              <a:rPr lang="en-CA" sz="2400" dirty="0" smtClean="0">
                <a:solidFill>
                  <a:schemeClr val="bg1">
                    <a:lumMod val="50000"/>
                  </a:schemeClr>
                </a:solidFill>
              </a:rPr>
              <a:t> </a:t>
            </a:r>
            <a:r>
              <a:rPr lang="en-CA" sz="2400" dirty="0" smtClean="0">
                <a:solidFill>
                  <a:schemeClr val="tx1">
                    <a:lumMod val="75000"/>
                    <a:lumOff val="25000"/>
                  </a:schemeClr>
                </a:solidFill>
              </a:rPr>
              <a:t>Label</a:t>
            </a:r>
            <a:r>
              <a:rPr lang="en-CA" sz="2400" dirty="0" smtClean="0">
                <a:solidFill>
                  <a:schemeClr val="bg1">
                    <a:lumMod val="50000"/>
                  </a:schemeClr>
                </a:solidFill>
              </a:rPr>
              <a:t> </a:t>
            </a:r>
            <a:r>
              <a:rPr lang="en-CA" sz="2400" dirty="0" smtClean="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smtClean="0">
                <a:solidFill>
                  <a:schemeClr val="bg1">
                    <a:lumMod val="50000"/>
                  </a:schemeClr>
                </a:solidFill>
              </a:rPr>
              <a:t>Examples of Labels</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smtClean="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p:txBody>
          <a:bodyPr/>
          <a:lstStyle/>
          <a:p>
            <a:r>
              <a:rPr lang="en-CA" dirty="0" smtClean="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smtClean="0">
                <a:latin typeface="Arial Narrow" pitchFamily="34" charset="0"/>
              </a:rPr>
              <a:t>MSDSs must </a:t>
            </a:r>
            <a:r>
              <a:rPr lang="en-US" dirty="0">
                <a:latin typeface="Arial Narrow" pitchFamily="34" charset="0"/>
              </a:rPr>
              <a:t>be current (no more than 3 years old), complete, and readily available to </a:t>
            </a:r>
            <a:r>
              <a:rPr lang="en-US" dirty="0" smtClean="0">
                <a:latin typeface="Arial Narrow" pitchFamily="34" charset="0"/>
              </a:rPr>
              <a:t>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r>
              <a:rPr lang="en-US" dirty="0" smtClean="0">
                <a:latin typeface="Arial Narrow" pitchFamily="34" charset="0"/>
              </a:rPr>
              <a:t>.</a:t>
            </a:r>
            <a:endParaRPr lang="en-US" dirty="0">
              <a:latin typeface="Arial Narrow" pitchFamily="34" charset="0"/>
            </a:endParaRP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a:t>
            </a:r>
            <a:r>
              <a:rPr lang="en-US" sz="1800" dirty="0" smtClean="0">
                <a:cs typeface="Arial" panose="020B0604020202020204" pitchFamily="34" charset="0"/>
              </a:rPr>
              <a:t>source </a:t>
            </a:r>
            <a:r>
              <a:rPr lang="en-US" sz="1800" dirty="0">
                <a:cs typeface="Arial" panose="020B0604020202020204" pitchFamily="34" charset="0"/>
              </a:rPr>
              <a:t>of health and safety information for workers, </a:t>
            </a:r>
            <a:r>
              <a:rPr lang="en-US" sz="1800" dirty="0" smtClean="0">
                <a:cs typeface="Arial" panose="020B0604020202020204" pitchFamily="34" charset="0"/>
              </a:rPr>
              <a:t>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smtClean="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endParaRPr lang="en-US" sz="1900" dirty="0" smtClean="0">
              <a:solidFill>
                <a:schemeClr val="tx1">
                  <a:lumMod val="75000"/>
                  <a:lumOff val="25000"/>
                </a:schemeClr>
              </a:solidFill>
              <a:cs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smtClean="0">
                <a:solidFill>
                  <a:schemeClr val="tx1">
                    <a:lumMod val="75000"/>
                    <a:lumOff val="25000"/>
                  </a:schemeClr>
                </a:solidFill>
              </a:rPr>
              <a:t>	Examples</a:t>
            </a:r>
            <a:r>
              <a:rPr lang="en-US" sz="2000" dirty="0">
                <a:solidFill>
                  <a:schemeClr val="tx1">
                    <a:lumMod val="75000"/>
                    <a:lumOff val="25000"/>
                  </a:schemeClr>
                </a:solidFill>
              </a:rPr>
              <a:t>: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t>
            </a:r>
            <a:r>
              <a:rPr lang="en-US" sz="1900" dirty="0" smtClean="0">
                <a:solidFill>
                  <a:schemeClr val="tx2"/>
                </a:solidFill>
              </a:rPr>
              <a:t>Act.</a:t>
            </a:r>
            <a:endParaRPr lang="en-US" sz="1900" dirty="0">
              <a:solidFill>
                <a:schemeClr val="tx2"/>
              </a:solidFill>
            </a:endParaRP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smtClean="0">
                <a:solidFill>
                  <a:schemeClr val="tx2"/>
                </a:solidFill>
              </a:rPr>
              <a:t>Examples</a:t>
            </a:r>
            <a:endParaRPr lang="en-US" sz="1900" dirty="0">
              <a:solidFill>
                <a:schemeClr val="tx2"/>
              </a:solidFill>
            </a:endParaRPr>
          </a:p>
          <a:p>
            <a:pPr marL="342900" lvl="4" indent="-342900">
              <a:buClr>
                <a:schemeClr val="tx1">
                  <a:lumMod val="75000"/>
                  <a:lumOff val="25000"/>
                </a:schemeClr>
              </a:buClr>
              <a:buFont typeface="Arial" pitchFamily="34" charset="0"/>
              <a:buChar char="•"/>
            </a:pPr>
            <a:r>
              <a:rPr lang="en-US" sz="1900" dirty="0" smtClean="0">
                <a:solidFill>
                  <a:schemeClr val="tx2"/>
                </a:solidFill>
              </a:rPr>
              <a:t>Wood </a:t>
            </a:r>
            <a:r>
              <a:rPr lang="en-US" sz="1900" dirty="0">
                <a:solidFill>
                  <a:schemeClr val="tx2"/>
                </a:solidFill>
              </a:rPr>
              <a:t>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a:t>
            </a:r>
            <a:r>
              <a:rPr lang="en-US" sz="1900" dirty="0" smtClean="0">
                <a:solidFill>
                  <a:schemeClr val="tx2"/>
                </a:solidFill>
              </a:rPr>
              <a:t>Materials </a:t>
            </a:r>
            <a:r>
              <a:rPr lang="en-US" sz="1900" dirty="0">
                <a:solidFill>
                  <a:schemeClr val="tx2"/>
                </a:solidFill>
              </a:rPr>
              <a:t>in </a:t>
            </a:r>
            <a:r>
              <a:rPr lang="en-US" sz="1900" dirty="0" smtClean="0">
                <a:solidFill>
                  <a:schemeClr val="tx2"/>
                </a:solidFill>
              </a:rPr>
              <a:t>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r>
              <a:rPr lang="en-US" sz="1900" dirty="0" smtClean="0">
                <a:solidFill>
                  <a:schemeClr val="tx2"/>
                </a:solidFill>
              </a:rPr>
              <a:t>.</a:t>
            </a:r>
            <a:endParaRPr lang="en-US" sz="1900" dirty="0">
              <a:solidFill>
                <a:schemeClr val="tx2"/>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solidFill>
                  <a:schemeClr val="tx2"/>
                </a:solidFill>
              </a:rPr>
              <a:t>The obligation includes:</a:t>
            </a:r>
          </a:p>
          <a:p>
            <a:pPr marL="342900" indent="-342900">
              <a:buFont typeface="Arial" pitchFamily="34" charset="0"/>
              <a:buChar char="•"/>
            </a:pPr>
            <a:r>
              <a:rPr lang="en-US" sz="1900" dirty="0" smtClean="0">
                <a:solidFill>
                  <a:schemeClr val="tx2"/>
                </a:solidFill>
              </a:rPr>
              <a:t>Ensuring that the worker has read and understood the consumer product labels.</a:t>
            </a:r>
          </a:p>
          <a:p>
            <a:pPr marL="342900" indent="-342900">
              <a:buFont typeface="Arial" pitchFamily="34" charset="0"/>
              <a:buChar char="•"/>
            </a:pPr>
            <a:r>
              <a:rPr lang="en-US" sz="1900" dirty="0" smtClean="0">
                <a:solidFill>
                  <a:schemeClr val="tx2"/>
                </a:solidFill>
              </a:rPr>
              <a:t>Ensuring that the worker would recognize the different consumer product labels.</a:t>
            </a:r>
          </a:p>
          <a:p>
            <a:pPr marL="342900" indent="-342900">
              <a:buFont typeface="Arial" pitchFamily="34" charset="0"/>
              <a:buChar char="•"/>
            </a:pPr>
            <a:r>
              <a:rPr lang="en-US" sz="1900" dirty="0" smtClean="0">
                <a:solidFill>
                  <a:schemeClr val="tx2"/>
                </a:solidFill>
              </a:rPr>
              <a:t>Ensuring that training is provided for the use, handling, storage and disposal of the consumer product(s).</a:t>
            </a:r>
            <a:endParaRPr lang="en-US" sz="1900" dirty="0">
              <a:solidFill>
                <a:schemeClr val="tx2"/>
              </a:solidFill>
            </a:endParaRP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smtClean="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a:t>
            </a:r>
            <a:r>
              <a:rPr lang="en-CA" sz="1600" dirty="0" smtClean="0"/>
              <a:t>indicates </a:t>
            </a:r>
            <a:r>
              <a:rPr lang="en-CA" sz="1600" dirty="0"/>
              <a:t>“STOP”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a:t>
            </a:r>
            <a:r>
              <a:rPr lang="en-CA" sz="1600" dirty="0" smtClean="0"/>
              <a:t>indicating</a:t>
            </a:r>
            <a:r>
              <a:rPr lang="en-CA" sz="1600" b="1" dirty="0" smtClean="0"/>
              <a:t> </a:t>
            </a:r>
            <a:r>
              <a:rPr lang="en-CA" sz="1600" b="1" dirty="0"/>
              <a:t>“WARNING”. </a:t>
            </a:r>
            <a:r>
              <a:rPr lang="en-CA" sz="1600" dirty="0" smtClean="0"/>
              <a:t>A label </a:t>
            </a:r>
            <a:r>
              <a:rPr lang="en-CA" sz="1600" dirty="0"/>
              <a:t>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smtClean="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WHMIS Quiz</a:t>
            </a:r>
            <a:endParaRPr lang="en-US" dirty="0">
              <a:solidFill>
                <a:schemeClr val="bg1">
                  <a:lumMod val="50000"/>
                </a:schemeClr>
              </a:solidFill>
            </a:endParaRPr>
          </a:p>
        </p:txBody>
      </p:sp>
      <p:sp>
        <p:nvSpPr>
          <p:cNvPr id="3" name="Content Placeholder 2"/>
          <p:cNvSpPr>
            <a:spLocks noGrp="1"/>
          </p:cNvSpPr>
          <p:nvPr>
            <p:ph sz="quarter" idx="13"/>
            <p:custDataLst>
              <p:tags r:id="rId3"/>
            </p:custDataLst>
          </p:nvPr>
        </p:nvSpPr>
        <p:spPr/>
        <p:txBody>
          <a:bodyPr/>
          <a:lstStyle/>
          <a:p>
            <a:r>
              <a:rPr lang="en-US" dirty="0" smtClean="0"/>
              <a:t>In order to complete the training, you must pass the following quiz.</a:t>
            </a:r>
          </a:p>
          <a:p>
            <a:endParaRPr lang="en-US" dirty="0" smtClean="0"/>
          </a:p>
          <a:p>
            <a:r>
              <a:rPr lang="en-US" dirty="0" smtClean="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r>
              <a:rPr lang="en-CA" sz="1600" dirty="0" smtClean="0">
                <a:solidFill>
                  <a:schemeClr val="tx2"/>
                </a:solidFill>
              </a:rPr>
              <a:t>.</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a:t>
            </a:r>
            <a:r>
              <a:rPr lang="en-CA" sz="1600" dirty="0" smtClean="0">
                <a:solidFill>
                  <a:schemeClr val="tx2"/>
                </a:solidFill>
              </a:rPr>
              <a:t>OHSA). </a:t>
            </a:r>
            <a:r>
              <a:rPr lang="en-CA" sz="1600" dirty="0">
                <a:solidFill>
                  <a:schemeClr val="tx2"/>
                </a:solidFill>
              </a:rPr>
              <a:t>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Safety rules</a:t>
              </a:r>
              <a:endParaRPr lang="en-US"/>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Hazardous materials</a:t>
              </a:r>
              <a:endParaRPr lang="en-US"/>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Labels, MSDS and Education</a:t>
              </a:r>
              <a:endParaRPr lang="en-US"/>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Wellness</a:t>
              </a:r>
              <a:endParaRPr lang="en-US"/>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Labour</a:t>
              </a:r>
              <a:endParaRPr lang="en-US"/>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Education</a:t>
              </a:r>
              <a:endParaRPr lang="en-US"/>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Safety Board</a:t>
              </a:r>
              <a:endParaRPr lang="en-US"/>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illness</a:t>
              </a:r>
              <a:endParaRPr lang="en-US"/>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a:t>
              </a:r>
              <a:endParaRPr lang="en-US"/>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Caution</a:t>
              </a:r>
              <a:endParaRPr lang="en-US"/>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Warning</a:t>
              </a:r>
              <a:endParaRPr lang="en-US"/>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a:t>
              </a:r>
              <a:endParaRPr lang="en-US"/>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pirate treasure location symbol</a:t>
              </a:r>
              <a:endParaRPr lang="en-US"/>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Oxiders</a:t>
              </a:r>
              <a:endParaRPr lang="en-US"/>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Corrosive material</a:t>
              </a:r>
              <a:endParaRPr lang="en-US"/>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Dangerously Reactive material</a:t>
              </a:r>
              <a:endParaRPr lang="en-US"/>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Flammable/Combustible material</a:t>
              </a:r>
              <a:endParaRPr lang="en-US"/>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material</a:t>
              </a:r>
              <a:endParaRPr lang="en-US"/>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Bio hazardous infectious material</a:t>
              </a:r>
              <a:endParaRPr lang="en-US"/>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Acetone</a:t>
              </a:r>
              <a:endParaRPr lang="en-US"/>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smtClean="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smtClean="0"/>
          </a:p>
          <a:p>
            <a:endParaRPr lang="en-US" dirty="0" smtClean="0"/>
          </a:p>
          <a:p>
            <a:endParaRPr lang="en-US" dirty="0"/>
          </a:p>
        </p:txBody>
      </p:sp>
      <p:sp>
        <p:nvSpPr>
          <p:cNvPr id="8" name="Title 7"/>
          <p:cNvSpPr>
            <a:spLocks noGrp="1"/>
          </p:cNvSpPr>
          <p:nvPr>
            <p:ph type="title"/>
            <p:custDataLst>
              <p:tags r:id="rId5"/>
            </p:custDataLst>
          </p:nvPr>
        </p:nvSpPr>
        <p:spPr/>
        <p:txBody>
          <a:bodyPr/>
          <a:lstStyle/>
          <a:p>
            <a:r>
              <a:rPr lang="en-US" dirty="0" smtClean="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smtClean="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smtClean="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smtClean="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Compressed gas</a:t>
              </a:r>
              <a:endParaRPr lang="en-US"/>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Sterile containers</a:t>
              </a:r>
              <a:endParaRPr lang="en-US"/>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containers</a:t>
              </a:r>
              <a:endParaRPr lang="en-US"/>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Campfires are okay here</a:t>
              </a:r>
              <a:endParaRPr lang="en-US"/>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800" smtClean="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600" smtClean="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Manufacturer’s Safety Determination Standard</a:t>
              </a:r>
              <a:endParaRPr lang="en-US"/>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 Safety Data Sheet</a:t>
              </a:r>
              <a:endParaRPr lang="en-US"/>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Management Saving Data System</a:t>
              </a:r>
              <a:endParaRPr lang="en-US"/>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Managing Safety Descriptions System</a:t>
              </a:r>
              <a:endParaRPr lang="en-US"/>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500" smtClean="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Administrators and Supervisors only</a:t>
              </a:r>
              <a:endParaRPr lang="en-US"/>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Custodial staff</a:t>
              </a:r>
              <a:endParaRPr lang="en-US"/>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workers</a:t>
              </a:r>
              <a:endParaRPr lang="en-US"/>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Facilities Services Department</a:t>
              </a:r>
              <a:endParaRPr lang="en-US"/>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900" smtClean="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Once a month</a:t>
              </a:r>
              <a:endParaRPr lang="en-US"/>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Precautionary measures</a:t>
              </a:r>
              <a:endParaRPr lang="en-US"/>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recipe and ingredients</a:t>
              </a:r>
              <a:endParaRPr lang="en-US"/>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Risk phrases</a:t>
              </a:r>
              <a:endParaRPr lang="en-US"/>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First aid measures</a:t>
              </a:r>
              <a:endParaRPr lang="en-US"/>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Italian</a:t>
              </a:r>
              <a:endParaRPr lang="en-US"/>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Spanish</a:t>
              </a:r>
              <a:endParaRPr lang="en-US"/>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305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smtClean="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p:txBody>
          <a:bodyPr/>
          <a:lstStyle/>
          <a:p>
            <a:r>
              <a:rPr lang="en-CA" dirty="0" smtClean="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smtClean="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smtClean="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a:t>
            </a: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rgbClr val="FFFFFF"/>
                </a:solidFill>
                <a:latin typeface="Arial" panose="020B0604020202020204" pitchFamily="34" charset="0"/>
                <a:cs typeface="Arial" panose="020B0604020202020204" pitchFamily="34" charset="0"/>
              </a:rPr>
              <a:t>CONFIRM</a:t>
            </a:r>
            <a:endParaRPr lang="en-CA" sz="3600" b="1" dirty="0">
              <a:solidFill>
                <a:srgbClr val="FFFFFF"/>
              </a:solidFill>
              <a:latin typeface="Arial" panose="020B0604020202020204" pitchFamily="34" charset="0"/>
              <a:cs typeface="Arial" panose="020B0604020202020204" pitchFamily="34" charset="0"/>
            </a:endParaRP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smtClean="0">
                <a:solidFill>
                  <a:srgbClr val="7FD13B"/>
                </a:solidFill>
              </a:rPr>
              <a:t>CONGRATULATIONS!!! </a:t>
            </a:r>
            <a:br>
              <a:rPr lang="en-US" sz="3600" dirty="0" smtClean="0">
                <a:solidFill>
                  <a:srgbClr val="7FD13B"/>
                </a:solidFill>
              </a:rPr>
            </a:br>
            <a:r>
              <a:rPr lang="en-US" sz="2000" dirty="0" smtClean="0">
                <a:solidFill>
                  <a:srgbClr val="7FD13B"/>
                </a:solidFill>
              </a:rPr>
              <a:t>You have successfully completed the training and passed the WHMIS Quiz</a:t>
            </a:r>
            <a:endParaRPr lang="en-US" sz="2000" dirty="0">
              <a:solidFill>
                <a:srgbClr val="7FD13B"/>
              </a:solidFill>
            </a:endParaRP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endParaRPr lang="en-US" sz="2000" dirty="0" smtClean="0"/>
          </a:p>
          <a:p>
            <a:pPr>
              <a:spcBef>
                <a:spcPts val="0"/>
              </a:spcBef>
              <a:spcAft>
                <a:spcPts val="1800"/>
              </a:spcAft>
            </a:pPr>
            <a:r>
              <a:rPr lang="en-US" sz="2000" dirty="0" smtClean="0"/>
              <a:t>There </a:t>
            </a:r>
            <a:r>
              <a:rPr lang="en-US" sz="2000" dirty="0"/>
              <a:t>are six hazard classes and eight hazard symbols that identify the specific hazards (there are three symbols in Class D). </a:t>
            </a:r>
          </a:p>
          <a:p>
            <a:pPr>
              <a:spcBef>
                <a:spcPts val="0"/>
              </a:spcBef>
              <a:spcAft>
                <a:spcPts val="1800"/>
              </a:spcAft>
            </a:pPr>
            <a:r>
              <a:rPr lang="en-US" sz="2000" dirty="0" smtClean="0"/>
              <a:t>The </a:t>
            </a:r>
            <a:r>
              <a:rPr lang="en-US" sz="2000" dirty="0"/>
              <a:t>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smtClean="0">
                <a:solidFill>
                  <a:schemeClr val="bg1">
                    <a:lumMod val="50000"/>
                  </a:schemeClr>
                </a:solidFill>
              </a:rPr>
              <a:t>WHMIS </a:t>
            </a:r>
            <a:r>
              <a:rPr lang="en-CA" sz="3200" dirty="0" smtClean="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Gas under pressure</a:t>
            </a:r>
          </a:p>
          <a:p>
            <a:pPr lvl="1"/>
            <a:r>
              <a:rPr lang="en-US" dirty="0" smtClean="0"/>
              <a:t>Examples:</a:t>
            </a:r>
          </a:p>
          <a:p>
            <a:pPr lvl="2"/>
            <a:r>
              <a:rPr lang="en-US" dirty="0" smtClean="0"/>
              <a:t>Butane, propane, acetylene, and fire extinguishers</a:t>
            </a:r>
          </a:p>
          <a:p>
            <a:pPr lvl="1"/>
            <a:r>
              <a:rPr lang="en-US" dirty="0" smtClean="0"/>
              <a:t>Hazards:</a:t>
            </a:r>
          </a:p>
          <a:p>
            <a:pPr lvl="2"/>
            <a:r>
              <a:rPr lang="en-US" dirty="0"/>
              <a:t>If a pressurized container is punctured because it is dropped or exposed to excessive heat, the exploding fragments or rocket-like projectiles present a serious physical </a:t>
            </a:r>
            <a:r>
              <a:rPr lang="en-US" dirty="0" smtClean="0"/>
              <a:t>hazard</a:t>
            </a:r>
          </a:p>
          <a:p>
            <a:pPr lvl="2"/>
            <a:r>
              <a:rPr lang="en-US" dirty="0" smtClean="0"/>
              <a:t>Heat </a:t>
            </a:r>
            <a:r>
              <a:rPr lang="en-US" dirty="0"/>
              <a:t>may cause container to </a:t>
            </a:r>
            <a:r>
              <a:rPr lang="en-US" dirty="0" smtClean="0"/>
              <a:t>explode</a:t>
            </a:r>
          </a:p>
          <a:p>
            <a:pPr lvl="2"/>
            <a:r>
              <a:rPr lang="en-US" dirty="0" smtClean="0"/>
              <a:t>Container </a:t>
            </a:r>
            <a:r>
              <a:rPr lang="en-US" dirty="0"/>
              <a:t>may explode if </a:t>
            </a:r>
            <a:r>
              <a:rPr lang="en-US" dirty="0" smtClean="0"/>
              <a:t>dropped</a:t>
            </a:r>
            <a:endParaRPr lang="en-US" dirty="0"/>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May catch fire or explode</a:t>
            </a:r>
          </a:p>
          <a:p>
            <a:pPr lvl="1"/>
            <a:r>
              <a:rPr lang="en-US" dirty="0"/>
              <a:t>Examples: </a:t>
            </a:r>
          </a:p>
          <a:p>
            <a:pPr lvl="2"/>
            <a:r>
              <a:rPr lang="en-US" dirty="0"/>
              <a:t>Acetone, isopropyl alcohol, stoddart solvent</a:t>
            </a:r>
          </a:p>
          <a:p>
            <a:pPr lvl="1"/>
            <a:r>
              <a:rPr lang="en-US" dirty="0" smtClean="0"/>
              <a:t>Hazards</a:t>
            </a:r>
            <a:r>
              <a:rPr lang="en-US" dirty="0"/>
              <a:t>:</a:t>
            </a:r>
          </a:p>
          <a:p>
            <a:pPr lvl="2"/>
            <a:r>
              <a:rPr lang="en-US" dirty="0"/>
              <a:t>Flammables are more dangerous than combustibles because they ignite more </a:t>
            </a:r>
            <a:r>
              <a:rPr lang="en-US" dirty="0" smtClean="0"/>
              <a:t>easily</a:t>
            </a:r>
          </a:p>
          <a:p>
            <a:pPr lvl="2"/>
            <a:r>
              <a:rPr lang="en-US" dirty="0" smtClean="0"/>
              <a:t>During </a:t>
            </a:r>
            <a:r>
              <a:rPr lang="en-US" dirty="0"/>
              <a:t>use, they must be kept away from ignition sources such as sparks or open </a:t>
            </a:r>
            <a:r>
              <a:rPr lang="en-US" dirty="0" smtClean="0"/>
              <a:t>flames</a:t>
            </a:r>
          </a:p>
          <a:p>
            <a:pPr lvl="2"/>
            <a:r>
              <a:rPr lang="en-US" dirty="0" smtClean="0"/>
              <a:t>When </a:t>
            </a:r>
            <a:r>
              <a:rPr lang="en-US" dirty="0"/>
              <a:t>not in use, they must be stored in fire-resistant cabinets or other specified storage </a:t>
            </a:r>
            <a:r>
              <a:rPr lang="en-US" dirty="0" smtClean="0"/>
              <a:t>areas</a:t>
            </a:r>
            <a:endParaRPr lang="en-US" dirty="0"/>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smtClean="0"/>
              <a:t>Examples</a:t>
            </a:r>
            <a:r>
              <a:rPr lang="en-US" dirty="0"/>
              <a:t>: </a:t>
            </a:r>
          </a:p>
          <a:p>
            <a:pPr lvl="2"/>
            <a:r>
              <a:rPr lang="en-US" dirty="0"/>
              <a:t>Hydrogen peroxide, potassium nitrate, sodium chlorate</a:t>
            </a:r>
          </a:p>
          <a:p>
            <a:pPr lvl="1"/>
            <a:r>
              <a:rPr lang="en-US" dirty="0" smtClean="0"/>
              <a:t>Hazards</a:t>
            </a:r>
            <a:r>
              <a:rPr lang="en-US" dirty="0"/>
              <a:t>:</a:t>
            </a:r>
          </a:p>
          <a:p>
            <a:pPr lvl="2"/>
            <a:r>
              <a:rPr lang="en-US" dirty="0"/>
              <a:t>Oxidizing materials greatly increase the risk of fire if they come in contact with materials that can </a:t>
            </a:r>
            <a:r>
              <a:rPr lang="en-US" dirty="0" smtClean="0"/>
              <a:t>burn</a:t>
            </a:r>
          </a:p>
          <a:p>
            <a:pPr lvl="2"/>
            <a:r>
              <a:rPr lang="en-US" dirty="0" smtClean="0"/>
              <a:t>They </a:t>
            </a:r>
            <a:r>
              <a:rPr lang="en-US" dirty="0"/>
              <a:t>should never be stored near flammable or combustible </a:t>
            </a:r>
            <a:r>
              <a:rPr lang="en-US" dirty="0" smtClean="0"/>
              <a:t>materials</a:t>
            </a:r>
            <a:endParaRPr lang="en-US" dirty="0"/>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UIDATA" val="&lt;database version=&quot;8.1&quot;&gt;&lt;object type=&quot;1&quot; unique_id=&quot;10001&quot;&gt;&lt;property id=&quot;20141&quot; value=&quot;WHMIS Training &amp;amp; Quiz&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Connect HDSB&quot;/&gt;&lt;property id=&quot;20192&quot; value=&quot;http://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02103&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50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 type=&quot;3&quot; unique_id=&quot;12686&quot;&gt;&lt;property id=&quot;20148&quot; value=&quot;5&quot;/&gt;&lt;property id=&quot;20300&quot; value=&quot;Slide 49&quot;/&gt;&lt;property id=&quot;20307&quot; value=&quot;323&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ZmFsc2UiLz48dWlzaG93IG5hbWU9InByZXNlbnRlcm5hbWUiIHZhbHVlPSJmYWxzZSIvPjx1aXNob3cgbmFtZT0icHJlc2VudGVydGl0bGUiIHZhbHVlPSJmYWxzZSIvPjx1aXNob3cgbmFtZT0icHJlc2VudGVyZW1haWwiIHZhbHVlPSJmYWxzZSIvPjx1aXNob3cgbmFtZT0icHJlc2VudGVyYmlvIiB2YWx1ZT0iZmFsc2UiLz48dWlzaG93IG5hbWU9ImNvbXBhbnlsb2dvIiB2YWx1ZT0iZmFsc2UiLz48dWlzaG93IG5hbWU9InNpZGViYXIiIHZhbHVlPSJ0cnVlIi8+PHVpc2hvdyBuYW1lPSJvdXRsaW5lIiB2YWx1ZT0idHJ1ZSIvPjx1aXNob3cgbmFtZT0idGh1bWJuYWlsIiB2YWx1ZT0iZmFsc2UiLz4NCgkJPHVpc2hvdyBuYW1lPSJub3RlcyIgdmFsdWU9ImZhbHNlIi8+PHVpc2hvdyBuYW1lPSJzZWFyY2giIHZhbHVlPSJmYWxz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2076876705,A:\2014\WHMIS\WHMIS - Student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2076876705,A:\2014\WHMIS\WHMIS - Student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09B355-7EB3-439F-8185-8E51FC6C1F67}&quot;/&gt;&lt;isInvalidForFieldText val=&quot;0&quot;/&gt;&lt;Image&gt;&lt;filename val=&quot;C:\Users\CHABOW~1\AppData\Local\Temp\~Ca24B2\data\asimages\{BC09B355-7EB3-439F-8185-8E51FC6C1F67}_7.png&quot;/&gt;&lt;left val=&quot;446&quot;/&gt;&lt;top val=&quot;98&quot;/&gt;&lt;width val=&quot;252&quot;/&gt;&lt;height val=&quot;2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2076876705,A:\2014\WHMIS\WHMIS - Student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449ECE-7E90-4864-ABFD-6B6C3AD566EA}&quot;/&gt;&lt;isInvalidForFieldText val=&quot;0&quot;/&gt;&lt;Image&gt;&lt;filename val=&quot;C:\Users\CHABOW~1\AppData\Local\Temp\~Ca24B2\data\asimages\{ED449ECE-7E90-4864-ABFD-6B6C3AD566EA}_8.png&quot;/&gt;&lt;left val=&quot;458&quot;/&gt;&lt;top val=&quot;128&quot;/&gt;&lt;width val=&quot;244&quot;/&gt;&lt;height val=&quot;2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2076876705,A:\2014\WHMIS\WHMIS - Student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A05721-A165-48F7-81C5-D7A8B2060CC0}&quot;/&gt;&lt;isInvalidForFieldText val=&quot;0&quot;/&gt;&lt;Image&gt;&lt;filename val=&quot;C:\Users\CHABOW~1\AppData\Local\Temp\~Ca24B2\data\asimages\{80A05721-A165-48F7-81C5-D7A8B2060CC0}_9.png&quot;/&gt;&lt;left val=&quot;434&quot;/&gt;&lt;top val=&quot;74&quot;/&gt;&lt;width val=&quot;283&quot;/&gt;&lt;height val=&quot;2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2076876705,A:\2014\WHMIS\WHMIS - Student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B0DE2D-5571-472B-86EB-16D6D1F94D43}&quot;/&gt;&lt;isInvalidForFieldText val=&quot;0&quot;/&gt;&lt;Image&gt;&lt;filename val=&quot;C:\Users\CHABOW~1\AppData\Local\Temp\~Ca24B2\data\asimages\{D6B0DE2D-5571-472B-86EB-16D6D1F94D43}_10.png&quot;/&gt;&lt;left val=&quot;47&quot;/&gt;&lt;top val=&quot;92&quot;/&gt;&lt;width val=&quot;618&quot;/&gt;&lt;height val=&quot;4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648740-556D-4314-8B22-52E0274BA8C1}&quot;/&gt;&lt;isInvalidForFieldText val=&quot;0&quot;/&gt;&lt;Image&gt;&lt;filename val=&quot;C:\Users\CHABOW~1\AppData\Local\Temp\~Ca24B2\data\asimages\{3B648740-556D-4314-8B22-52E0274BA8C1}_10.png&quot;/&gt;&lt;left val=&quot;380&quot;/&gt;&lt;top val=&quot;62&quot;/&gt;&lt;width val=&quot;166&quot;/&gt;&lt;height val=&quot;15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428FB6-E258-4FF3-826C-05D3E81940AE}&quot;/&gt;&lt;isInvalidForFieldText val=&quot;0&quot;/&gt;&lt;Image&gt;&lt;filename val=&quot;C:\Users\CHABOW~1\AppData\Local\Temp\~Ca24B2\data\asimages\{D8428FB6-E258-4FF3-826C-05D3E81940AE}_10.png&quot;/&gt;&lt;left val=&quot;45&quot;/&gt;&lt;top val=&quot;309&quot;/&gt;&lt;width val=&quot;150&quot;/&gt;&lt;height val=&quot;15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D6FE08-82BA-4131-B43F-E927CCFB0C42}&quot;/&gt;&lt;isInvalidForFieldText val=&quot;0&quot;/&gt;&lt;Image&gt;&lt;filename val=&quot;C:\Users\CHABOW~1\AppData\Local\Temp\~Ca24B2\data\asimages\{09D6FE08-82BA-4131-B43F-E927CCFB0C42}_10.png&quot;/&gt;&lt;left val=&quot;523&quot;/&gt;&lt;top val=&quot;320&quot;/&gt;&lt;width val=&quot;156&quot;/&gt;&lt;height val=&quot;15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2076876705,A:\2014\WHMIS\WHMIS - Student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9072AE9-E55D-4D9B-BC3F-B18956530C90}&quot;/&gt;&lt;isInvalidForFieldText val=&quot;0&quot;/&gt;&lt;Image&gt;&lt;filename val=&quot;C:\Users\CHABOW~1\AppData\Local\Temp\~Ca24B2\data\asimages\{29072AE9-E55D-4D9B-BC3F-B18956530C90}_11.png&quot;/&gt;&lt;left val=&quot;434&quot;/&gt;&lt;top val=&quot;110&quot;/&gt;&lt;width val=&quot;259&quot;/&gt;&lt;height val=&quot;2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2076876705,A:\2014\WHMIS\WHMIS - Student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268F44-6374-4719-B372-9C09D6948EFB}&quot;/&gt;&lt;isInvalidForFieldText val=&quot;0&quot;/&gt;&lt;Image&gt;&lt;filename val=&quot;C:\Users\CHABOW~1\AppData\Local\Temp\~Ca24B2\data\asimages\{F3268F44-6374-4719-B372-9C09D6948EFB}_12.png&quot;/&gt;&lt;left val=&quot;500&quot;/&gt;&lt;top val=&quot;122&quot;/&gt;&lt;width val=&quot;209&quot;/&gt;&lt;height val=&quot;20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2076876705,A:\2014\WHMIS\WHMIS - Student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5EA29D-D720-4686-9649-5A214124F5F9}&quot;/&gt;&lt;isInvalidForFieldText val=&quot;0&quot;/&gt;&lt;Image&gt;&lt;filename val=&quot;C:\Users\CHABOW~1\AppData\Local\Temp\~Ca24B2\data\asimages\{C45EA29D-D720-4686-9649-5A214124F5F9}_13.png&quot;/&gt;&lt;left val=&quot;500&quot;/&gt;&lt;top val=&quot;110&quot;/&gt;&lt;width val=&quot;219&quot;/&gt;&lt;height val=&quot;21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2076876705,A:\2014\WHMIS\WHMIS - Student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A84DCE-961C-465F-9C72-5D184E3E94AB}&quot;/&gt;&lt;isInvalidForFieldText val=&quot;0&quot;/&gt;&lt;Image&gt;&lt;filename val=&quot;C:\Users\CHABOW~1\AppData\Local\Temp\~Ca24B2\data\asimages\{D8A84DCE-961C-465F-9C72-5D184E3E94AB}_14.png&quot;/&gt;&lt;left val=&quot;456&quot;/&gt;&lt;top val=&quot;86&quot;/&gt;&lt;width val=&quot;254&quot;/&gt;&lt;height val=&quot;2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2076876705,A:\2014\WHMIS\WHMIS - Student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5106F6-675F-4F0F-A372-DC0E08BD9E07}&quot;/&gt;&lt;isInvalidForFieldText val=&quot;0&quot;/&gt;&lt;Image&gt;&lt;filename val=&quot;C:\Users\CHABOW~1\AppData\Local\Temp\~Ca24B2\data\asimages\{D25106F6-675F-4F0F-A372-DC0E08BD9E07}_15.png&quot;/&gt;&lt;left val=&quot;488&quot;/&gt;&lt;top val=&quot;98&quot;/&gt;&lt;width val=&quot;220&quot;/&gt;&lt;height val=&quot;21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2076876705,A:\2014\WHMIS\WHMIS - Student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2076876705,A:\2014\WHMIS\WHMIS - Student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2076876705,A:\2014\WHMIS\WHMIS - Student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1C6AA0-CD43-46CC-864A-226DADA2EF40}&quot;/&gt;&lt;isInvalidForFieldText val=&quot;1&quot;/&gt;&lt;Image&gt;&lt;filename val=&quot;C:\Users\CHABOW~1\AppData\Local\Temp\~Ca24B2\data\asimages\{761C6AA0-CD43-46CC-864A-226DADA2EF40}_18_S.png&quot;/&gt;&lt;left val=&quot;518&quot;/&gt;&lt;top val=&quot;105&quot;/&gt;&lt;width val=&quot;145&quot;/&gt;&lt;height val=&quot;61&quot;/&gt;&lt;hasText val=&quot;0&quot;/&gt;&lt;/Image&gt;&lt;Image&gt;&lt;filename val=&quot;C:\Users\CHABOW~1\AppData\Local\Temp\~Ca24B2\data\asimages\{761C6AA0-CD43-46CC-864A-226DADA2EF40}_18_T.png&quot;/&gt;&lt;left val=&quot;521&quot;/&gt;&lt;top val=&quot;107&quot;/&gt;&lt;width val=&quot;139&quot;/&gt;&lt;height val=&quot;60&quot;/&gt;&lt;hasText val=&quot;1&quot;/&gt;&lt;/Image&gt;&lt;/ThreeDShapeInfo&gt;"/>
  <p:tag name="PRESENTER_SHAPETEXTINFO" val="&lt;ShapeTextInfo&gt;&lt;TableIndex row=&quot;-1&quot; col=&quot;-1&quot;&gt;&lt;linesCount val=&quot;2&quot;/&gt;&lt;lineCharCount val=&quot;7&quot;/&gt;&lt;lineCharCount val=&quot;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B66CC6-B1D7-4DA8-B3BB-C93421BFBBCC}&quot;/&gt;&lt;isInvalidForFieldText val=&quot;1&quot;/&gt;&lt;Image&gt;&lt;filename val=&quot;C:\Users\CHABOW~1\AppData\Local\Temp\~Ca24B2\data\asimages\{7DB66CC6-B1D7-4DA8-B3BB-C93421BFBBCC}_18_S.png&quot;/&gt;&lt;left val=&quot;518&quot;/&gt;&lt;top val=&quot;177&quot;/&gt;&lt;width val=&quot;145&quot;/&gt;&lt;height val=&quot;61&quot;/&gt;&lt;hasText val=&quot;0&quot;/&gt;&lt;/Image&gt;&lt;Image&gt;&lt;filename val=&quot;C:\Users\CHABOW~1\AppData\Local\Temp\~Ca24B2\data\asimages\{7DB66CC6-B1D7-4DA8-B3BB-C93421BFBBCC}_18_T.png&quot;/&gt;&lt;left val=&quot;521&quot;/&gt;&lt;top val=&quot;179&quot;/&gt;&lt;width val=&quot;139&quot;/&gt;&lt;height val=&quot;60&quot;/&gt;&lt;hasText val=&quot;1&quot;/&gt;&lt;/Image&gt;&lt;/ThreeDShapeInfo&gt;"/>
  <p:tag name="PRESENTER_SHAPETEXTINFO" val="&lt;ShapeTextInfo&gt;&lt;TableIndex row=&quot;-1&quot; col=&quot;-1&quot;&gt;&lt;linesCount val=&quot;2&quot;/&gt;&lt;lineCharCount val=&quot;14&quot;/&gt;&lt;lineCharCount val=&quot;12&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218849-6A1D-43CA-9EB4-F5E44973583D}&quot;/&gt;&lt;isInvalidForFieldText val=&quot;1&quot;/&gt;&lt;Image&gt;&lt;filename val=&quot;C:\Users\CHABOW~1\AppData\Local\Temp\~Ca24B2\data\asimages\{2D218849-6A1D-43CA-9EB4-F5E44973583D}_18_S.png&quot;/&gt;&lt;left val=&quot;518&quot;/&gt;&lt;top val=&quot;249&quot;/&gt;&lt;width val=&quot;145&quot;/&gt;&lt;height val=&quot;63&quot;/&gt;&lt;hasText val=&quot;0&quot;/&gt;&lt;/Image&gt;&lt;Image&gt;&lt;filename val=&quot;C:\Users\CHABOW~1\AppData\Local\Temp\~Ca24B2\data\asimages\{2D218849-6A1D-43CA-9EB4-F5E44973583D}_18_T.png&quot;/&gt;&lt;left val=&quot;521&quot;/&gt;&lt;top val=&quot;251&quot;/&gt;&lt;width val=&quot;139&quot;/&gt;&lt;height val=&quot;61&quot;/&gt;&lt;hasText val=&quot;1&quot;/&gt;&lt;/Image&gt;&lt;/ThreeDShapeInfo&gt;"/>
  <p:tag name="PRESENTER_SHAPETEXTINFO" val="&lt;ShapeTextInfo&gt;&lt;TableIndex row=&quot;-1&quot; col=&quot;-1&quot;&gt;&lt;linesCount val=&quot;2&quot;/&gt;&lt;lineCharCount val=&quot;9&quot;/&gt;&lt;lineCharCount val=&quot;1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22326B-F592-4159-865E-FD70B411E321}&quot;/&gt;&lt;isInvalidForFieldText val=&quot;1&quot;/&gt;&lt;Image&gt;&lt;filename val=&quot;C:\Users\CHABOW~1\AppData\Local\Temp\~Ca24B2\data\asimages\{3522326B-F592-4159-865E-FD70B411E321}_18_S.png&quot;/&gt;&lt;left val=&quot;518&quot;/&gt;&lt;top val=&quot;321&quot;/&gt;&lt;width val=&quot;145&quot;/&gt;&lt;height val=&quot;67&quot;/&gt;&lt;hasText val=&quot;0&quot;/&gt;&lt;/Image&gt;&lt;Image&gt;&lt;filename val=&quot;C:\Users\CHABOW~1\AppData\Local\Temp\~Ca24B2\data\asimages\{3522326B-F592-4159-865E-FD70B411E321}_18_T.png&quot;/&gt;&lt;left val=&quot;519&quot;/&gt;&lt;top val=&quot;323&quot;/&gt;&lt;width val=&quot;142&quot;/&gt;&lt;height val=&quot;61&quot;/&gt;&lt;hasText val=&quot;1&quot;/&gt;&lt;/Image&gt;&lt;/ThreeDShapeInfo&gt;"/>
  <p:tag name="PRESENTER_SHAPETEXTINFO" val="&lt;ShapeTextInfo&gt;&lt;TableIndex row=&quot;-1&quot; col=&quot;-1&quot;&gt;&lt;linesCount val=&quot;1&quot;/&gt;&lt;lineCharCount val=&quot;1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AAF96E-49E1-4AFB-8162-2BBA68814EFD}&quot;/&gt;&lt;isInvalidForFieldText val=&quot;1&quot;/&gt;&lt;Image&gt;&lt;filename val=&quot;C:\Users\CHABOW~1\AppData\Local\Temp\~Ca24B2\data\asimages\{1AAAF96E-49E1-4AFB-8162-2BBA68814EFD}_18_S.png&quot;/&gt;&lt;left val=&quot;56&quot;/&gt;&lt;top val=&quot;110&quot;/&gt;&lt;width val=&quot;139&quot;/&gt;&lt;height val=&quot;55&quot;/&gt;&lt;hasText val=&quot;0&quot;/&gt;&lt;/Image&gt;&lt;Image&gt;&lt;filename val=&quot;C:\Users\CHABOW~1\AppData\Local\Temp\~Ca24B2\data\asimages\{1AAAF96E-49E1-4AFB-8162-2BBA68814EFD}_18_T.png&quot;/&gt;&lt;left val=&quot;59&quot;/&gt;&lt;top val=&quot;109&quot;/&gt;&lt;width val=&quot;133&quot;/&gt;&lt;height val=&quot;60&quot;/&gt;&lt;hasText val=&quot;1&quot;/&gt;&lt;/Image&gt;&lt;/ThreeDShapeInfo&gt;"/>
  <p:tag name="PRESENTER_SHAPETEXTINFO" val="&lt;ShapeTextInfo&gt;&lt;TableIndex row=&quot;-1&quot; col=&quot;-1&quot;&gt;&lt;linesCount val=&quot;2&quot;/&gt;&lt;lineCharCount val=&quot;8&quot;/&gt;&lt;lineCharCount val=&quot;1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E8908E-A730-494A-A893-EEFCCE383112}&quot;/&gt;&lt;isInvalidForFieldText val=&quot;1&quot;/&gt;&lt;Image&gt;&lt;filename val=&quot;C:\Users\CHABOW~1\AppData\Local\Temp\~Ca24B2\data\asimages\{98E8908E-A730-494A-A893-EEFCCE383112}_18_S.png&quot;/&gt;&lt;left val=&quot;56&quot;/&gt;&lt;top val=&quot;180&quot;/&gt;&lt;width val=&quot;139&quot;/&gt;&lt;height val=&quot;55&quot;/&gt;&lt;hasText val=&quot;0&quot;/&gt;&lt;/Image&gt;&lt;Image&gt;&lt;filename val=&quot;C:\Users\CHABOW~1\AppData\Local\Temp\~Ca24B2\data\asimages\{98E8908E-A730-494A-A893-EEFCCE383112}_18_T.png&quot;/&gt;&lt;left val=&quot;59&quot;/&gt;&lt;top val=&quot;182&quot;/&gt;&lt;width val=&quot;133&quot;/&gt;&lt;height val=&quot;49&quot;/&gt;&lt;hasText val=&quot;1&quot;/&gt;&lt;/Image&gt;&lt;/ThreeDShapeInfo&gt;"/>
  <p:tag name="PRESENTER_SHAPETEXTINFO" val="&lt;ShapeTextInfo&gt;&lt;TableIndex row=&quot;-1&quot; col=&quot;-1&quot;&gt;&lt;linesCount val=&quot;1&quot;/&gt;&lt;lineCharCount val=&quot;1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9505F0-BD6B-449E-8339-0B012A8F50DB}&quot;/&gt;&lt;isInvalidForFieldText val=&quot;1&quot;/&gt;&lt;Image&gt;&lt;filename val=&quot;C:\Users\CHABOW~1\AppData\Local\Temp\~Ca24B2\data\asimages\{5B9505F0-BD6B-449E-8339-0B012A8F50DB}_18_S.png&quot;/&gt;&lt;left val=&quot;56&quot;/&gt;&lt;top val=&quot;250&quot;/&gt;&lt;width val=&quot;139&quot;/&gt;&lt;height val=&quot;61&quot;/&gt;&lt;hasText val=&quot;0&quot;/&gt;&lt;/Image&gt;&lt;Image&gt;&lt;filename val=&quot;C:\Users\CHABOW~1\AppData\Local\Temp\~Ca24B2\data\asimages\{5B9505F0-BD6B-449E-8339-0B012A8F50DB}_18_T.png&quot;/&gt;&lt;left val=&quot;59&quot;/&gt;&lt;top val=&quot;252&quot;/&gt;&lt;width val=&quot;133&quot;/&gt;&lt;height val=&quot;60&quot;/&gt;&lt;hasText val=&quot;1&quot;/&gt;&lt;/Image&gt;&lt;/ThreeDShapeInfo&gt;"/>
  <p:tag name="PRESENTER_SHAPETEXTINFO" val="&lt;ShapeTextInfo&gt;&lt;TableIndex row=&quot;-1&quot; col=&quot;-1&quot;&gt;&lt;linesCount val=&quot;2&quot;/&gt;&lt;lineCharCount val=&quot;10&quot;/&gt;&lt;lineCharCount val=&quot;8&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898D72-CCC7-4C5F-B475-ADDC6CE34C90}&quot;/&gt;&lt;isInvalidForFieldText val=&quot;1&quot;/&gt;&lt;Image&gt;&lt;filename val=&quot;C:\Users\CHABOW~1\AppData\Local\Temp\~Ca24B2\data\asimages\{72898D72-CCC7-4C5F-B475-ADDC6CE34C90}_18_S.png&quot;/&gt;&lt;left val=&quot;57&quot;/&gt;&lt;top val=&quot;326&quot;/&gt;&lt;width val=&quot;140&quot;/&gt;&lt;height val=&quot;63&quot;/&gt;&lt;hasText val=&quot;0&quot;/&gt;&lt;/Image&gt;&lt;Image&gt;&lt;filename val=&quot;C:\Users\CHABOW~1\AppData\Local\Temp\~Ca24B2\data\asimages\{72898D72-CCC7-4C5F-B475-ADDC6CE34C90}_18_T.png&quot;/&gt;&lt;left val=&quot;60&quot;/&gt;&lt;top val=&quot;328&quot;/&gt;&lt;width val=&quot;133&quot;/&gt;&lt;height val=&quot;61&quot;/&gt;&lt;hasText val=&quot;1&quot;/&gt;&lt;/Image&gt;&lt;/ThreeDShapeInfo&gt;"/>
  <p:tag name="PRESENTER_SHAPETEXTINFO" val="&lt;ShapeTextInfo&gt;&lt;TableIndex row=&quot;-1&quot; col=&quot;-1&quot;&gt;&lt;linesCount val=&quot;2&quot;/&gt;&lt;lineCharCount val=&quot;13&quot;/&gt;&lt;lineCharCount val=&quot;8&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207F87-7024-4C97-9282-F4997942D6EA}&quot;/&gt;&lt;isInvalidForFieldText val=&quot;0&quot;/&gt;&lt;Image&gt;&lt;filename val=&quot;C:\Users\CHABOW~1\AppData\Local\Temp\~Ca24B2\data\asimages\{8C207F87-7024-4C97-9282-F4997942D6EA}_18.png&quot;/&gt;&lt;left val=&quot;190&quot;/&gt;&lt;top val=&quot;131&quot;/&gt;&lt;width val=&quot;120&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B10399-BD77-4772-AC8B-EDCA0921CC73}&quot;/&gt;&lt;isInvalidForFieldText val=&quot;0&quot;/&gt;&lt;Image&gt;&lt;filename val=&quot;C:\Users\CHABOW~1\AppData\Local\Temp\~Ca24B2\data\asimages\{93B10399-BD77-4772-AC8B-EDCA0921CC73}_18.png&quot;/&gt;&lt;left val=&quot;190&quot;/&gt;&lt;top val=&quot;170&quot;/&gt;&lt;width val=&quot;84&quot;/&gt;&lt;height val=&quot;4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2AA609-DD05-447A-A615-F6EA99A87F97}&quot;/&gt;&lt;isInvalidForFieldText val=&quot;0&quot;/&gt;&lt;Image&gt;&lt;filename val=&quot;C:\Users\CHABOW~1\AppData\Local\Temp\~Ca24B2\data\asimages\{212AA609-DD05-447A-A615-F6EA99A87F97}_18.png&quot;/&gt;&lt;left val=&quot;190&quot;/&gt;&lt;top val=&quot;269&quot;/&gt;&lt;width val=&quot;71&quot;/&gt;&lt;height val=&quot;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FD9F67-AEB7-469F-8AEA-24F25E27EFCD}&quot;/&gt;&lt;isInvalidForFieldText val=&quot;0&quot;/&gt;&lt;Image&gt;&lt;filename val=&quot;C:\Users\CHABOW~1\AppData\Local\Temp\~Ca24B2\data\asimages\{AAFD9F67-AEB7-469F-8AEA-24F25E27EFCD}_18.png&quot;/&gt;&lt;left val=&quot;190&quot;/&gt;&lt;top val=&quot;341&quot;/&gt;&lt;width val=&quot;84&quot;/&gt;&lt;height val=&quot;2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DBB431-F686-41CC-B48E-14C3D3FABF35}&quot;/&gt;&lt;isInvalidForFieldText val=&quot;0&quot;/&gt;&lt;Image&gt;&lt;filename val=&quot;C:\Users\CHABOW~1\AppData\Local\Temp\~Ca24B2\data\asimages\{ADDBB431-F686-41CC-B48E-14C3D3FABF35}_18.png&quot;/&gt;&lt;left val=&quot;365&quot;/&gt;&lt;top val=&quot;133&quot;/&gt;&lt;width val=&quot;163&quot;/&gt;&lt;height val=&quot;9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A14FDF-D548-4ACE-ACE4-8A43A8D32025}&quot;/&gt;&lt;isInvalidForFieldText val=&quot;0&quot;/&gt;&lt;Image&gt;&lt;filename val=&quot;C:\Users\CHABOW~1\AppData\Local\Temp\~Ca24B2\data\asimages\{17A14FDF-D548-4ACE-ACE4-8A43A8D32025}_18.png&quot;/&gt;&lt;left val=&quot;437&quot;/&gt;&lt;top val=&quot;203&quot;/&gt;&lt;width val=&quot;91&quot;/&gt;&lt;height val=&quot;4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CF7912-AA78-4875-90AC-1BA643228384}&quot;/&gt;&lt;isInvalidForFieldText val=&quot;0&quot;/&gt;&lt;Image&gt;&lt;filename val=&quot;C:\Users\CHABOW~1\AppData\Local\Temp\~Ca24B2\data\asimages\{60CF7912-AA78-4875-90AC-1BA643228384}_18.png&quot;/&gt;&lt;left val=&quot;413&quot;/&gt;&lt;top val=&quot;276&quot;/&gt;&lt;width val=&quot;116&quot;/&gt;&lt;height val=&quot;13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AD6E4B-10C7-41A6-AAB4-98587D17BC49}&quot;/&gt;&lt;isInvalidForFieldText val=&quot;0&quot;/&gt;&lt;Image&gt;&lt;filename val=&quot;C:\Users\CHABOW~1\AppData\Local\Temp\~Ca24B2\data\asimages\{8EAD6E4B-10C7-41A6-AAB4-98587D17BC49}_18.png&quot;/&gt;&lt;left val=&quot;461&quot;/&gt;&lt;top val=&quot;353&quot;/&gt;&lt;width val=&quot;67&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2076876705,A:\2014\WHMIS\WHMIS - Student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2076876705,A:\2014\WHMIS\WHMIS - Student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2076876705,A:\2014\WHMIS\WHMIS - Student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8CC3DF-87BF-478A-BCF5-D36C3202C38B}&quot;/&gt;&lt;isInvalidForFieldText val=&quot;0&quot;/&gt;&lt;Image&gt;&lt;filename val=&quot;C:\Users\CHABOW~1\AppData\Local\Temp\~Ca24B2\data\asimages\{488CC3DF-87BF-478A-BCF5-D36C3202C38B}_21.png&quot;/&gt;&lt;left val=&quot;383&quot;/&gt;&lt;top val=&quot;350&quot;/&gt;&lt;width val=&quot;322&quot;/&gt;&lt;height val=&quot;137&quot;/&gt;&lt;hasText val=&quot;1&quot;/&gt;&lt;/Image&gt;&lt;/ThreeDShapeInfo&gt;"/>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2076876705,A:\2014\WHMIS\WHMIS - Student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2076876705,A:\2014\WHMIS\WHMIS - Student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2076876705,A:\2014\WHMIS\WHMIS - Student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2076876705,A:\2014\WHMIS\WHMIS - Student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2076876705,A:\2014\WHMIS\WHMIS - Student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2076876705,A:\2014\WHMIS\WHMIS - Student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2076876705,A:\2014\WHMIS\WHMIS - Student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628DE8-06F1-4E4F-9DF5-65D12A8BBF90}&quot;/&gt;&lt;isInvalidForFieldText val=&quot;0&quot;/&gt;&lt;Image&gt;&lt;filename val=&quot;C:\Users\CHABOW~1\AppData\Local\Temp\~Ca24B2\data\asimages\{EA628DE8-06F1-4E4F-9DF5-65D12A8BBF90}_28.png&quot;/&gt;&lt;left val=&quot;32&quot;/&gt;&lt;top val=&quot;44&quot;/&gt;&lt;width val=&quot;111&quot;/&gt;&lt;height val=&quot;10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F8016C-F88A-4B21-AE9E-5005AC94E81A}&quot;/&gt;&lt;isInvalidForFieldText val=&quot;0&quot;/&gt;&lt;Image&gt;&lt;filename val=&quot;C:\Users\CHABOW~1\AppData\Local\Temp\~Ca24B2\data\asimages\{96F8016C-F88A-4B21-AE9E-5005AC94E81A}_28.png&quot;/&gt;&lt;left val=&quot;32&quot;/&gt;&lt;top val=&quot;122&quot;/&gt;&lt;width val=&quot;117&quot;/&gt;&lt;height val=&quot;104&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470200-8EE5-4CC9-87BF-610005873CC4}&quot;/&gt;&lt;isInvalidForFieldText val=&quot;0&quot;/&gt;&lt;Image&gt;&lt;filename val=&quot;C:\Users\CHABOW~1\AppData\Local\Temp\~Ca24B2\data\asimages\{06470200-8EE5-4CC9-87BF-610005873CC4}_28.png&quot;/&gt;&lt;left val=&quot;32&quot;/&gt;&lt;top val=&quot;194&quot;/&gt;&lt;width val=&quot;116&quot;/&gt;&lt;height val=&quot;10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28D8B7-D5BB-4066-B0B2-ADC77520362F}&quot;/&gt;&lt;isInvalidForFieldText val=&quot;0&quot;/&gt;&lt;Image&gt;&lt;filename val=&quot;C:\Users\CHABOW~1\AppData\Local\Temp\~Ca24B2\data\asimages\{EE28D8B7-D5BB-4066-B0B2-ADC77520362F}_28.png&quot;/&gt;&lt;left val=&quot;35&quot;/&gt;&lt;top val=&quot;338&quot;/&gt;&lt;width val=&quot;116&quot;/&gt;&lt;height val=&quot;113&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993CA9-7635-40E8-8C8D-9D4FAE3C57B5}&quot;/&gt;&lt;isInvalidForFieldText val=&quot;0&quot;/&gt;&lt;Image&gt;&lt;filename val=&quot;C:\Users\CHABOW~1\AppData\Local\Temp\~Ca24B2\data\asimages\{A7993CA9-7635-40E8-8C8D-9D4FAE3C57B5}_28.png&quot;/&gt;&lt;left val=&quot;45&quot;/&gt;&lt;top val=&quot;275&quot;/&gt;&lt;width val=&quot;79&quot;/&gt;&lt;height val=&quot;61&quot;/&gt;&lt;hasText val=&quot;1&quot;/&gt;&lt;/Image&gt;&lt;/ThreeDShapeInfo&gt;"/>
  <p:tag name="PRESENTER_SHAPETEXTINFO" val="&lt;ShapeTextInfo&gt;&lt;TableIndex row=&quot;-1&quot; col=&quot;-1&quot;&gt;&lt;linesCount val=&quot;3&quot;/&gt;&lt;lineCharCount val=&quot;3&quot;/&gt;&lt;lineCharCount val=&quot;7&quot;/&gt;&lt;lineCharCount val=&quot;8&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2076876705,A:\2014\WHMIS\WHMIS - Student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B6CBA63C-0EC0-48A7-A21E-8B2203D405BE}&quot;/&gt;&lt;isInvalidForFieldText val=&quot;0&quot;/&gt;&lt;Image&gt;&lt;filename val=&quot;C:\Users\CHABOW~1\AppData\Local\Temp\~Ca24B2\data\asimages\{B6CBA63C-0EC0-48A7-A21E-8B2203D405BE}_30.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7D737359-7138-4E06-A9BA-BE7F988916FE}&quot;/&gt;&lt;isInvalidForFieldText val=&quot;0&quot;/&gt;&lt;Image&gt;&lt;filename val=&quot;C:\Users\CHABOW~1\AppData\Local\Temp\~Ca24B2\data\asimages\{7D737359-7138-4E06-A9BA-BE7F988916FE}_30.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D012EF3F-5C88-4361-87D9-AFF248D5FF21}&quot;/&gt;&lt;isInvalidForFieldText val=&quot;0&quot;/&gt;&lt;Image&gt;&lt;filename val=&quot;C:\Users\CHABOW~1\AppData\Local\Temp\~Ca24B2\data\asimages\{D012EF3F-5C88-4361-87D9-AFF248D5FF21}_30.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C5F798AF-E0F2-4FF2-86D7-D5F800DE643F}&quot;/&gt;&lt;isInvalidForFieldText val=&quot;0&quot;/&gt;&lt;Image&gt;&lt;filename val=&quot;C:\Users\CHABOW~1\AppData\Local\Temp\~Ca24B2\data\asimages\{C5F798AF-E0F2-4FF2-86D7-D5F800DE643F}_30.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3B06B3E6-062E-438B-B9A9-B483C25109E8}&quot;/&gt;&lt;isInvalidForFieldText val=&quot;0&quot;/&gt;&lt;Image&gt;&lt;filename val=&quot;C:\Users\CHABOW~1\AppData\Local\Temp\~Ca24B2\data\asimages\{3B06B3E6-062E-438B-B9A9-B483C25109E8}_30.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8388F673-01BE-42D9-BA50-029CFE73C8BF}&quot;/&gt;&lt;isInvalidForFieldText val=&quot;0&quot;/&gt;&lt;Image&gt;&lt;filename val=&quot;C:\Users\CHABOW~1\AppData\Local\Temp\~Ca24B2\data\asimages\{8388F673-01BE-42D9-BA50-029CFE73C8BF}_30.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24E46293-C2A9-4472-8AE1-339CD7A69C85}&quot;/&gt;&lt;isInvalidForFieldText val=&quot;0&quot;/&gt;&lt;Image&gt;&lt;filename val=&quot;C:\Users\CHABOW~1\AppData\Local\Temp\~Ca24B2\data\asimages\{24E46293-C2A9-4472-8AE1-339CD7A69C85}_30.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B3CA57E0-9B51-4221-A1AD-641E9AFBFAE1}&quot;/&gt;&lt;isInvalidForFieldText val=&quot;0&quot;/&gt;&lt;Image&gt;&lt;filename val=&quot;C:\Users\CHABOW~1\AppData\Local\Temp\~Ca24B2\data\asimages\{B3CA57E0-9B51-4221-A1AD-641E9AFBFAE1}_30.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DEA22097-5A43-4C9D-92D3-9553E6C0BD35}&quot;/&gt;&lt;isInvalidForFieldText val=&quot;0&quot;/&gt;&lt;Image&gt;&lt;filename val=&quot;C:\Users\CHABOW~1\AppData\Local\Temp\~Ca24B2\data\asimages\{DEA22097-5A43-4C9D-92D3-9553E6C0BD35}_31.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C9017FE6-01F4-4B69-B4B8-4A64FE7A4612}&quot;/&gt;&lt;isInvalidForFieldText val=&quot;0&quot;/&gt;&lt;Image&gt;&lt;filename val=&quot;C:\Users\CHABOW~1\AppData\Local\Temp\~Ca24B2\data\asimages\{C9017FE6-01F4-4B69-B4B8-4A64FE7A4612}_31.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00A1DE77-301E-43C7-A263-5EA4A5AD344B}&quot;/&gt;&lt;isInvalidForFieldText val=&quot;0&quot;/&gt;&lt;Image&gt;&lt;filename val=&quot;C:\Users\CHABOW~1\AppData\Local\Temp\~Ca24B2\data\asimages\{00A1DE77-301E-43C7-A263-5EA4A5AD344B}_31.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73CC281B-6291-4BD2-90A6-9931BD9D70CD}&quot;/&gt;&lt;isInvalidForFieldText val=&quot;0&quot;/&gt;&lt;Image&gt;&lt;filename val=&quot;C:\Users\CHABOW~1\AppData\Local\Temp\~Ca24B2\data\asimages\{73CC281B-6291-4BD2-90A6-9931BD9D70CD}_31.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67FF3BDB-62E3-47E3-AF1E-E7932B2C4499}&quot;/&gt;&lt;isInvalidForFieldText val=&quot;0&quot;/&gt;&lt;Image&gt;&lt;filename val=&quot;C:\Users\CHABOW~1\AppData\Local\Temp\~Ca24B2\data\asimages\{67FF3BDB-62E3-47E3-AF1E-E7932B2C4499}_31.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8641D3CB-EF50-4C19-8276-94C125D8BBBA}&quot;/&gt;&lt;isInvalidForFieldText val=&quot;0&quot;/&gt;&lt;Image&gt;&lt;filename val=&quot;C:\Users\CHABOW~1\AppData\Local\Temp\~Ca24B2\data\asimages\{8641D3CB-EF50-4C19-8276-94C125D8BBBA}_31.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B7F6215-D9F6-4CDA-8A0B-C9071D54D446}&quot;/&gt;&lt;isInvalidForFieldText val=&quot;0&quot;/&gt;&lt;Image&gt;&lt;filename val=&quot;C:\Users\CHABOW~1\AppData\Local\Temp\~Ca24B2\data\asimages\{7B7F6215-D9F6-4CDA-8A0B-C9071D54D446}_31.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DED0557-9070-4E0F-A87E-FE5E71E10422}&quot;/&gt;&lt;isInvalidForFieldText val=&quot;0&quot;/&gt;&lt;Image&gt;&lt;filename val=&quot;C:\Users\CHABOW~1\AppData\Local\Temp\~Ca24B2\data\asimages\{5DED0557-9070-4E0F-A87E-FE5E71E10422}_31.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990B6CF6-718D-4D71-B5A0-47E7A6F8A7A7}&quot;/&gt;&lt;isInvalidForFieldText val=&quot;0&quot;/&gt;&lt;Image&gt;&lt;filename val=&quot;C:\Users\CHABOW~1\AppData\Local\Temp\~Ca24B2\data\asimages\{990B6CF6-718D-4D71-B5A0-47E7A6F8A7A7}_32.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E583DF28-AC43-4BFC-B93C-575CFFCCF78D}&quot;/&gt;&lt;isInvalidForFieldText val=&quot;0&quot;/&gt;&lt;Image&gt;&lt;filename val=&quot;C:\Users\CHABOW~1\AppData\Local\Temp\~Ca24B2\data\asimages\{E583DF28-AC43-4BFC-B93C-575CFFCCF78D}_32.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C38A9D7A-C342-4FAF-9747-62C3D96DEA8E}&quot;/&gt;&lt;isInvalidForFieldText val=&quot;0&quot;/&gt;&lt;Image&gt;&lt;filename val=&quot;C:\Users\CHABOW~1\AppData\Local\Temp\~Ca24B2\data\asimages\{C38A9D7A-C342-4FAF-9747-62C3D96DEA8E}_32.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1211B0B9-027A-4758-97B2-3C1EAD3218F9}&quot;/&gt;&lt;isInvalidForFieldText val=&quot;0&quot;/&gt;&lt;Image&gt;&lt;filename val=&quot;C:\Users\CHABOW~1\AppData\Local\Temp\~Ca24B2\data\asimages\{1211B0B9-027A-4758-97B2-3C1EAD3218F9}_32.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4DFD2694-55C1-4B37-A0F2-19CBB4D37F60}&quot;/&gt;&lt;isInvalidForFieldText val=&quot;0&quot;/&gt;&lt;Image&gt;&lt;filename val=&quot;C:\Users\CHABOW~1\AppData\Local\Temp\~Ca24B2\data\asimages\{4DFD2694-55C1-4B37-A0F2-19CBB4D37F60}_32.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5DB21867-8957-447E-92EC-D40489A53A59}&quot;/&gt;&lt;isInvalidForFieldText val=&quot;0&quot;/&gt;&lt;Image&gt;&lt;filename val=&quot;C:\Users\CHABOW~1\AppData\Local\Temp\~Ca24B2\data\asimages\{5DB21867-8957-447E-92EC-D40489A53A59}_32.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616021F7-470A-44C9-B144-ECA0665F8B83}&quot;/&gt;&lt;isInvalidForFieldText val=&quot;0&quot;/&gt;&lt;Image&gt;&lt;filename val=&quot;C:\Users\CHABOW~1\AppData\Local\Temp\~Ca24B2\data\asimages\{616021F7-470A-44C9-B144-ECA0665F8B83}_32.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51967C6-DF8B-4C12-9CAE-7DD7F6F62B46}&quot;/&gt;&lt;isInvalidForFieldText val=&quot;0&quot;/&gt;&lt;Image&gt;&lt;filename val=&quot;C:\Users\CHABOW~1\AppData\Local\Temp\~Ca24B2\data\asimages\{551967C6-DF8B-4C12-9CAE-7DD7F6F62B46}_32.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8E3682E7-AEE2-4051-9472-8A4B072FD6F1}&quot;/&gt;&lt;isInvalidForFieldText val=&quot;0&quot;/&gt;&lt;Image&gt;&lt;filename val=&quot;C:\Users\CHABOW~1\AppData\Local\Temp\~Ca24B2\data\asimages\{8E3682E7-AEE2-4051-9472-8A4B072FD6F1}_33.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AD2B95EA-1B81-473C-9C55-3FF8A5B427B1}&quot;/&gt;&lt;isInvalidForFieldText val=&quot;0&quot;/&gt;&lt;Image&gt;&lt;filename val=&quot;C:\Users\CHABOW~1\AppData\Local\Temp\~Ca24B2\data\asimages\{AD2B95EA-1B81-473C-9C55-3FF8A5B427B1}_33.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0030D83A-3DD3-48C4-B99A-0E9E0006179B}&quot;/&gt;&lt;isInvalidForFieldText val=&quot;0&quot;/&gt;&lt;Image&gt;&lt;filename val=&quot;C:\Users\CHABOW~1\AppData\Local\Temp\~Ca24B2\data\asimages\{0030D83A-3DD3-48C4-B99A-0E9E0006179B}_33.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2590A9D7-310E-475F-9E28-58FCE72AE33B}&quot;/&gt;&lt;isInvalidForFieldText val=&quot;0&quot;/&gt;&lt;Image&gt;&lt;filename val=&quot;C:\Users\CHABOW~1\AppData\Local\Temp\~Ca24B2\data\asimages\{2590A9D7-310E-475F-9E28-58FCE72AE33B}_33.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2854771A-41C2-44AD-9598-584A88CDC378}&quot;/&gt;&lt;isInvalidForFieldText val=&quot;0&quot;/&gt;&lt;Image&gt;&lt;filename val=&quot;C:\Users\CHABOW~1\AppData\Local\Temp\~Ca24B2\data\asimages\{2854771A-41C2-44AD-9598-584A88CDC378}_33.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C9CA63F0-3B7C-408B-9797-65641D09AEDB}&quot;/&gt;&lt;isInvalidForFieldText val=&quot;0&quot;/&gt;&lt;Image&gt;&lt;filename val=&quot;C:\Users\CHABOW~1\AppData\Local\Temp\~Ca24B2\data\asimages\{C9CA63F0-3B7C-408B-9797-65641D09AEDB}_33.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ECC8A48-A78D-455D-8F98-E9545F3C7922}&quot;/&gt;&lt;isInvalidForFieldText val=&quot;0&quot;/&gt;&lt;Image&gt;&lt;filename val=&quot;C:\Users\CHABOW~1\AppData\Local\Temp\~Ca24B2\data\asimages\{7ECC8A48-A78D-455D-8F98-E9545F3C7922}_33.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682885F-F22B-4E8A-90F5-6515BCAA5F4D}&quot;/&gt;&lt;isInvalidForFieldText val=&quot;0&quot;/&gt;&lt;Image&gt;&lt;filename val=&quot;C:\Users\CHABOW~1\AppData\Local\Temp\~Ca24B2\data\asimages\{3682885F-F22B-4E8A-90F5-6515BCAA5F4D}_33.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2F277EAF-A3F7-4EBD-8909-4EAF1065E7E2}&quot;/&gt;&lt;isInvalidForFieldText val=&quot;0&quot;/&gt;&lt;Image&gt;&lt;filename val=&quot;C:\Users\CHABOW~1\AppData\Local\Temp\~Ca24B2\data\asimages\{2F277EAF-A3F7-4EBD-8909-4EAF1065E7E2}_34.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5C777596-4D11-4980-A26E-20690BD56FE8}&quot;/&gt;&lt;isInvalidForFieldText val=&quot;0&quot;/&gt;&lt;Image&gt;&lt;filename val=&quot;C:\Users\CHABOW~1\AppData\Local\Temp\~Ca24B2\data\asimages\{5C777596-4D11-4980-A26E-20690BD56FE8}_34.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1D5136CF-0D2D-45F0-A8B1-908F847144EE}&quot;/&gt;&lt;isInvalidForFieldText val=&quot;0&quot;/&gt;&lt;Image&gt;&lt;filename val=&quot;C:\Users\CHABOW~1\AppData\Local\Temp\~Ca24B2\data\asimages\{1D5136CF-0D2D-45F0-A8B1-908F847144EE}_34.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E753E31C-5658-47A8-8534-0F208A0887F7}&quot;/&gt;&lt;isInvalidForFieldText val=&quot;0&quot;/&gt;&lt;Image&gt;&lt;filename val=&quot;C:\Users\CHABOW~1\AppData\Local\Temp\~Ca24B2\data\asimages\{E753E31C-5658-47A8-8534-0F208A0887F7}_34.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80884C28-4B40-4C0C-A78E-E52AA7ADC558}&quot;/&gt;&lt;isInvalidForFieldText val=&quot;0&quot;/&gt;&lt;Image&gt;&lt;filename val=&quot;C:\Users\CHABOW~1\AppData\Local\Temp\~Ca24B2\data\asimages\{80884C28-4B40-4C0C-A78E-E52AA7ADC558}_34.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B69B96E3-C385-4AE5-87DA-FA96D649CD37}&quot;/&gt;&lt;isInvalidForFieldText val=&quot;0&quot;/&gt;&lt;Image&gt;&lt;filename val=&quot;C:\Users\CHABOW~1\AppData\Local\Temp\~Ca24B2\data\asimages\{B69B96E3-C385-4AE5-87DA-FA96D649CD37}_34.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D55A83CD-9F95-4864-8FDB-54E1B0DE1553}&quot;/&gt;&lt;isInvalidForFieldText val=&quot;0&quot;/&gt;&lt;Image&gt;&lt;filename val=&quot;C:\Users\CHABOW~1\AppData\Local\Temp\~Ca24B2\data\asimages\{D55A83CD-9F95-4864-8FDB-54E1B0DE1553}_34.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8D1749B9-CB2C-412F-AC7C-5A58DDDE939F}&quot;/&gt;&lt;isInvalidForFieldText val=&quot;0&quot;/&gt;&lt;Image&gt;&lt;filename val=&quot;C:\Users\CHABOW~1\AppData\Local\Temp\~Ca24B2\data\asimages\{8D1749B9-CB2C-412F-AC7C-5A58DDDE939F}_34.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4E916866-6006-4359-B473-D6941900235B}&quot;/&gt;&lt;isInvalidForFieldText val=&quot;0&quot;/&gt;&lt;Image&gt;&lt;filename val=&quot;C:\Users\CHABOW~1\AppData\Local\Temp\~Ca24B2\data\asimages\{4E916866-6006-4359-B473-D6941900235B}_35.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9AAA9C34-3799-4679-B015-89A5B45EF45D}&quot;/&gt;&lt;isInvalidForFieldText val=&quot;0&quot;/&gt;&lt;Image&gt;&lt;filename val=&quot;C:\Users\CHABOW~1\AppData\Local\Temp\~Ca24B2\data\asimages\{9AAA9C34-3799-4679-B015-89A5B45EF45D}_35.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D126D411-E305-43D4-BAA9-2E514000409F}&quot;/&gt;&lt;isInvalidForFieldText val=&quot;0&quot;/&gt;&lt;Image&gt;&lt;filename val=&quot;C:\Users\CHABOW~1\AppData\Local\Temp\~Ca24B2\data\asimages\{D126D411-E305-43D4-BAA9-2E514000409F}_35.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2E4534C1-167A-4A45-9F9F-7645096D21D6}&quot;/&gt;&lt;isInvalidForFieldText val=&quot;0&quot;/&gt;&lt;Image&gt;&lt;filename val=&quot;C:\Users\CHABOW~1\AppData\Local\Temp\~Ca24B2\data\asimages\{2E4534C1-167A-4A45-9F9F-7645096D21D6}_35.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4BB32E0F-DE5D-44F2-8E19-936C0356B509}&quot;/&gt;&lt;isInvalidForFieldText val=&quot;0&quot;/&gt;&lt;Image&gt;&lt;filename val=&quot;C:\Users\CHABOW~1\AppData\Local\Temp\~Ca24B2\data\asimages\{4BB32E0F-DE5D-44F2-8E19-936C0356B509}_35.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0B80DCAB-450E-433E-A0E5-3743933563B3}&quot;/&gt;&lt;isInvalidForFieldText val=&quot;0&quot;/&gt;&lt;Image&gt;&lt;filename val=&quot;C:\Users\CHABOW~1\AppData\Local\Temp\~Ca24B2\data\asimages\{0B80DCAB-450E-433E-A0E5-3743933563B3}_35.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7E35A9F6-BC53-48F8-A6B7-20FE8EFBF4F7}&quot;/&gt;&lt;isInvalidForFieldText val=&quot;0&quot;/&gt;&lt;Image&gt;&lt;filename val=&quot;C:\Users\CHABOW~1\AppData\Local\Temp\~Ca24B2\data\asimages\{7E35A9F6-BC53-48F8-A6B7-20FE8EFBF4F7}_35.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A55BAC87-E1DB-4C77-8166-51968621D6EE}&quot;/&gt;&lt;isInvalidForFieldText val=&quot;0&quot;/&gt;&lt;Image&gt;&lt;filename val=&quot;C:\Users\CHABOW~1\AppData\Local\Temp\~Ca24B2\data\asimages\{A55BAC87-E1DB-4C77-8166-51968621D6EE}_35.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6D883F8A-F4F2-4281-810C-B73E7FA20BFC}&quot;/&gt;&lt;isInvalidForFieldText val=&quot;0&quot;/&gt;&lt;Image&gt;&lt;filename val=&quot;C:\Users\CHABOW~1\AppData\Local\Temp\~Ca24B2\data\asimages\{6D883F8A-F4F2-4281-810C-B73E7FA20BFC}_36.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BFAA5581-7BBE-4F09-AA20-AE2159FA38AC}&quot;/&gt;&lt;isInvalidForFieldText val=&quot;0&quot;/&gt;&lt;Image&gt;&lt;filename val=&quot;C:\Users\CHABOW~1\AppData\Local\Temp\~Ca24B2\data\asimages\{BFAA5581-7BBE-4F09-AA20-AE2159FA38AC}_36.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FF7B377B-2DE4-49EC-ADC3-4E49C703AD21}&quot;/&gt;&lt;isInvalidForFieldText val=&quot;0&quot;/&gt;&lt;Image&gt;&lt;filename val=&quot;C:\Users\CHABOW~1\AppData\Local\Temp\~Ca24B2\data\asimages\{FF7B377B-2DE4-49EC-ADC3-4E49C703AD21}_36.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4733C38D-D2C1-48B1-902F-8116C2263E72}&quot;/&gt;&lt;isInvalidForFieldText val=&quot;0&quot;/&gt;&lt;Image&gt;&lt;filename val=&quot;C:\Users\CHABOW~1\AppData\Local\Temp\~Ca24B2\data\asimages\{4733C38D-D2C1-48B1-902F-8116C2263E72}_36.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EF84A51D-CBF0-4DFE-A0CD-43A7B0F7F8AC}&quot;/&gt;&lt;isInvalidForFieldText val=&quot;0&quot;/&gt;&lt;Image&gt;&lt;filename val=&quot;C:\Users\CHABOW~1\AppData\Local\Temp\~Ca24B2\data\asimages\{EF84A51D-CBF0-4DFE-A0CD-43A7B0F7F8AC}_36.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7F877DA5-91DB-4E6A-882A-DC12CD7193BB}&quot;/&gt;&lt;isInvalidForFieldText val=&quot;0&quot;/&gt;&lt;Image&gt;&lt;filename val=&quot;C:\Users\CHABOW~1\AppData\Local\Temp\~Ca24B2\data\asimages\{7F877DA5-91DB-4E6A-882A-DC12CD7193BB}_36.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95111D42-019D-47BE-A22B-027B57A18C99}&quot;/&gt;&lt;isInvalidForFieldText val=&quot;0&quot;/&gt;&lt;Image&gt;&lt;filename val=&quot;C:\Users\CHABOW~1\AppData\Local\Temp\~Ca24B2\data\asimages\{95111D42-019D-47BE-A22B-027B57A18C99}_36.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2C482682-4A3A-44B8-9934-EF81082B35AE}&quot;/&gt;&lt;isInvalidForFieldText val=&quot;0&quot;/&gt;&lt;Image&gt;&lt;filename val=&quot;C:\Users\CHABOW~1\AppData\Local\Temp\~Ca24B2\data\asimages\{2C482682-4A3A-44B8-9934-EF81082B35AE}_36.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1.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82725798-EA4F-4DA4-9F6B-C9D2C5A282E4}&quot;/&gt;&lt;isInvalidForFieldText val=&quot;0&quot;/&gt;&lt;Image&gt;&lt;filename val=&quot;C:\Users\CHABOW~1\AppData\Local\Temp\~Ca24B2\data\asimages\{82725798-EA4F-4DA4-9F6B-C9D2C5A282E4}_37.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6EE35ECE-83D3-4B43-A98B-53E82CBE81FB}&quot;/&gt;&lt;isInvalidForFieldText val=&quot;0&quot;/&gt;&lt;Image&gt;&lt;filename val=&quot;C:\Users\CHABOW~1\AppData\Local\Temp\~Ca24B2\data\asimages\{6EE35ECE-83D3-4B43-A98B-53E82CBE81FB}_37.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65B2164C-6D84-4355-B335-A68282C1EE30}&quot;/&gt;&lt;isInvalidForFieldText val=&quot;0&quot;/&gt;&lt;Image&gt;&lt;filename val=&quot;C:\Users\CHABOW~1\AppData\Local\Temp\~Ca24B2\data\asimages\{65B2164C-6D84-4355-B335-A68282C1EE30}_37.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CF69854-1CDC-471B-B029-50F9DC3F9B8F}&quot;/&gt;&lt;isInvalidForFieldText val=&quot;0&quot;/&gt;&lt;Image&gt;&lt;filename val=&quot;C:\Users\CHABOW~1\AppData\Local\Temp\~Ca24B2\data\asimages\{ACF69854-1CDC-471B-B029-50F9DC3F9B8F}_37.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5590804D-F4CB-47BE-8FCF-A4BAC9060CAB}&quot;/&gt;&lt;isInvalidForFieldText val=&quot;0&quot;/&gt;&lt;Image&gt;&lt;filename val=&quot;C:\Users\CHABOW~1\AppData\Local\Temp\~Ca24B2\data\asimages\{5590804D-F4CB-47BE-8FCF-A4BAC9060CAB}_37.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036A915A-0DA7-429A-826A-238F0E63C226}&quot;/&gt;&lt;isInvalidForFieldText val=&quot;0&quot;/&gt;&lt;Image&gt;&lt;filename val=&quot;C:\Users\CHABOW~1\AppData\Local\Temp\~Ca24B2\data\asimages\{036A915A-0DA7-429A-826A-238F0E63C226}_37.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8B375564-4179-470D-9DFD-DC9CDECFDFBC}&quot;/&gt;&lt;isInvalidForFieldText val=&quot;0&quot;/&gt;&lt;Image&gt;&lt;filename val=&quot;C:\Users\CHABOW~1\AppData\Local\Temp\~Ca24B2\data\asimages\{8B375564-4179-470D-9DFD-DC9CDECFDFBC}_37.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F2F97D8C-E9A7-421F-81CE-3126D7CF6D8A}&quot;/&gt;&lt;isInvalidForFieldText val=&quot;0&quot;/&gt;&lt;Image&gt;&lt;filename val=&quot;C:\Users\CHABOW~1\AppData\Local\Temp\~Ca24B2\data\asimages\{F2F97D8C-E9A7-421F-81CE-3126D7CF6D8A}_37.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3.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D2FD492C-59B9-4F3A-81AE-F3844D1431E8}&quot;/&gt;&lt;isInvalidForFieldText val=&quot;0&quot;/&gt;&lt;Image&gt;&lt;filename val=&quot;C:\Users\CHABOW~1\AppData\Local\Temp\~Ca24B2\data\asimages\{D2FD492C-59B9-4F3A-81AE-F3844D1431E8}_38.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D9C5A46C-CBF7-4B59-B310-A1AA3A5963F1}&quot;/&gt;&lt;isInvalidForFieldText val=&quot;0&quot;/&gt;&lt;Image&gt;&lt;filename val=&quot;C:\Users\CHABOW~1\AppData\Local\Temp\~Ca24B2\data\asimages\{D9C5A46C-CBF7-4B59-B310-A1AA3A5963F1}_38.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CE3B4782-9405-4765-B26A-87D1155CE05E}&quot;/&gt;&lt;isInvalidForFieldText val=&quot;0&quot;/&gt;&lt;Image&gt;&lt;filename val=&quot;C:\Users\CHABOW~1\AppData\Local\Temp\~Ca24B2\data\asimages\{CE3B4782-9405-4765-B26A-87D1155CE05E}_38.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6D7F6A0C-8B27-4597-A382-D588275F698A}&quot;/&gt;&lt;isInvalidForFieldText val=&quot;0&quot;/&gt;&lt;Image&gt;&lt;filename val=&quot;C:\Users\CHABOW~1\AppData\Local\Temp\~Ca24B2\data\asimages\{6D7F6A0C-8B27-4597-A382-D588275F698A}_38.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078E30A0-770B-4B38-90FC-C9AF301A5E6A}&quot;/&gt;&lt;isInvalidForFieldText val=&quot;0&quot;/&gt;&lt;Image&gt;&lt;filename val=&quot;C:\Users\CHABOW~1\AppData\Local\Temp\~Ca24B2\data\asimages\{078E30A0-770B-4B38-90FC-C9AF301A5E6A}_38.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E6EBA1CF-7BAF-4E77-840A-8351AC39EDE7}&quot;/&gt;&lt;isInvalidForFieldText val=&quot;0&quot;/&gt;&lt;Image&gt;&lt;filename val=&quot;C:\Users\CHABOW~1\AppData\Local\Temp\~Ca24B2\data\asimages\{E6EBA1CF-7BAF-4E77-840A-8351AC39EDE7}_38.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1D414F7F-AE0D-45C5-9402-A1DDA651E9EE}&quot;/&gt;&lt;isInvalidForFieldText val=&quot;0&quot;/&gt;&lt;Image&gt;&lt;filename val=&quot;C:\Users\CHABOW~1\AppData\Local\Temp\~Ca24B2\data\asimages\{1D414F7F-AE0D-45C5-9402-A1DDA651E9EE}_38.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9D553DB5-B57B-45CE-9B56-D1A5D33A6796}&quot;/&gt;&lt;isInvalidForFieldText val=&quot;0&quot;/&gt;&lt;Image&gt;&lt;filename val=&quot;C:\Users\CHABOW~1\AppData\Local\Temp\~Ca24B2\data\asimages\{9D553DB5-B57B-45CE-9B56-D1A5D33A6796}_38.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5.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5D1579A7-0684-4644-9E1F-3BBB9C34F5B5}&quot;/&gt;&lt;isInvalidForFieldText val=&quot;0&quot;/&gt;&lt;Image&gt;&lt;filename val=&quot;C:\Users\CHABOW~1\AppData\Local\Temp\~Ca24B2\data\asimages\{5D1579A7-0684-4644-9E1F-3BBB9C34F5B5}_39.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59A4267F-9E45-4CC9-9B48-AB6295FA0665}&quot;/&gt;&lt;isInvalidForFieldText val=&quot;0&quot;/&gt;&lt;Image&gt;&lt;filename val=&quot;C:\Users\CHABOW~1\AppData\Local\Temp\~Ca24B2\data\asimages\{59A4267F-9E45-4CC9-9B48-AB6295FA0665}_39.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C93E992A-FF4F-4585-A205-C0C573943F47}&quot;/&gt;&lt;isInvalidForFieldText val=&quot;0&quot;/&gt;&lt;Image&gt;&lt;filename val=&quot;C:\Users\CHABOW~1\AppData\Local\Temp\~Ca24B2\data\asimages\{C93E992A-FF4F-4585-A205-C0C573943F47}_39.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3DB04D05-5293-4D78-BA08-ACBB49982C28}&quot;/&gt;&lt;isInvalidForFieldText val=&quot;0&quot;/&gt;&lt;Image&gt;&lt;filename val=&quot;C:\Users\CHABOW~1\AppData\Local\Temp\~Ca24B2\data\asimages\{3DB04D05-5293-4D78-BA08-ACBB49982C28}_39.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EBA8BCB1-CE02-486A-A033-B25C5152A550}&quot;/&gt;&lt;isInvalidForFieldText val=&quot;0&quot;/&gt;&lt;Image&gt;&lt;filename val=&quot;C:\Users\CHABOW~1\AppData\Local\Temp\~Ca24B2\data\asimages\{EBA8BCB1-CE02-486A-A033-B25C5152A550}_39.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0CE1766D-21C7-423E-A02D-75E17AA2144F}&quot;/&gt;&lt;isInvalidForFieldText val=&quot;0&quot;/&gt;&lt;Image&gt;&lt;filename val=&quot;C:\Users\CHABOW~1\AppData\Local\Temp\~Ca24B2\data\asimages\{0CE1766D-21C7-423E-A02D-75E17AA2144F}_39.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A4A9D9C4-7A8D-4B82-87B0-A6A899C08613}&quot;/&gt;&lt;isInvalidForFieldText val=&quot;0&quot;/&gt;&lt;Image&gt;&lt;filename val=&quot;C:\Users\CHABOW~1\AppData\Local\Temp\~Ca24B2\data\asimages\{A4A9D9C4-7A8D-4B82-87B0-A6A899C08613}_39.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B6768B4E-85AB-4B41-AEB2-1FC78C091FE5}&quot;/&gt;&lt;isInvalidForFieldText val=&quot;0&quot;/&gt;&lt;Image&gt;&lt;filename val=&quot;C:\Users\CHABOW~1\AppData\Local\Temp\~Ca24B2\data\asimages\{B6768B4E-85AB-4B41-AEB2-1FC78C091FE5}_39.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37.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8460C040-2492-4CC3-8B7B-08528F3EE6AA}&quot;/&gt;&lt;isInvalidForFieldText val=&quot;0&quot;/&gt;&lt;Image&gt;&lt;filename val=&quot;C:\Users\CHABOW~1\AppData\Local\Temp\~Ca24B2\data\asimages\{8460C040-2492-4CC3-8B7B-08528F3EE6AA}_40.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9A727D8A-512C-4FF4-A5BB-51DA1EC02BA8}&quot;/&gt;&lt;isInvalidForFieldText val=&quot;0&quot;/&gt;&lt;Image&gt;&lt;filename val=&quot;C:\Users\CHABOW~1\AppData\Local\Temp\~Ca24B2\data\asimages\{9A727D8A-512C-4FF4-A5BB-51DA1EC02BA8}_40.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6C2BBC41-F57F-45CC-8930-895B0938EA0F}&quot;/&gt;&lt;isInvalidForFieldText val=&quot;0&quot;/&gt;&lt;Image&gt;&lt;filename val=&quot;C:\Users\CHABOW~1\AppData\Local\Temp\~Ca24B2\data\asimages\{6C2BBC41-F57F-45CC-8930-895B0938EA0F}_40.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6E7724C3-4E65-4B17-9453-813F7161DFB8}&quot;/&gt;&lt;isInvalidForFieldText val=&quot;0&quot;/&gt;&lt;Image&gt;&lt;filename val=&quot;C:\Users\CHABOW~1\AppData\Local\Temp\~Ca24B2\data\asimages\{6E7724C3-4E65-4B17-9453-813F7161DFB8}_40.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894535A2-2E32-4F13-ABA0-810220496630}&quot;/&gt;&lt;isInvalidForFieldText val=&quot;0&quot;/&gt;&lt;Image&gt;&lt;filename val=&quot;C:\Users\CHABOW~1\AppData\Local\Temp\~Ca24B2\data\asimages\{894535A2-2E32-4F13-ABA0-810220496630}_40.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99197ACD-E5E7-4798-880A-059D328893CA}&quot;/&gt;&lt;isInvalidForFieldText val=&quot;0&quot;/&gt;&lt;Image&gt;&lt;filename val=&quot;C:\Users\CHABOW~1\AppData\Local\Temp\~Ca24B2\data\asimages\{99197ACD-E5E7-4798-880A-059D328893CA}_40.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D0C1A220-65C5-4C7C-A9DF-C29E8DB0B8EC}&quot;/&gt;&lt;isInvalidForFieldText val=&quot;0&quot;/&gt;&lt;Image&gt;&lt;filename val=&quot;C:\Users\CHABOW~1\AppData\Local\Temp\~Ca24B2\data\asimages\{D0C1A220-65C5-4C7C-A9DF-C29E8DB0B8EC}_40.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373A3D12-4A06-49A8-9F06-25A5FD6FB18A}&quot;/&gt;&lt;isInvalidForFieldText val=&quot;0&quot;/&gt;&lt;Image&gt;&lt;filename val=&quot;C:\Users\CHABOW~1\AppData\Local\Temp\~Ca24B2\data\asimages\{373A3D12-4A06-49A8-9F06-25A5FD6FB18A}_40.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9.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41373E81-CE91-40C0-98DE-EEE9B4A81480}&quot;/&gt;&lt;isInvalidForFieldText val=&quot;0&quot;/&gt;&lt;Image&gt;&lt;filename val=&quot;C:\Users\CHABOW~1\AppData\Local\Temp\~Ca24B2\data\asimages\{41373E81-CE91-40C0-98DE-EEE9B4A81480}_41.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0A15373B-C552-44EC-AD22-FD4340F58846}&quot;/&gt;&lt;isInvalidForFieldText val=&quot;0&quot;/&gt;&lt;Image&gt;&lt;filename val=&quot;C:\Users\CHABOW~1\AppData\Local\Temp\~Ca24B2\data\asimages\{0A15373B-C552-44EC-AD22-FD4340F58846}_41.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F4568DBF-9C93-4DEA-80DB-EE4EF393820C}&quot;/&gt;&lt;isInvalidForFieldText val=&quot;0&quot;/&gt;&lt;Image&gt;&lt;filename val=&quot;C:\Users\CHABOW~1\AppData\Local\Temp\~Ca24B2\data\asimages\{F4568DBF-9C93-4DEA-80DB-EE4EF393820C}_41.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76F82876-7829-4B00-9396-5F8172C25963}&quot;/&gt;&lt;isInvalidForFieldText val=&quot;0&quot;/&gt;&lt;Image&gt;&lt;filename val=&quot;C:\Users\CHABOW~1\AppData\Local\Temp\~Ca24B2\data\asimages\{76F82876-7829-4B00-9396-5F8172C25963}_41.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3885A81D-EE31-45F2-9F45-F45748D24EEB}&quot;/&gt;&lt;isInvalidForFieldText val=&quot;0&quot;/&gt;&lt;Image&gt;&lt;filename val=&quot;C:\Users\CHABOW~1\AppData\Local\Temp\~Ca24B2\data\asimages\{3885A81D-EE31-45F2-9F45-F45748D24EEB}_41.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31A979F5-A11A-4AB4-A798-51E2FF4E64C2}&quot;/&gt;&lt;isInvalidForFieldText val=&quot;0&quot;/&gt;&lt;Image&gt;&lt;filename val=&quot;C:\Users\CHABOW~1\AppData\Local\Temp\~Ca24B2\data\asimages\{31A979F5-A11A-4AB4-A798-51E2FF4E64C2}_41.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99EB594C-9344-4194-B457-15B580DB2F0B}&quot;/&gt;&lt;isInvalidForFieldText val=&quot;0&quot;/&gt;&lt;Image&gt;&lt;filename val=&quot;C:\Users\CHABOW~1\AppData\Local\Temp\~Ca24B2\data\asimages\{99EB594C-9344-4194-B457-15B580DB2F0B}_41.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1A80F157-E1F8-46FC-BFC3-1895EDFE4BD3}&quot;/&gt;&lt;isInvalidForFieldText val=&quot;0&quot;/&gt;&lt;Image&gt;&lt;filename val=&quot;C:\Users\CHABOW~1\AppData\Local\Temp\~Ca24B2\data\asimages\{1A80F157-E1F8-46FC-BFC3-1895EDFE4BD3}_41.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1.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C8B37B85-A177-44CE-93BE-0EE581FB4E62}&quot;/&gt;&lt;isInvalidForFieldText val=&quot;0&quot;/&gt;&lt;Image&gt;&lt;filename val=&quot;C:\Users\CHABOW~1\AppData\Local\Temp\~Ca24B2\data\asimages\{C8B37B85-A177-44CE-93BE-0EE581FB4E62}_42.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789106D8-E01C-4A9B-BE7B-D8296F8EDD81}&quot;/&gt;&lt;isInvalidForFieldText val=&quot;0&quot;/&gt;&lt;Image&gt;&lt;filename val=&quot;C:\Users\CHABOW~1\AppData\Local\Temp\~Ca24B2\data\asimages\{789106D8-E01C-4A9B-BE7B-D8296F8EDD81}_42.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D4E4EC77-E4D3-47EE-9C38-7B7875F063D3}&quot;/&gt;&lt;isInvalidForFieldText val=&quot;0&quot;/&gt;&lt;Image&gt;&lt;filename val=&quot;C:\Users\CHABOW~1\AppData\Local\Temp\~Ca24B2\data\asimages\{D4E4EC77-E4D3-47EE-9C38-7B7875F063D3}_42.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A66096E5-2161-4CBE-9C0D-EF2485081E0B}&quot;/&gt;&lt;isInvalidForFieldText val=&quot;0&quot;/&gt;&lt;Image&gt;&lt;filename val=&quot;C:\Users\CHABOW~1\AppData\Local\Temp\~Ca24B2\data\asimages\{A66096E5-2161-4CBE-9C0D-EF2485081E0B}_42.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7C1E8AA1-4B88-4A11-A8EE-F5A3A74D04CB}&quot;/&gt;&lt;isInvalidForFieldText val=&quot;0&quot;/&gt;&lt;Image&gt;&lt;filename val=&quot;C:\Users\CHABOW~1\AppData\Local\Temp\~Ca24B2\data\asimages\{7C1E8AA1-4B88-4A11-A8EE-F5A3A74D04CB}_42.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1A7CA8AB-61E9-4529-8232-B58EFED4B787}&quot;/&gt;&lt;isInvalidForFieldText val=&quot;0&quot;/&gt;&lt;Image&gt;&lt;filename val=&quot;C:\Users\CHABOW~1\AppData\Local\Temp\~Ca24B2\data\asimages\{1A7CA8AB-61E9-4529-8232-B58EFED4B787}_42.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0ABC0C9-073C-4618-8981-790794ED0C09}&quot;/&gt;&lt;isInvalidForFieldText val=&quot;0&quot;/&gt;&lt;Image&gt;&lt;filename val=&quot;C:\Users\CHABOW~1\AppData\Local\Temp\~Ca24B2\data\asimages\{70ABC0C9-073C-4618-8981-790794ED0C09}_42.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A657ABA-CF58-42C5-BE36-1A34C44B9D53}&quot;/&gt;&lt;isInvalidForFieldText val=&quot;0&quot;/&gt;&lt;Image&gt;&lt;filename val=&quot;C:\Users\CHABOW~1\AppData\Local\Temp\~Ca24B2\data\asimages\{5A657ABA-CF58-42C5-BE36-1A34C44B9D53}_42.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3.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535780D6-CA4E-4049-ADD6-694FCAAF1CD2}&quot;/&gt;&lt;isInvalidForFieldText val=&quot;0&quot;/&gt;&lt;Image&gt;&lt;filename val=&quot;C:\Users\CHABOW~1\AppData\Local\Temp\~Ca24B2\data\asimages\{535780D6-CA4E-4049-ADD6-694FCAAF1CD2}_43.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660CD899-448A-40AE-BD17-354E8F702E54}&quot;/&gt;&lt;isInvalidForFieldText val=&quot;0&quot;/&gt;&lt;Image&gt;&lt;filename val=&quot;C:\Users\CHABOW~1\AppData\Local\Temp\~Ca24B2\data\asimages\{660CD899-448A-40AE-BD17-354E8F702E54}_43.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5F569956-98A1-4022-8E4B-E6C9B0698FC5}&quot;/&gt;&lt;isInvalidForFieldText val=&quot;0&quot;/&gt;&lt;Image&gt;&lt;filename val=&quot;C:\Users\CHABOW~1\AppData\Local\Temp\~Ca24B2\data\asimages\{5F569956-98A1-4022-8E4B-E6C9B0698FC5}_43.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4780F14-2048-4E95-9980-8ACB534B1129}&quot;/&gt;&lt;isInvalidForFieldText val=&quot;0&quot;/&gt;&lt;Image&gt;&lt;filename val=&quot;C:\Users\CHABOW~1\AppData\Local\Temp\~Ca24B2\data\asimages\{54780F14-2048-4E95-9980-8ACB534B1129}_43.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245562BE-B6F7-466D-B369-DD4F8B11FEFD}&quot;/&gt;&lt;isInvalidForFieldText val=&quot;0&quot;/&gt;&lt;Image&gt;&lt;filename val=&quot;C:\Users\CHABOW~1\AppData\Local\Temp\~Ca24B2\data\asimages\{245562BE-B6F7-466D-B369-DD4F8B11FEFD}_43.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4AC0214B-B724-42AA-85A2-837FAFEA33FC}&quot;/&gt;&lt;isInvalidForFieldText val=&quot;0&quot;/&gt;&lt;Image&gt;&lt;filename val=&quot;C:\Users\CHABOW~1\AppData\Local\Temp\~Ca24B2\data\asimages\{4AC0214B-B724-42AA-85A2-837FAFEA33FC}_43.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BEEDE6F8-ADFA-4848-9DFA-75FEAB062B2D}&quot;/&gt;&lt;isInvalidForFieldText val=&quot;0&quot;/&gt;&lt;Image&gt;&lt;filename val=&quot;C:\Users\CHABOW~1\AppData\Local\Temp\~Ca24B2\data\asimages\{BEEDE6F8-ADFA-4848-9DFA-75FEAB062B2D}_43.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988391A8-A33C-4464-B9C9-E33E135CD431}&quot;/&gt;&lt;isInvalidForFieldText val=&quot;0&quot;/&gt;&lt;Image&gt;&lt;filename val=&quot;C:\Users\CHABOW~1\AppData\Local\Temp\~Ca24B2\data\asimages\{988391A8-A33C-4464-B9C9-E33E135CD431}_43.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5.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A6550259-966C-4C79-9E2F-47B7D23D54D3}&quot;/&gt;&lt;isInvalidForFieldText val=&quot;0&quot;/&gt;&lt;Image&gt;&lt;filename val=&quot;C:\Users\CHABOW~1\AppData\Local\Temp\~Ca24B2\data\asimages\{A6550259-966C-4C79-9E2F-47B7D23D54D3}_44.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87719D5B-5A1A-45D4-9B8F-FA78C786F20A}&quot;/&gt;&lt;isInvalidForFieldText val=&quot;0&quot;/&gt;&lt;Image&gt;&lt;filename val=&quot;C:\Users\CHABOW~1\AppData\Local\Temp\~Ca24B2\data\asimages\{87719D5B-5A1A-45D4-9B8F-FA78C786F20A}_44.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69E68763-D81C-4C6F-9332-C3D94D7F8DB1}&quot;/&gt;&lt;isInvalidForFieldText val=&quot;0&quot;/&gt;&lt;Image&gt;&lt;filename val=&quot;C:\Users\CHABOW~1\AppData\Local\Temp\~Ca24B2\data\asimages\{69E68763-D81C-4C6F-9332-C3D94D7F8DB1}_44.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97717119-F962-44EC-B508-C7A3BC2692E3}&quot;/&gt;&lt;isInvalidForFieldText val=&quot;0&quot;/&gt;&lt;Image&gt;&lt;filename val=&quot;C:\Users\CHABOW~1\AppData\Local\Temp\~Ca24B2\data\asimages\{97717119-F962-44EC-B508-C7A3BC2692E3}_44.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6B7EF0AC-E187-47F5-A547-42A63AB13762}&quot;/&gt;&lt;isInvalidForFieldText val=&quot;0&quot;/&gt;&lt;Image&gt;&lt;filename val=&quot;C:\Users\CHABOW~1\AppData\Local\Temp\~Ca24B2\data\asimages\{6B7EF0AC-E187-47F5-A547-42A63AB13762}_44.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9D6D0826-D701-49BD-AA02-43B3A46E4B63}&quot;/&gt;&lt;isInvalidForFieldText val=&quot;0&quot;/&gt;&lt;Image&gt;&lt;filename val=&quot;C:\Users\CHABOW~1\AppData\Local\Temp\~Ca24B2\data\asimages\{9D6D0826-D701-49BD-AA02-43B3A46E4B63}_44.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5726B563-4C73-4FE6-BF48-7091D091126A}&quot;/&gt;&lt;isInvalidForFieldText val=&quot;0&quot;/&gt;&lt;Image&gt;&lt;filename val=&quot;C:\Users\CHABOW~1\AppData\Local\Temp\~Ca24B2\data\asimages\{5726B563-4C73-4FE6-BF48-7091D091126A}_44.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503F2163-E545-4DDC-8C77-10D98D70745B}&quot;/&gt;&lt;isInvalidForFieldText val=&quot;0&quot;/&gt;&lt;Image&gt;&lt;filename val=&quot;C:\Users\CHABOW~1\AppData\Local\Temp\~Ca24B2\data\asimages\{503F2163-E545-4DDC-8C77-10D98D70745B}_44.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9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A64A27D2-33E4-449D-A2CD-0E68CB103079}&quot;/&gt;&lt;isInvalidForFieldText val=&quot;0&quot;/&gt;&lt;Image&gt;&lt;filename val=&quot;C:\Users\CHABOW~1\AppData\Local\Temp\~Ca24B2\data\asimages\{A64A27D2-33E4-449D-A2CD-0E68CB103079}_45.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23C483C9-852A-4929-80E7-AF0334535E57}&quot;/&gt;&lt;isInvalidForFieldText val=&quot;0&quot;/&gt;&lt;Image&gt;&lt;filename val=&quot;C:\Users\CHABOW~1\AppData\Local\Temp\~Ca24B2\data\asimages\{23C483C9-852A-4929-80E7-AF0334535E57}_45.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0386C142-1D95-4515-B57C-C9A5ED45DF7E}&quot;/&gt;&lt;isInvalidForFieldText val=&quot;0&quot;/&gt;&lt;Image&gt;&lt;filename val=&quot;C:\Users\CHABOW~1\AppData\Local\Temp\~Ca24B2\data\asimages\{0386C142-1D95-4515-B57C-C9A5ED45DF7E}_45.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9BBC5DA7-A078-44FB-ABC3-A2960B2E0E5C}&quot;/&gt;&lt;isInvalidForFieldText val=&quot;0&quot;/&gt;&lt;Image&gt;&lt;filename val=&quot;C:\Users\CHABOW~1\AppData\Local\Temp\~Ca24B2\data\asimages\{9BBC5DA7-A078-44FB-ABC3-A2960B2E0E5C}_45.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FCE006DE-E0DD-4B61-A8A4-B85EDC2E7EE9}&quot;/&gt;&lt;isInvalidForFieldText val=&quot;0&quot;/&gt;&lt;Image&gt;&lt;filename val=&quot;C:\Users\CHABOW~1\AppData\Local\Temp\~Ca24B2\data\asimages\{FCE006DE-E0DD-4B61-A8A4-B85EDC2E7EE9}_45.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0A6E3F62-3520-423D-9952-1C6ACA220C90}&quot;/&gt;&lt;isInvalidForFieldText val=&quot;0&quot;/&gt;&lt;Image&gt;&lt;filename val=&quot;C:\Users\CHABOW~1\AppData\Local\Temp\~Ca24B2\data\asimages\{0A6E3F62-3520-423D-9952-1C6ACA220C90}_45.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E25D829A-990E-49A6-A64D-03AA4AB5B5C6}&quot;/&gt;&lt;isInvalidForFieldText val=&quot;0&quot;/&gt;&lt;Image&gt;&lt;filename val=&quot;C:\Users\CHABOW~1\AppData\Local\Temp\~Ca24B2\data\asimages\{E25D829A-990E-49A6-A64D-03AA4AB5B5C6}_45.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09EAA1B7-C6E0-47CB-B83D-FA9D70364AC2}&quot;/&gt;&lt;isInvalidForFieldText val=&quot;0&quot;/&gt;&lt;Image&gt;&lt;filename val=&quot;C:\Users\CHABOW~1\AppData\Local\Temp\~Ca24B2\data\asimages\{09EAA1B7-C6E0-47CB-B83D-FA9D70364AC2}_45.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9.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DB3EEE09-D83F-49A9-94F4-7F4B4E142281}&quot;/&gt;&lt;isInvalidForFieldText val=&quot;0&quot;/&gt;&lt;Image&gt;&lt;filename val=&quot;C:\Users\CHABOW~1\AppData\Local\Temp\~Ca24B2\data\asimages\{DB3EEE09-D83F-49A9-94F4-7F4B4E142281}_46.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C1BE48C1-60C6-45FA-ADB6-0F6ADF6A141A}&quot;/&gt;&lt;isInvalidForFieldText val=&quot;0&quot;/&gt;&lt;Image&gt;&lt;filename val=&quot;C:\Users\CHABOW~1\AppData\Local\Temp\~Ca24B2\data\asimages\{C1BE48C1-60C6-45FA-ADB6-0F6ADF6A141A}_46.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F30BB576-B7F1-4962-BFF7-AFC3C8A10632}&quot;/&gt;&lt;isInvalidForFieldText val=&quot;0&quot;/&gt;&lt;Image&gt;&lt;filename val=&quot;C:\Users\CHABOW~1\AppData\Local\Temp\~Ca24B2\data\asimages\{F30BB576-B7F1-4962-BFF7-AFC3C8A10632}_46.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0022ACC5-FDC3-4ABD-A30A-D92E43514616}&quot;/&gt;&lt;isInvalidForFieldText val=&quot;0&quot;/&gt;&lt;Image&gt;&lt;filename val=&quot;C:\Users\CHABOW~1\AppData\Local\Temp\~Ca24B2\data\asimages\{0022ACC5-FDC3-4ABD-A30A-D92E43514616}_46.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B0A857BD-9733-4BA6-96DB-6524930D690B}&quot;/&gt;&lt;isInvalidForFieldText val=&quot;0&quot;/&gt;&lt;Image&gt;&lt;filename val=&quot;C:\Users\CHABOW~1\AppData\Local\Temp\~Ca24B2\data\asimages\{B0A857BD-9733-4BA6-96DB-6524930D690B}_46.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6FA64D91-0C5B-43BD-A45F-2D2AE92E8CBD}&quot;/&gt;&lt;isInvalidForFieldText val=&quot;0&quot;/&gt;&lt;Image&gt;&lt;filename val=&quot;C:\Users\CHABOW~1\AppData\Local\Temp\~Ca24B2\data\asimages\{6FA64D91-0C5B-43BD-A45F-2D2AE92E8CBD}_46.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8C5F9A7-3C14-46FF-8C6E-4E6AF2E7DD8F}&quot;/&gt;&lt;isInvalidForFieldText val=&quot;0&quot;/&gt;&lt;Image&gt;&lt;filename val=&quot;C:\Users\CHABOW~1\AppData\Local\Temp\~Ca24B2\data\asimages\{78C5F9A7-3C14-46FF-8C6E-4E6AF2E7DD8F}_46.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6EBDE270-9E9A-469B-B722-9C98BC98DEA5}&quot;/&gt;&lt;isInvalidForFieldText val=&quot;0&quot;/&gt;&lt;Image&gt;&lt;filename val=&quot;C:\Users\CHABOW~1\AppData\Local\Temp\~Ca24B2\data\asimages\{6EBDE270-9E9A-469B-B722-9C98BC98DEA5}_46.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2076876705,A:\2014\WHMIS\WHMIS - Student_pptx\Media.ppcx"/>
</p:tagLst>
</file>

<file path=ppt/tags/tag7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1.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585ED3DE-FB5A-4089-AFEB-916C338B38D4}&quot;/&gt;&lt;isInvalidForFieldText val=&quot;0&quot;/&gt;&lt;Image&gt;&lt;filename val=&quot;C:\Users\CHABOW~1\AppData\Local\Temp\~Ca24B2\data\asimages\{585ED3DE-FB5A-4089-AFEB-916C338B38D4}_47.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8EE0DA3F-393F-4FFF-8AAC-3B0375510CB9}&quot;/&gt;&lt;isInvalidForFieldText val=&quot;0&quot;/&gt;&lt;Image&gt;&lt;filename val=&quot;C:\Users\CHABOW~1\AppData\Local\Temp\~Ca24B2\data\asimages\{8EE0DA3F-393F-4FFF-8AAC-3B0375510CB9}_47.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63711866-C6EB-4B01-BA7E-AD26787C5924}&quot;/&gt;&lt;isInvalidForFieldText val=&quot;0&quot;/&gt;&lt;Image&gt;&lt;filename val=&quot;C:\Users\CHABOW~1\AppData\Local\Temp\~Ca24B2\data\asimages\{63711866-C6EB-4B01-BA7E-AD26787C5924}_47.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50893E4C-8D3E-40B6-9B20-59A321D8A7BF}&quot;/&gt;&lt;isInvalidForFieldText val=&quot;0&quot;/&gt;&lt;Image&gt;&lt;filename val=&quot;C:\Users\CHABOW~1\AppData\Local\Temp\~Ca24B2\data\asimages\{50893E4C-8D3E-40B6-9B20-59A321D8A7BF}_47.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633C22F6-6A4E-4C4D-83BB-CB30CFB9291B}&quot;/&gt;&lt;isInvalidForFieldText val=&quot;0&quot;/&gt;&lt;Image&gt;&lt;filename val=&quot;C:\Users\CHABOW~1\AppData\Local\Temp\~Ca24B2\data\asimages\{633C22F6-6A4E-4C4D-83BB-CB30CFB9291B}_47.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7DDACEB3-723F-44E9-9B66-8E4B99F0BA90}&quot;/&gt;&lt;isInvalidForFieldText val=&quot;0&quot;/&gt;&lt;Image&gt;&lt;filename val=&quot;C:\Users\CHABOW~1\AppData\Local\Temp\~Ca24B2\data\asimages\{7DDACEB3-723F-44E9-9B66-8E4B99F0BA90}_47.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7385B357-B0A0-475E-A807-CD1EC7F49717}&quot;/&gt;&lt;isInvalidForFieldText val=&quot;0&quot;/&gt;&lt;Image&gt;&lt;filename val=&quot;C:\Users\CHABOW~1\AppData\Local\Temp\~Ca24B2\data\asimages\{7385B357-B0A0-475E-A807-CD1EC7F49717}_47.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E4B091-554B-4B5C-839F-14D559505096}&quot;/&gt;&lt;isInvalidForFieldText val=&quot;0&quot;/&gt;&lt;Image&gt;&lt;filename val=&quot;C:\Users\CHABOW~1\AppData\Local\Temp\~Ca24B2\data\asimages\{E1E4B091-554B-4B5C-839F-14D559505096}_1.png&quot;/&gt;&lt;left val=&quot;439&quot;/&gt;&lt;top val=&quot;237&quot;/&gt;&lt;width val=&quot;267&quot;/&gt;&lt;height val=&quot;80&quot;/&gt;&lt;hasText val=&quot;1&quot;/&gt;&lt;/Image&gt;&lt;/ThreeDShapeInfo&gt;"/>
  <p:tag name="PRESENTER_SHAPETEXTINFO" val="&lt;ShapeTextInfo&gt;&lt;TableIndex row=&quot;-1&quot; col=&quot;-1&quot;&gt;&lt;linesCount val=&quot;1&quot;/&gt;&lt;lineCharCount val=&quot;10&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CFAC348A-9D77-47BA-A3EC-18FC13E84742}&quot;/&gt;&lt;isInvalidForFieldText val=&quot;0&quot;/&gt;&lt;Image&gt;&lt;filename val=&quot;C:\Users\CHABOW~1\AppData\Local\Temp\~Ca24B2\data\asimages\{CFAC348A-9D77-47BA-A3EC-18FC13E84742}_47.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2076876705,A:\2014\WHMIS\WHMIS - Student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3.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INFO" val="&lt;ThreeDShapeInfo&gt;&lt;uuid val=&quot;{3A171736-F5F5-4B68-87A0-CF3FE677DB58}&quot;/&gt;&lt;isInvalidForFieldText val=&quot;0&quot;/&gt;&lt;Image&gt;&lt;filename val=&quot;C:\Users\CHABOW~1\AppData\Local\Temp\~Ca24B2\data\asimages\{3A171736-F5F5-4B68-87A0-CF3FE677DB58}_48.png&quot;/&gt;&lt;left val=&quot;66&quot;/&gt;&lt;top val=&quot;349&quot;/&gt;&lt;width val=&quot;271&quot;/&gt;&lt;height val=&quot;72&quot;/&gt;&lt;hasText val=&quot;1&quot;/&gt;&lt;/Image&gt;&lt;/ThreeDShapeInfo&gt;"/>
  <p:tag name="PRESENTER_SHAPETEXTINFO" val="&lt;ShapeTextInfo&gt;&lt;TableIndex row=&quot;-1&quot; col=&quot;-1&quot;&gt;&lt;linesCount val=&quot;2&quot;/&gt;&lt;lineCharCount val=&quot;28&quot;/&gt;&lt;lineCharCount val=&quot;8&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INFO" val="&lt;ThreeDShapeInfo&gt;&lt;uuid val=&quot;{E7EFEE70-D85D-483F-B719-2FA4DB5B418C}&quot;/&gt;&lt;isInvalidForFieldText val=&quot;0&quot;/&gt;&lt;Image&gt;&lt;filename val=&quot;C:\Users\CHABOW~1\AppData\Local\Temp\~Ca24B2\data\asimages\{E7EFEE70-D85D-483F-B719-2FA4DB5B418C}_48.png&quot;/&gt;&lt;left val=&quot;390&quot;/&gt;&lt;top val=&quot;349&quot;/&gt;&lt;width val=&quot;271&quot;/&gt;&lt;height val=&quot;72&quot;/&gt;&lt;hasText val=&quot;1&quot;/&gt;&lt;/Image&gt;&lt;/ThreeDShapeInfo&gt;"/>
  <p:tag name="PRESENTER_SHAPETEXTINFO" val="&lt;ShapeTextInfo&gt;&lt;TableIndex row=&quot;-1&quot; col=&quot;-1&quot;&gt;&lt;linesCount val=&quot;2&quot;/&gt;&lt;lineCharCount val=&quot;30&quot;/&gt;&lt;lineCharCount val=&quot;8&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INFO" val="&lt;ThreeDShapeInfo&gt;&lt;uuid val=&quot;{8A1483A5-6D02-4858-B941-699437FD3A51}&quot;/&gt;&lt;isInvalidForFieldText val=&quot;0&quot;/&gt;&lt;Image&gt;&lt;filename val=&quot;C:\Users\CHABOW~1\AppData\Local\Temp\~Ca24B2\data\asimages\{8A1483A5-6D02-4858-B941-699437FD3A51}_48.png&quot;/&gt;&lt;left val=&quot;195&quot;/&gt;&lt;top val=&quot;416&quot;/&gt;&lt;width val=&quot;271&quot;/&gt;&lt;height val=&quot;69&quot;/&gt;&lt;hasText val=&quot;1&quot;/&gt;&lt;/Image&gt;&lt;/ThreeDShapeInfo&gt;"/>
  <p:tag name="PRESENTER_SHAPETEXTINFO" val="&lt;ShapeTextInfo&gt;&lt;TableIndex row=&quot;-1&quot; col=&quot;-1&quot;&gt;&lt;linesCount val=&quot;1&quot;/&gt;&lt;lineCharCount val=&quot;28&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INFO" val="&lt;ThreeDShapeInfo&gt;&lt;uuid val=&quot;{E5D250F7-C7FD-4D2D-9596-BD82B4A6A6C2}&quot;/&gt;&lt;isInvalidForFieldText val=&quot;0&quot;/&gt;&lt;Image&gt;&lt;filename val=&quot;C:\Users\CHABOW~1\AppData\Local\Temp\~Ca24B2\data\asimages\{E5D250F7-C7FD-4D2D-9596-BD82B4A6A6C2}_48.png&quot;/&gt;&lt;left val=&quot;185&quot;/&gt;&lt;top val=&quot;383&quot;/&gt;&lt;width val=&quot;540&quot;/&gt;&lt;height val=&quot;74&quot;/&gt;&lt;hasText val=&quot;1&quot;/&gt;&lt;/Image&gt;&lt;/ThreeDShapeInfo&gt;"/>
  <p:tag name="PRESENTER_SHAPETEXTINFO" val="&lt;ShapeTextInfo&gt;&lt;TableIndex row=&quot;-1&quot; col=&quot;-1&quot;&gt;&lt;linesCount val=&quot;1&quot;/&gt;&lt;lineCharCount val=&quot;12&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INFO" val="&lt;ThreeDShapeInfo&gt;&lt;uuid val=&quot;{2A488BC5-A325-4F11-8E84-993A331C9FF1}&quot;/&gt;&lt;isInvalidForFieldText val=&quot;0&quot;/&gt;&lt;Image&gt;&lt;filename val=&quot;C:\Users\CHABOW~1\AppData\Local\Temp\~Ca24B2\data\asimages\{2A488BC5-A325-4F11-8E84-993A331C9FF1}_48.png&quot;/&gt;&lt;left val=&quot;185&quot;/&gt;&lt;top val=&quot;440&quot;/&gt;&lt;width val=&quot;540&quot;/&gt;&lt;height val=&quot;74&quot;/&gt;&lt;hasText val=&quot;1&quot;/&gt;&lt;/Image&gt;&lt;/ThreeDShapeInfo&gt;"/>
  <p:tag name="PRESENTER_SHAPETEXTINFO" val="&lt;ShapeTextInfo&gt;&lt;TableIndex row=&quot;-1&quot; col=&quot;-1&quot;&gt;&lt;linesCount val=&quot;1&quot;/&gt;&lt;lineCharCount val=&quot;22&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INFO" val="&lt;ThreeDShapeInfo&gt;&lt;uuid val=&quot;{D3E5E334-CB69-43DD-95C0-D60F0ECC1E52}&quot;/&gt;&lt;isInvalidForFieldText val=&quot;0&quot;/&gt;&lt;Image&gt;&lt;filename val=&quot;C:\Users\CHABOW~1\AppData\Local\Temp\~Ca24B2\data\asimages\{D3E5E334-CB69-43DD-95C0-D60F0ECC1E52}_48.png&quot;/&gt;&lt;left val=&quot;190&quot;/&gt;&lt;top val=&quot;416&quot;/&gt;&lt;width val=&quot;286&quot;/&gt;&lt;height val=&quot;72&quot;/&gt;&lt;hasText val=&quot;1&quot;/&gt;&lt;/Image&gt;&lt;/ThreeDShapeInfo&gt;"/>
  <p:tag name="PRESENTER_SHAPETEXTINFO" val="&lt;ShapeTextInfo&gt;&lt;TableIndex row=&quot;-1&quot; col=&quot;-1&quot;&gt;&lt;linesCount val=&quot;2&quot;/&gt;&lt;lineCharCount val=&quot;33&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INFO" val="&lt;ThreeDShapeInfo&gt;&lt;uuid val=&quot;{E8214665-396E-4860-AB12-3A602F9DAA71}&quot;/&gt;&lt;isInvalidForFieldText val=&quot;0&quot;/&gt;&lt;Image&gt;&lt;filename val=&quot;C:\Users\CHABOW~1\AppData\Local\Temp\~Ca24B2\data\asimages\{E8214665-396E-4860-AB12-3A602F9DAA71}_48.png&quot;/&gt;&lt;left val=&quot;209&quot;/&gt;&lt;top val=&quot;442&quot;/&gt;&lt;width val=&quot;272&quot;/&gt;&lt;height val=&quot;72&quot;/&gt;&lt;hasText val=&quot;1&quot;/&gt;&lt;/Image&gt;&lt;/ThreeDShapeInfo&gt;"/>
  <p:tag name="PRESENTER_SHAPETEXTINFO" val="&lt;ShapeTextInfo&gt;&lt;TableIndex row=&quot;-1&quot; col=&quot;-1&quot;&gt;&lt;linesCount val=&quot;2&quot;/&gt;&lt;lineCharCount val=&quot;29&quot;/&gt;&lt;lineCharCount val=&quot;17&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INFO" val="&lt;ThreeDShapeInfo&gt;&lt;uuid val=&quot;{B4720862-3203-45F0-A9CC-45721BC1CCA5}&quot;/&gt;&lt;isInvalidForFieldText val=&quot;0&quot;/&gt;&lt;Image&gt;&lt;filename val=&quot;C:\Users\CHABOW~1\AppData\Local\Temp\~Ca24B2\data\asimages\{B4720862-3203-45F0-A9CC-45721BC1CCA5}_48.png&quot;/&gt;&lt;left val=&quot;202&quot;/&gt;&lt;top val=&quot;429&quot;/&gt;&lt;width val=&quot;271&quot;/&gt;&lt;height val=&quot;69&quot;/&gt;&lt;hasText val=&quot;1&quot;/&gt;&lt;/Image&gt;&lt;/ThreeDShapeInfo&gt;"/>
  <p:tag name="PRESENTER_SHAPETEXTINFO" val="&lt;ShapeTextInfo&gt;&lt;TableIndex row=&quot;-1&quot; col=&quot;-1&quot;&gt;&lt;linesCount val=&quot;1&quot;/&gt;&lt;lineCharCount val=&quot;9&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2076876705,A:\2014\WHMIS\WHMIS - Student_pptx\Media.ppcx"/>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MMPROD_SWF_FILE" val="0;A:\2014\WHMIS\WHMIS - Student_pptx\Assets\Certificate46528\Certificate.swf"/>
  <p:tag name="MMPROD_UNIQUE_FOLDER" val="A:\2014\WHMIS\WHMIS - Student_pptx\Assets\Certificate46528\"/>
  <p:tag name="MMPROD_INTERACTION_RESOURCE_COUNT" val="0"/>
  <p:tag name="MMPROD_SWF_SOURCE" val="C:\Users\chabowskij\AppData\Local\Adobe\Adobe Presenter\interactions\Certificate.swf"/>
  <p:tag name="MMPROD_NO_PUBLISH" val="TRUE"/>
  <p:tag name="MMPROD_IS_WIDGET" val="TRUE"/>
  <p:tag name="MMPROD_WIDGET_LIFETIME" val="SINGLE_SLIDE"/>
  <p:tag name="MMPROD_WIDGET_DATAXML" val="&lt;object&gt;&lt;property id=&quot;dataXML&quot;&gt;&lt;string&gt;&amp;lt;DIYeLearning&amp;gt;&amp;lt;textProperties&amp;gt;&amp;lt;general themeNum=&amp;quot;1&amp;quot; date=&amp;quot;1&amp;quot; sOn=&amp;quot;false&amp;quot; scoreX=&amp;quot;339.7&amp;quot; scoreY=&amp;quot;431.55&amp;quot; nOn=&amp;quot;true&amp;quot; userName=&amp;quot;Name&amp;quot; nameX=&amp;quot;251.9&amp;quot; nameY=&amp;quot;240.1&amp;quot; dOn=&amp;quot;true&amp;quot; dateX=&amp;quot;201.05&amp;quot; dateY=&amp;quot;384.1&amp;quot; cOn=&amp;quot;false&amp;quot; customX=&amp;quot;359.7&amp;quot; customY=&amp;quot;431.55&amp;quot; customVar=&amp;quot;&amp;quot; headerActive=&amp;quot;1&amp;quot; backgroundID=&amp;quot;-1&amp;quot; bodyType=&amp;quot;topRound&amp;quot; titleText=&amp;quot;Title&amp;quot; instructionsText=&amp;quot;Description&amp;quot; headerColor=&amp;quot;0x006892&amp;quot; headerColorTwo=&amp;quot;0x000000&amp;quot; headerGradient=&amp;quot;false&amp;quot; contentBodyColor=&amp;quot;0xffffff&amp;quot; bodyColor=&amp;quot;0xf1f1f1&amp;quot; imageFile=&amp;quot;&amp;quot; btnColorUp=&amp;quot;0x006892&amp;quot; btnColorOver=&amp;quot;0x808083&amp;quot; btnColorDown=&amp;quot;0x40C3C2&amp;quot; btnColorUpTwo=&amp;quot;0x004A61&amp;quot; btnColorOverTwo=&amp;quot;0x414141&amp;quot; btnColorDownTwo=&amp;quot;0x2D9FAE&amp;quot; buttonGradient=&amp;quot;true&amp;quot;/&amp;gt;&amp;lt;certifTitle&amp;gt;&amp;lt;font face=&amp;quot;Georgia&amp;quot; style=&amp;quot;Georgia&amp;quot; size=&amp;quot;36&amp;quot; align=&amp;quot;CENTER&amp;quot;/&amp;gt;&amp;lt;textDecoration bold=&amp;quot;true&amp;quot; underline=&amp;quot;false&amp;quot; italic=&amp;quot;true&amp;quot;/&amp;gt;&amp;lt;color textColor=&amp;quot;0x6892&amp;quot; highlightRequired=&amp;quot;false&amp;quot; highlightColor=&amp;quot;0xffff99&amp;quot; highlightState=&amp;quot;false&amp;quot;/&amp;gt;&amp;lt;/certifTitle&amp;gt;&amp;lt;certifSig&amp;gt;&amp;lt;font face=&amp;quot;Georgia&amp;quot; style=&amp;quot;Georgia&amp;quot; size=&amp;quot;12&amp;quot; align=&amp;quot;CENTER&amp;quot;/&amp;gt;&amp;lt;textDecoration bold=&amp;quot;true&amp;quot; underline=&amp;quot;false&amp;quot; italic=&amp;quot;true&amp;quot;/&amp;gt;&amp;lt;color textColor=&amp;quot;0x646a6c&amp;quot; highlightRequired=&amp;quot;false&amp;quot; highlightColor=&amp;quot;0xffff99&amp;quot; highlightState=&amp;quot;false&amp;quot;/&amp;gt;&amp;lt;/certifSig&amp;gt;&amp;lt;buttonLabel&amp;gt;&amp;lt;shape type=&amp;quot;round&amp;quot;/&amp;gt;&amp;lt;font face=&amp;quot;Arial&amp;quot; style=&amp;quot;&amp;quot; size=&amp;quot;15&amp;quot; align=&amp;quot;LEFT&amp;quot;/&amp;gt;&amp;lt;textDecoration bold=&amp;quot;true&amp;quot; underline=&amp;quot;false&amp;quot; italic=&amp;quot;true&amp;quot;/&amp;gt;&amp;lt;color textColor=&amp;quot;0xffffff&amp;quot; textOver=&amp;quot;0xffffff&amp;quot; textDown=&amp;quot;0xFFFFFF&amp;quot; highlightRequired=&amp;quot;false&amp;quot; highlightColor=&amp;quot;0xffff99&amp;quot; highlightState=&amp;quot;false&amp;quot;/&amp;gt;&amp;lt;/buttonLabel&amp;gt;&amp;lt;buttonContent&amp;gt;&amp;lt;font face=&amp;quot;Arial&amp;quot; style=&amp;quot;Arial&amp;quot; size=&amp;quot;14&amp;quot; align=&amp;quot;LEFT&amp;quot;/&amp;gt;&amp;lt;textDecoration bold=&amp;quot;false&amp;quot; underline=&amp;quot;false&amp;quot; italic=&amp;quot;true&amp;quot;/&amp;gt;&amp;lt;color textColor=&amp;quot;0x646a6c&amp;quot; highlightRequired=&amp;quot;false&amp;quot; highlightColor=&amp;quot;0xffff99&amp;quot; highlightState=&amp;quot;false&amp;quot;/&amp;gt;&amp;lt;/buttonContent&amp;gt;&amp;lt;/textProperties&amp;gt;&amp;lt;certificate id=&amp;quot;1&amp;quot; signature=&amp;quot;___________________&amp;amp;#xA; Authorized Signature&amp;quot; maxFont1=&amp;quot;60&amp;quot; maxFont2=&amp;quot;36&amp;quot; maxFont3=&amp;quot;36&amp;quot; maxFont4=&amp;quot;36&amp;quot; headerOne=&amp;quot;Award of Excellence&amp;quot; one=&amp;quot;Presented to:__________________________________________________&amp;amp;#xD;&amp;amp;#xD;For your outstanding performance and continuous commitment to excellence.&amp;amp;#xD;&amp;amp;#xD;&amp;amp;#xD;&amp;amp;#xD;&amp;amp;#xD;&amp;amp;#xD;&amp;amp;#xD;Date:&amp;quot; headerTwo=&amp;quot;Gift Certificate&amp;quot; two=&amp;quot;To:_________________________________________________ &amp;amp;#xA;&amp;amp;#xA;From:_______________________________________________ &amp;amp;#xA;&amp;amp;#xA;&amp;amp;#xA;Amount:_____________________________________________ &amp;amp;#xA;&amp;amp;#xA;&amp;amp;#xA;&amp;amp;#xA;Date:&amp;quot; headerThree=&amp;quot;Certificate of Course Completion&amp;quot; three=&amp;quot;This is to certify that ___________________________________________&amp;amp;#xA;&amp;amp;#xA;has taken the course __________________________________________&amp;amp;#xA;&amp;amp;#xA;&amp;amp;#xA;&amp;amp;#xA;Course Duration From ____________________ To __________________ &amp;amp;#xA;&amp;amp;#xA;&amp;amp;#xA;&amp;amp;#xA;&amp;amp;#xA;Date:&amp;quot; headerFour=&amp;quot;Certificate of Course Completion&amp;quot; four=&amp;quot;This is to certify that ____________________________________&amp;amp;#xA;&amp;amp;#xA;&amp;amp;#xA;has taken the course ____________________________________&amp;amp;#xA;&amp;amp;#xA;&amp;amp;#xA;Score Obtained ______________________ &amp;amp;#xA;&amp;amp;#xA;&amp;amp;#xA;&amp;amp;#xA;&amp;amp;#xA;Date:&amp;quot; headerFive=&amp;quot;Achievement Award&amp;quot; five=&amp;quot;Presented to&amp;amp;#xA;&amp;amp;#xA;&amp;amp;#xA;&amp;amp;#xA;_____________________________&amp;amp;#xA;&amp;amp;#xA;For your outstanding performance and&amp;amp;#xA; continuous commitment to excellence.&amp;amp;#xA;&amp;amp;#xA;&amp;amp;#xA;&amp;amp;#xA;__________________          ________&amp;amp;#xA;Authorized Signature                     Date&amp;quot; six=&amp;quot;Presented to ______________________________________________________&amp;amp;#xA;&amp;amp;#xA;For your outstanding performance and continuous commitment to excellence.&amp;amp;#xA;&amp;amp;#xA;&amp;amp;#xA;&amp;amp;#xA;&amp;amp;#xA;&amp;amp;#xA;Date:&amp;quot; headerSix=&amp;quot;Recognition Award&amp;quot;/&amp;gt;&amp;lt;/DIYeLearning&amp;gt;&lt;/string&gt;&lt;/property&gt;&lt;/object&gt;"/>
  <p:tag name="MMPROD_WIDGET_ISVISIBLE" val="TRUE"/>
</p:tagLst>
</file>

<file path=ppt/tags/tag8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0E01A2-630F-4DFA-8B59-436DBB806BA3}&quot;/&gt;&lt;isInvalidForFieldText val=&quot;0&quot;/&gt;&lt;Image&gt;&lt;filename val=&quot;C:\Users\CHABOW~1\AppData\Local\Temp\~Ca24B2\data\asimages\{0D0E01A2-630F-4DFA-8B59-436DBB806BA3}_49.png&quot;/&gt;&lt;left val=&quot;23&quot;/&gt;&lt;top val=&quot;243&quot;/&gt;&lt;width val=&quot;675&quot;/&gt;&lt;height val=&quot;123&quot;/&gt;&lt;hasText val=&quot;1&quot;/&gt;&lt;/Image&gt;&lt;/ThreeDShapeInfo&gt;"/>
  <p:tag name="PRESENTER_SHAPETEXTINFO" val="&lt;ShapeTextInfo&gt;&lt;TableIndex row=&quot;-1&quot; col=&quot;-1&quot;&gt;&lt;linesCount val=&quot;0&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E92FCD-679E-48EE-8676-B50834D4CC30}&quot;/&gt;&lt;isInvalidForFieldText val=&quot;0&quot;/&gt;&lt;Image&gt;&lt;filename val=&quot;C:\Users\CHABOW~1\AppData\Local\Temp\~Ca24B2\data\asimages\{40E92FCD-679E-48EE-8676-B50834D4CC30}_49.png&quot;/&gt;&lt;left val=&quot;249&quot;/&gt;&lt;top val=&quot;394&quot;/&gt;&lt;width val=&quot;224&quot;/&gt;&lt;height val=&quot;84&quot;/&gt;&lt;hasText val=&quot;1&quot;/&gt;&lt;/Image&gt;&lt;/ThreeDShapeInfo&gt;"/>
  <p:tag name="PRESENTER_SHAPETEXTINFO" val="&lt;ShapeTextInfo&gt;&lt;TableIndex row=&quot;-1&quot; col=&quot;-1&quot;&gt;&lt;linesCount val=&quot;1&quot;/&gt;&lt;lineCharCount val=&quot;7&quot;/&gt;&lt;/TableIndex&gt;&lt;/ShapeTextInfo&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F5BFCE-8BF5-4AA2-86E8-1B6EAEB5F1EE}&quot;/&gt;&lt;isInvalidForFieldText val=&quot;0&quot;/&gt;&lt;Image&gt;&lt;filename val=&quot;C:\Users\CHABOW~1\AppData\Local\Temp\~Ca24B2\data\asimages\{3BF5BFCE-8BF5-4AA2-86E8-1B6EAEB5F1EE}_3.png&quot;/&gt;&lt;left val=&quot;286&quot;/&gt;&lt;top val=&quot;23&quot;/&gt;&lt;width val=&quot;413&quot;/&gt;&lt;height val=&quot;43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2076876705,A:\2014\WHMIS\WHMIS - Student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2076876705,A:\2014\WHMIS\WHMIS - Student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2100</TotalTime>
  <Words>3763</Words>
  <Application>Microsoft Office PowerPoint</Application>
  <PresentationFormat>On-screen Show (4:3)</PresentationFormat>
  <Paragraphs>620</Paragraphs>
  <Slides>50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PowerPoint Presentation</vt:lpstr>
      <vt:lpstr>CONGRATULATIONS!!!  You have successfully completed the training and passed the WHMIS 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Jack Chabowski</cp:lastModifiedBy>
  <cp:revision>188</cp:revision>
  <dcterms:created xsi:type="dcterms:W3CDTF">2011-04-14T19:54:06Z</dcterms:created>
  <dcterms:modified xsi:type="dcterms:W3CDTF">2015-06-19T16:03:49Z</dcterms:modified>
</cp:coreProperties>
</file>