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52"/>
  </p:notesMasterIdLst>
  <p:sldIdLst>
    <p:sldId id="256" r:id="rId3"/>
    <p:sldId id="280" r:id="rId4"/>
    <p:sldId id="275" r:id="rId5"/>
    <p:sldId id="267" r:id="rId6"/>
    <p:sldId id="282" r:id="rId7"/>
    <p:sldId id="262" r:id="rId8"/>
    <p:sldId id="263" r:id="rId9"/>
    <p:sldId id="283" r:id="rId10"/>
    <p:sldId id="284" r:id="rId11"/>
    <p:sldId id="276" r:id="rId12"/>
    <p:sldId id="285" r:id="rId13"/>
    <p:sldId id="286" r:id="rId14"/>
    <p:sldId id="287" r:id="rId15"/>
    <p:sldId id="288" r:id="rId16"/>
    <p:sldId id="289" r:id="rId17"/>
    <p:sldId id="290" r:id="rId18"/>
    <p:sldId id="291" r:id="rId19"/>
    <p:sldId id="281" r:id="rId20"/>
    <p:sldId id="293" r:id="rId21"/>
    <p:sldId id="292" r:id="rId22"/>
    <p:sldId id="294" r:id="rId23"/>
    <p:sldId id="265" r:id="rId24"/>
    <p:sldId id="295" r:id="rId25"/>
    <p:sldId id="296" r:id="rId26"/>
    <p:sldId id="297" r:id="rId27"/>
    <p:sldId id="298" r:id="rId28"/>
    <p:sldId id="299" r:id="rId29"/>
    <p:sldId id="279" r:id="rId30"/>
    <p:sldId id="322" r:id="rId31"/>
    <p:sldId id="300"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1" r:id="rId51"/>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D13B"/>
    <a:srgbClr val="F7FDFF"/>
    <a:srgbClr val="E8F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0" autoAdjust="0"/>
  </p:normalViewPr>
  <p:slideViewPr>
    <p:cSldViewPr>
      <p:cViewPr varScale="1">
        <p:scale>
          <a:sx n="101" d="100"/>
          <a:sy n="101" d="100"/>
        </p:scale>
        <p:origin x="462" y="102"/>
      </p:cViewPr>
      <p:guideLst>
        <p:guide orient="horz" pos="2160"/>
        <p:guide pos="2880"/>
      </p:guideLst>
    </p:cSldViewPr>
  </p:slideViewPr>
  <p:outlineViewPr>
    <p:cViewPr>
      <p:scale>
        <a:sx n="33" d="100"/>
        <a:sy n="33" d="100"/>
      </p:scale>
      <p:origin x="36" y="706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EC912083-46BA-47EC-834F-B53C28E6D0BD}">
      <dgm:prSet phldrT="[Text]" custT="1"/>
      <dgm:spPr>
        <a:scene3d>
          <a:camera prst="orthographicFront"/>
          <a:lightRig rig="threePt" dir="t"/>
        </a:scene3d>
        <a:sp3d>
          <a:bevelT/>
        </a:sp3d>
      </dgm:spPr>
      <dgm:t>
        <a:bodyPr anchor="t" anchorCtr="1"/>
        <a:lstStyle/>
        <a:p>
          <a:r>
            <a:rPr lang="en-US" sz="1600" b="1" baseline="0" dirty="0" smtClean="0">
              <a:latin typeface="Arial Narrow" pitchFamily="34" charset="0"/>
            </a:rPr>
            <a:t>1</a:t>
          </a:r>
        </a:p>
        <a:p>
          <a:r>
            <a:rPr lang="en-CA" sz="1600" b="1" baseline="0" dirty="0" smtClean="0">
              <a:latin typeface="Arial Narrow" pitchFamily="34" charset="0"/>
            </a:rPr>
            <a:t>Controlled Products</a:t>
          </a:r>
          <a:endParaRPr lang="en-US" sz="1600" b="1" baseline="0" dirty="0">
            <a:latin typeface="Arial Narrow" pitchFamily="34" charset="0"/>
          </a:endParaRPr>
        </a:p>
      </dgm:t>
    </dgm:pt>
    <dgm:pt modelId="{F1078060-4F1D-4792-900A-9DC3C71D1776}" type="parTrans" cxnId="{58B63ADD-6CB4-4181-ADBB-3F961B5EAB75}">
      <dgm:prSet/>
      <dgm:spPr/>
      <dgm:t>
        <a:bodyPr/>
        <a:lstStyle/>
        <a:p>
          <a:endParaRPr lang="en-US">
            <a:solidFill>
              <a:schemeClr val="tx1">
                <a:lumMod val="75000"/>
                <a:lumOff val="25000"/>
              </a:schemeClr>
            </a:solidFill>
          </a:endParaRPr>
        </a:p>
      </dgm:t>
    </dgm:pt>
    <dgm:pt modelId="{B4159C30-DBE3-473F-B6E7-4D39883C930F}" type="sibTrans" cxnId="{58B63ADD-6CB4-4181-ADBB-3F961B5EAB75}">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F0ED2BDD-5EFF-4B2D-AF97-3470E2C34E25}">
      <dgm:prSet phldrT="[Text]" custT="1"/>
      <dgm:spPr>
        <a:scene3d>
          <a:camera prst="orthographicFront"/>
          <a:lightRig rig="threePt" dir="t"/>
        </a:scene3d>
        <a:sp3d>
          <a:bevelT/>
        </a:sp3d>
      </dgm:spPr>
      <dgm:t>
        <a:bodyPr anchor="t" anchorCtr="1"/>
        <a:lstStyle/>
        <a:p>
          <a:r>
            <a:rPr lang="en-US" sz="1600" b="1" baseline="0" dirty="0" smtClean="0">
              <a:latin typeface="Arial Narrow" pitchFamily="34" charset="0"/>
            </a:rPr>
            <a:t>2</a:t>
          </a:r>
        </a:p>
        <a:p>
          <a:r>
            <a:rPr lang="en-CA" sz="1600" b="1" baseline="0" dirty="0" smtClean="0">
              <a:latin typeface="Arial Narrow" pitchFamily="34" charset="0"/>
            </a:rPr>
            <a:t>Ingredient Disclosure List</a:t>
          </a:r>
          <a:endParaRPr lang="en-US" sz="1600" b="1" dirty="0">
            <a:latin typeface="Arial Narrow" pitchFamily="34" charset="0"/>
          </a:endParaRPr>
        </a:p>
      </dgm:t>
    </dgm:pt>
    <dgm:pt modelId="{7BF5762E-CA5A-4A96-8A1D-4699EADF930C}" type="parTrans" cxnId="{F016BFB9-37DA-4093-BD60-A308E45ECEEC}">
      <dgm:prSet/>
      <dgm:spPr/>
      <dgm:t>
        <a:bodyPr/>
        <a:lstStyle/>
        <a:p>
          <a:endParaRPr lang="en-US">
            <a:solidFill>
              <a:schemeClr val="tx1">
                <a:lumMod val="75000"/>
                <a:lumOff val="25000"/>
              </a:schemeClr>
            </a:solidFill>
          </a:endParaRPr>
        </a:p>
      </dgm:t>
    </dgm:pt>
    <dgm:pt modelId="{6D32A681-E82D-4E18-A176-1E4E849D3EF8}" type="sibTrans" cxnId="{F016BFB9-37DA-4093-BD60-A308E45ECEEC}">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1E1A8527-A3B0-4204-9526-E7C9685F8CBD}">
      <dgm:prSet phldrT="[Text]" custT="1"/>
      <dgm:spPr>
        <a:scene3d>
          <a:camera prst="orthographicFront"/>
          <a:lightRig rig="threePt" dir="t"/>
        </a:scene3d>
        <a:sp3d>
          <a:bevelT/>
        </a:sp3d>
      </dgm:spPr>
      <dgm:t>
        <a:bodyPr anchor="t"/>
        <a:lstStyle/>
        <a:p>
          <a:r>
            <a:rPr lang="en-US" sz="1600" b="1" dirty="0" smtClean="0">
              <a:latin typeface="Arial Narrow" pitchFamily="34" charset="0"/>
            </a:rPr>
            <a:t>4</a:t>
          </a:r>
        </a:p>
        <a:p>
          <a:r>
            <a:rPr lang="en-CA" sz="1600" b="1" dirty="0" smtClean="0">
              <a:latin typeface="Arial Narrow" pitchFamily="34" charset="0"/>
            </a:rPr>
            <a:t>Hazardous Materials Information Review</a:t>
          </a:r>
          <a:endParaRPr lang="en-US" sz="1600" b="1" dirty="0">
            <a:latin typeface="Arial Narrow" pitchFamily="34" charset="0"/>
          </a:endParaRPr>
        </a:p>
      </dgm:t>
    </dgm:pt>
    <dgm:pt modelId="{F7FCF020-7ACD-4A24-BC78-D1D976F069E0}" type="parTrans" cxnId="{AAD415A9-6971-4C21-BBCC-8CD0BC8727B5}">
      <dgm:prSet/>
      <dgm:spPr/>
      <dgm:t>
        <a:bodyPr/>
        <a:lstStyle/>
        <a:p>
          <a:endParaRPr lang="en-US">
            <a:solidFill>
              <a:schemeClr val="tx1">
                <a:lumMod val="75000"/>
                <a:lumOff val="25000"/>
              </a:schemeClr>
            </a:solidFill>
          </a:endParaRPr>
        </a:p>
      </dgm:t>
    </dgm:pt>
    <dgm:pt modelId="{45220C32-92E3-4D99-B720-31149B16D515}" type="sibTrans" cxnId="{AAD415A9-6971-4C21-BBCC-8CD0BC8727B5}">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EE33DF1E-8F9C-4334-A6A3-B26F6CC659C7}">
      <dgm:prSet phldrT="[Text]" custT="1"/>
      <dgm:spPr>
        <a:scene3d>
          <a:camera prst="orthographicFront"/>
          <a:lightRig rig="threePt" dir="t"/>
        </a:scene3d>
        <a:sp3d>
          <a:bevelT/>
        </a:sp3d>
      </dgm:spPr>
      <dgm:t>
        <a:bodyPr anchor="t"/>
        <a:lstStyle/>
        <a:p>
          <a:r>
            <a:rPr lang="en-US" sz="1600" b="1" dirty="0" smtClean="0">
              <a:latin typeface="Arial Narrow" pitchFamily="34" charset="0"/>
            </a:rPr>
            <a:t>3</a:t>
          </a:r>
        </a:p>
        <a:p>
          <a:r>
            <a:rPr lang="en-CA" sz="1600" b="1" dirty="0" smtClean="0">
              <a:latin typeface="Arial Narrow" pitchFamily="34" charset="0"/>
            </a:rPr>
            <a:t>Hazardous Materials Information Review Act</a:t>
          </a:r>
          <a:endParaRPr lang="en-US" sz="1600" b="1" dirty="0">
            <a:latin typeface="Arial Narrow" pitchFamily="34" charset="0"/>
          </a:endParaRPr>
        </a:p>
      </dgm:t>
    </dgm:pt>
    <dgm:pt modelId="{7089E595-419A-443B-BD31-B556AE9E259C}" type="parTrans" cxnId="{17FB83F0-2F8F-4FF0-B937-9220DFDF4A9F}">
      <dgm:prSet/>
      <dgm:spPr/>
      <dgm:t>
        <a:bodyPr/>
        <a:lstStyle/>
        <a:p>
          <a:endParaRPr lang="en-US">
            <a:solidFill>
              <a:schemeClr val="tx1">
                <a:lumMod val="75000"/>
                <a:lumOff val="25000"/>
              </a:schemeClr>
            </a:solidFill>
          </a:endParaRPr>
        </a:p>
      </dgm:t>
    </dgm:pt>
    <dgm:pt modelId="{DB4F21EA-D11D-4A25-BF88-2413959F8ED0}" type="sibTrans" cxnId="{17FB83F0-2F8F-4FF0-B937-9220DFDF4A9F}">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E22D9A65-5A0E-4AF8-B34D-02CAB81EC5EA}" type="pres">
      <dgm:prSet presAssocID="{1BAD8522-E1D8-4100-9F9C-B922C6893C90}" presName="CompostProcess" presStyleCnt="0">
        <dgm:presLayoutVars>
          <dgm:dir/>
          <dgm:resizeHandles val="exact"/>
        </dgm:presLayoutVars>
      </dgm:prSet>
      <dgm:spPr/>
      <dgm:t>
        <a:bodyPr/>
        <a:lstStyle/>
        <a:p>
          <a:endParaRPr lang="en-US"/>
        </a:p>
      </dgm:t>
    </dgm:pt>
    <dgm:pt modelId="{C4308CDD-D4EB-44E3-8225-C08F3E02BF26}" type="pres">
      <dgm:prSet presAssocID="{1BAD8522-E1D8-4100-9F9C-B922C6893C90}" presName="arrow" presStyleLbl="bgShp" presStyleIdx="0" presStyleCnt="1"/>
      <dgm:spPr>
        <a:solidFill>
          <a:schemeClr val="bg1">
            <a:lumMod val="75000"/>
          </a:schemeClr>
        </a:solidFill>
      </dgm:spPr>
      <dgm:t>
        <a:bodyPr/>
        <a:lstStyle/>
        <a:p>
          <a:endParaRPr lang="en-US"/>
        </a:p>
      </dgm:t>
    </dgm:pt>
    <dgm:pt modelId="{DDD5D650-F20F-4D7B-A4BB-EEC75B3B4876}" type="pres">
      <dgm:prSet presAssocID="{1BAD8522-E1D8-4100-9F9C-B922C6893C90}" presName="linearProcess" presStyleCnt="0"/>
      <dgm:spPr/>
    </dgm:pt>
    <dgm:pt modelId="{35E05280-50A0-47AF-A75C-4E58B0989ECF}" type="pres">
      <dgm:prSet presAssocID="{EC912083-46BA-47EC-834F-B53C28E6D0BD}" presName="textNode" presStyleLbl="node1" presStyleIdx="0" presStyleCnt="4" custLinFactNeighborY="-1027">
        <dgm:presLayoutVars>
          <dgm:bulletEnabled val="1"/>
        </dgm:presLayoutVars>
      </dgm:prSet>
      <dgm:spPr/>
      <dgm:t>
        <a:bodyPr/>
        <a:lstStyle/>
        <a:p>
          <a:endParaRPr lang="en-US"/>
        </a:p>
      </dgm:t>
    </dgm:pt>
    <dgm:pt modelId="{0D1F209B-67CF-4EE4-8490-BA41CC53C89E}" type="pres">
      <dgm:prSet presAssocID="{B4159C30-DBE3-473F-B6E7-4D39883C930F}" presName="sibTrans" presStyleCnt="0"/>
      <dgm:spPr/>
    </dgm:pt>
    <dgm:pt modelId="{99652F6D-8220-4955-8657-5328A059C639}" type="pres">
      <dgm:prSet presAssocID="{F0ED2BDD-5EFF-4B2D-AF97-3470E2C34E25}" presName="textNode" presStyleLbl="node1" presStyleIdx="1" presStyleCnt="4">
        <dgm:presLayoutVars>
          <dgm:bulletEnabled val="1"/>
        </dgm:presLayoutVars>
      </dgm:prSet>
      <dgm:spPr/>
      <dgm:t>
        <a:bodyPr/>
        <a:lstStyle/>
        <a:p>
          <a:endParaRPr lang="en-US"/>
        </a:p>
      </dgm:t>
    </dgm:pt>
    <dgm:pt modelId="{C5B88306-ADB7-422C-A2A6-71871FDEE664}" type="pres">
      <dgm:prSet presAssocID="{6D32A681-E82D-4E18-A176-1E4E849D3EF8}" presName="sibTrans" presStyleCnt="0"/>
      <dgm:spPr/>
    </dgm:pt>
    <dgm:pt modelId="{1AD01454-C960-4262-BA94-CC2DA1692A9C}" type="pres">
      <dgm:prSet presAssocID="{EE33DF1E-8F9C-4334-A6A3-B26F6CC659C7}" presName="textNode" presStyleLbl="node1" presStyleIdx="2" presStyleCnt="4">
        <dgm:presLayoutVars>
          <dgm:bulletEnabled val="1"/>
        </dgm:presLayoutVars>
      </dgm:prSet>
      <dgm:spPr/>
      <dgm:t>
        <a:bodyPr/>
        <a:lstStyle/>
        <a:p>
          <a:endParaRPr lang="en-US"/>
        </a:p>
      </dgm:t>
    </dgm:pt>
    <dgm:pt modelId="{27F35AD1-13C8-4D39-A308-BF5C841A76AF}" type="pres">
      <dgm:prSet presAssocID="{DB4F21EA-D11D-4A25-BF88-2413959F8ED0}" presName="sibTrans" presStyleCnt="0"/>
      <dgm:spPr/>
    </dgm:pt>
    <dgm:pt modelId="{AB9B88EA-919E-4406-95A7-95BF3C36E699}" type="pres">
      <dgm:prSet presAssocID="{1E1A8527-A3B0-4204-9526-E7C9685F8CBD}" presName="textNode" presStyleLbl="node1" presStyleIdx="3" presStyleCnt="4">
        <dgm:presLayoutVars>
          <dgm:bulletEnabled val="1"/>
        </dgm:presLayoutVars>
      </dgm:prSet>
      <dgm:spPr/>
      <dgm:t>
        <a:bodyPr/>
        <a:lstStyle/>
        <a:p>
          <a:endParaRPr lang="en-US"/>
        </a:p>
      </dgm:t>
    </dgm:pt>
  </dgm:ptLst>
  <dgm:cxnLst>
    <dgm:cxn modelId="{5C3EB5D5-D093-4420-9F21-FFD6574623AE}" type="presOf" srcId="{EE33DF1E-8F9C-4334-A6A3-B26F6CC659C7}" destId="{1AD01454-C960-4262-BA94-CC2DA1692A9C}" srcOrd="0" destOrd="0" presId="urn:microsoft.com/office/officeart/2005/8/layout/hProcess9"/>
    <dgm:cxn modelId="{164A211A-9AD1-4B77-B122-5100828AFF52}" type="presOf" srcId="{1BAD8522-E1D8-4100-9F9C-B922C6893C90}" destId="{E22D9A65-5A0E-4AF8-B34D-02CAB81EC5EA}" srcOrd="0" destOrd="0" presId="urn:microsoft.com/office/officeart/2005/8/layout/hProcess9"/>
    <dgm:cxn modelId="{AAD415A9-6971-4C21-BBCC-8CD0BC8727B5}" srcId="{1BAD8522-E1D8-4100-9F9C-B922C6893C90}" destId="{1E1A8527-A3B0-4204-9526-E7C9685F8CBD}" srcOrd="3" destOrd="0" parTransId="{F7FCF020-7ACD-4A24-BC78-D1D976F069E0}" sibTransId="{45220C32-92E3-4D99-B720-31149B16D515}"/>
    <dgm:cxn modelId="{58B63ADD-6CB4-4181-ADBB-3F961B5EAB75}" srcId="{1BAD8522-E1D8-4100-9F9C-B922C6893C90}" destId="{EC912083-46BA-47EC-834F-B53C28E6D0BD}" srcOrd="0" destOrd="0" parTransId="{F1078060-4F1D-4792-900A-9DC3C71D1776}" sibTransId="{B4159C30-DBE3-473F-B6E7-4D39883C930F}"/>
    <dgm:cxn modelId="{24432F39-36CB-422B-9FCE-7BCFE3EB552C}" type="presOf" srcId="{1E1A8527-A3B0-4204-9526-E7C9685F8CBD}" destId="{AB9B88EA-919E-4406-95A7-95BF3C36E699}" srcOrd="0" destOrd="0" presId="urn:microsoft.com/office/officeart/2005/8/layout/hProcess9"/>
    <dgm:cxn modelId="{1080D8F4-6BF0-4810-883B-DBA249A00C6A}" type="presOf" srcId="{F0ED2BDD-5EFF-4B2D-AF97-3470E2C34E25}" destId="{99652F6D-8220-4955-8657-5328A059C639}" srcOrd="0" destOrd="0" presId="urn:microsoft.com/office/officeart/2005/8/layout/hProcess9"/>
    <dgm:cxn modelId="{67B9ED59-46BC-4DCA-B46C-A3DFD0ABB7FB}" type="presOf" srcId="{EC912083-46BA-47EC-834F-B53C28E6D0BD}" destId="{35E05280-50A0-47AF-A75C-4E58B0989ECF}" srcOrd="0" destOrd="0" presId="urn:microsoft.com/office/officeart/2005/8/layout/hProcess9"/>
    <dgm:cxn modelId="{F016BFB9-37DA-4093-BD60-A308E45ECEEC}" srcId="{1BAD8522-E1D8-4100-9F9C-B922C6893C90}" destId="{F0ED2BDD-5EFF-4B2D-AF97-3470E2C34E25}" srcOrd="1" destOrd="0" parTransId="{7BF5762E-CA5A-4A96-8A1D-4699EADF930C}" sibTransId="{6D32A681-E82D-4E18-A176-1E4E849D3EF8}"/>
    <dgm:cxn modelId="{17FB83F0-2F8F-4FF0-B937-9220DFDF4A9F}" srcId="{1BAD8522-E1D8-4100-9F9C-B922C6893C90}" destId="{EE33DF1E-8F9C-4334-A6A3-B26F6CC659C7}" srcOrd="2" destOrd="0" parTransId="{7089E595-419A-443B-BD31-B556AE9E259C}" sibTransId="{DB4F21EA-D11D-4A25-BF88-2413959F8ED0}"/>
    <dgm:cxn modelId="{B6515C91-9D32-4188-93A1-B32648E9F83B}" type="presParOf" srcId="{E22D9A65-5A0E-4AF8-B34D-02CAB81EC5EA}" destId="{C4308CDD-D4EB-44E3-8225-C08F3E02BF26}" srcOrd="0" destOrd="0" presId="urn:microsoft.com/office/officeart/2005/8/layout/hProcess9"/>
    <dgm:cxn modelId="{7E5DB568-2BC2-4D0C-8EAA-FCF06F22C386}" type="presParOf" srcId="{E22D9A65-5A0E-4AF8-B34D-02CAB81EC5EA}" destId="{DDD5D650-F20F-4D7B-A4BB-EEC75B3B4876}" srcOrd="1" destOrd="0" presId="urn:microsoft.com/office/officeart/2005/8/layout/hProcess9"/>
    <dgm:cxn modelId="{E33D5ACC-EBE0-493C-BE4B-6DDECD789370}" type="presParOf" srcId="{DDD5D650-F20F-4D7B-A4BB-EEC75B3B4876}" destId="{35E05280-50A0-47AF-A75C-4E58B0989ECF}" srcOrd="0" destOrd="0" presId="urn:microsoft.com/office/officeart/2005/8/layout/hProcess9"/>
    <dgm:cxn modelId="{3580C85C-E698-40C4-9696-BC2016695F63}" type="presParOf" srcId="{DDD5D650-F20F-4D7B-A4BB-EEC75B3B4876}" destId="{0D1F209B-67CF-4EE4-8490-BA41CC53C89E}" srcOrd="1" destOrd="0" presId="urn:microsoft.com/office/officeart/2005/8/layout/hProcess9"/>
    <dgm:cxn modelId="{7F70A079-F93B-4476-9724-ECE75362A6FD}" type="presParOf" srcId="{DDD5D650-F20F-4D7B-A4BB-EEC75B3B4876}" destId="{99652F6D-8220-4955-8657-5328A059C639}" srcOrd="2" destOrd="0" presId="urn:microsoft.com/office/officeart/2005/8/layout/hProcess9"/>
    <dgm:cxn modelId="{01E5C01B-4E12-471F-9364-BFA6B22F0F3D}" type="presParOf" srcId="{DDD5D650-F20F-4D7B-A4BB-EEC75B3B4876}" destId="{C5B88306-ADB7-422C-A2A6-71871FDEE664}" srcOrd="3" destOrd="0" presId="urn:microsoft.com/office/officeart/2005/8/layout/hProcess9"/>
    <dgm:cxn modelId="{BEDCB910-79F8-4C42-9E76-D7196F66CFA5}" type="presParOf" srcId="{DDD5D650-F20F-4D7B-A4BB-EEC75B3B4876}" destId="{1AD01454-C960-4262-BA94-CC2DA1692A9C}" srcOrd="4" destOrd="0" presId="urn:microsoft.com/office/officeart/2005/8/layout/hProcess9"/>
    <dgm:cxn modelId="{6C366036-2A5C-4CD5-8CDE-44720766D7C2}" type="presParOf" srcId="{DDD5D650-F20F-4D7B-A4BB-EEC75B3B4876}" destId="{27F35AD1-13C8-4D39-A308-BF5C841A76AF}" srcOrd="5" destOrd="0" presId="urn:microsoft.com/office/officeart/2005/8/layout/hProcess9"/>
    <dgm:cxn modelId="{1ECDEE58-8B03-43C2-9D00-99669FA37A10}" type="presParOf" srcId="{DDD5D650-F20F-4D7B-A4BB-EEC75B3B4876}" destId="{AB9B88EA-919E-4406-95A7-95BF3C36E699}"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D8522-E1D8-4100-9F9C-B922C6893C90}"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US"/>
        </a:p>
      </dgm:t>
    </dgm:pt>
    <dgm:pt modelId="{EC912083-46BA-47EC-834F-B53C28E6D0BD}">
      <dgm:prSet phldrT="[Text]" custT="1"/>
      <dgm:spPr/>
      <dgm:t>
        <a:bodyPr/>
        <a:lstStyle/>
        <a:p>
          <a:endParaRPr lang="en-US" sz="1600" baseline="0" dirty="0">
            <a:solidFill>
              <a:schemeClr val="bg1"/>
            </a:solidFill>
          </a:endParaRPr>
        </a:p>
      </dgm:t>
    </dgm:pt>
    <dgm:pt modelId="{F1078060-4F1D-4792-900A-9DC3C71D1776}" type="parTrans" cxnId="{58B63ADD-6CB4-4181-ADBB-3F961B5EAB75}">
      <dgm:prSet/>
      <dgm:spPr/>
      <dgm:t>
        <a:bodyPr/>
        <a:lstStyle/>
        <a:p>
          <a:endParaRPr lang="en-US">
            <a:solidFill>
              <a:schemeClr val="bg1"/>
            </a:solidFill>
          </a:endParaRPr>
        </a:p>
      </dgm:t>
    </dgm:pt>
    <dgm:pt modelId="{B4159C30-DBE3-473F-B6E7-4D39883C930F}" type="sibTrans" cxnId="{58B63ADD-6CB4-4181-ADBB-3F961B5EAB75}">
      <dgm:prSet/>
      <dgm:spPr/>
      <dgm:t>
        <a:bodyPr/>
        <a:lstStyle/>
        <a:p>
          <a:endParaRPr lang="en-US">
            <a:solidFill>
              <a:schemeClr val="bg1"/>
            </a:solidFill>
          </a:endParaRPr>
        </a:p>
      </dgm:t>
    </dgm:pt>
    <dgm:pt modelId="{258A9A00-1735-4AD7-91CD-4219E128385D}">
      <dgm:prSet phldrT="[Text]" custT="1"/>
      <dgm:spPr/>
      <dgm:t>
        <a:bodyPr/>
        <a:lstStyle/>
        <a:p>
          <a:r>
            <a:rPr lang="en-US" sz="1800" b="1" baseline="0" dirty="0" smtClean="0"/>
            <a:t>D3:</a:t>
          </a:r>
        </a:p>
        <a:p>
          <a:r>
            <a:rPr lang="en-US" sz="1600" baseline="0" dirty="0" smtClean="0"/>
            <a:t>Bio hazardous Infectious Material</a:t>
          </a:r>
          <a:endParaRPr lang="en-US" sz="1600" baseline="0" dirty="0"/>
        </a:p>
      </dgm:t>
    </dgm:pt>
    <dgm:pt modelId="{164E3571-578C-4D09-802D-DA7CA8523DFE}" type="parTrans" cxnId="{6A09AE4A-BF3B-4923-9211-7002CECB24DF}">
      <dgm:prSet/>
      <dgm:spPr/>
      <dgm:t>
        <a:bodyPr/>
        <a:lstStyle/>
        <a:p>
          <a:endParaRPr lang="en-US">
            <a:solidFill>
              <a:schemeClr val="bg1"/>
            </a:solidFill>
          </a:endParaRPr>
        </a:p>
      </dgm:t>
    </dgm:pt>
    <dgm:pt modelId="{79213DFF-C503-48D3-89F4-E8701BA849D7}" type="sibTrans" cxnId="{6A09AE4A-BF3B-4923-9211-7002CECB24DF}">
      <dgm:prSet/>
      <dgm:spPr/>
      <dgm:t>
        <a:bodyPr/>
        <a:lstStyle/>
        <a:p>
          <a:endParaRPr lang="en-US">
            <a:solidFill>
              <a:schemeClr val="bg1"/>
            </a:solidFill>
          </a:endParaRPr>
        </a:p>
      </dgm:t>
    </dgm:pt>
    <dgm:pt modelId="{3BB4AA56-4C80-400F-B429-56540F0D2A30}">
      <dgm:prSet phldrT="[Text]" custT="1"/>
      <dgm:spPr/>
      <dgm:t>
        <a:bodyPr/>
        <a:lstStyle/>
        <a:p>
          <a:r>
            <a:rPr lang="en-US" sz="1800" b="1" baseline="0" dirty="0" smtClean="0"/>
            <a:t>D2:</a:t>
          </a:r>
        </a:p>
        <a:p>
          <a:r>
            <a:rPr lang="en-US" sz="1600" baseline="0" dirty="0" smtClean="0"/>
            <a:t>Materials Causing Other Toxic Effects</a:t>
          </a:r>
          <a:endParaRPr lang="en-US" sz="1600" baseline="0" dirty="0"/>
        </a:p>
      </dgm:t>
    </dgm:pt>
    <dgm:pt modelId="{FFD28052-AA56-4A5C-87FA-2E255A443C85}" type="parTrans" cxnId="{CBE0FA2F-21DD-42AA-9B29-8EF4C4EE6435}">
      <dgm:prSet/>
      <dgm:spPr/>
      <dgm:t>
        <a:bodyPr/>
        <a:lstStyle/>
        <a:p>
          <a:endParaRPr lang="en-US">
            <a:solidFill>
              <a:schemeClr val="bg1"/>
            </a:solidFill>
          </a:endParaRPr>
        </a:p>
      </dgm:t>
    </dgm:pt>
    <dgm:pt modelId="{32170DE0-6553-4C68-AF8D-1E4C3613735A}" type="sibTrans" cxnId="{CBE0FA2F-21DD-42AA-9B29-8EF4C4EE6435}">
      <dgm:prSet/>
      <dgm:spPr/>
      <dgm:t>
        <a:bodyPr/>
        <a:lstStyle/>
        <a:p>
          <a:endParaRPr lang="en-US">
            <a:solidFill>
              <a:schemeClr val="bg1"/>
            </a:solidFill>
          </a:endParaRPr>
        </a:p>
      </dgm:t>
    </dgm:pt>
    <dgm:pt modelId="{78ABDCB0-CF42-45F9-9CA3-F7C9B369C2B1}">
      <dgm:prSet phldrT="[Text]" custT="1"/>
      <dgm:spPr/>
      <dgm:t>
        <a:bodyPr/>
        <a:lstStyle/>
        <a:p>
          <a:r>
            <a:rPr lang="en-US" sz="1800" b="1" baseline="0" dirty="0" smtClean="0"/>
            <a:t>D1:</a:t>
          </a:r>
        </a:p>
        <a:p>
          <a:r>
            <a:rPr lang="en-US" sz="1600" baseline="0" dirty="0" smtClean="0"/>
            <a:t>Materials causing immediate and serious toxic effects</a:t>
          </a:r>
          <a:endParaRPr lang="en-US" sz="1600" baseline="0" dirty="0"/>
        </a:p>
      </dgm:t>
    </dgm:pt>
    <dgm:pt modelId="{AA812F48-B691-4B49-87E8-F387B986ACCF}" type="parTrans" cxnId="{7D07B33D-1FAC-4B89-A625-FB771262D833}">
      <dgm:prSet/>
      <dgm:spPr/>
      <dgm:t>
        <a:bodyPr/>
        <a:lstStyle/>
        <a:p>
          <a:endParaRPr lang="en-US">
            <a:solidFill>
              <a:schemeClr val="bg1"/>
            </a:solidFill>
          </a:endParaRPr>
        </a:p>
      </dgm:t>
    </dgm:pt>
    <dgm:pt modelId="{FE834C35-5701-43BA-9F89-C1E5F60B625D}" type="sibTrans" cxnId="{7D07B33D-1FAC-4B89-A625-FB771262D833}">
      <dgm:prSet/>
      <dgm:spPr/>
      <dgm:t>
        <a:bodyPr/>
        <a:lstStyle/>
        <a:p>
          <a:endParaRPr lang="en-US">
            <a:solidFill>
              <a:schemeClr val="bg1"/>
            </a:solidFill>
          </a:endParaRPr>
        </a:p>
      </dgm:t>
    </dgm:pt>
    <dgm:pt modelId="{7BFA2511-8C1B-4346-AA48-FBB0B7474F34}" type="pres">
      <dgm:prSet presAssocID="{1BAD8522-E1D8-4100-9F9C-B922C6893C90}" presName="Name0" presStyleCnt="0">
        <dgm:presLayoutVars>
          <dgm:chMax val="1"/>
          <dgm:dir/>
          <dgm:animLvl val="ctr"/>
          <dgm:resizeHandles val="exact"/>
        </dgm:presLayoutVars>
      </dgm:prSet>
      <dgm:spPr/>
      <dgm:t>
        <a:bodyPr/>
        <a:lstStyle/>
        <a:p>
          <a:endParaRPr lang="en-US"/>
        </a:p>
      </dgm:t>
    </dgm:pt>
    <dgm:pt modelId="{1228B16C-F498-43CC-BC9D-D14407F7F031}" type="pres">
      <dgm:prSet presAssocID="{EC912083-46BA-47EC-834F-B53C28E6D0BD}" presName="centerShape" presStyleLbl="node0" presStyleIdx="0" presStyleCnt="1"/>
      <dgm:spPr/>
      <dgm:t>
        <a:bodyPr/>
        <a:lstStyle/>
        <a:p>
          <a:endParaRPr lang="en-US"/>
        </a:p>
      </dgm:t>
    </dgm:pt>
    <dgm:pt modelId="{51E7A21A-A0FD-43AB-8E06-D2A53BCFCF27}" type="pres">
      <dgm:prSet presAssocID="{78ABDCB0-CF42-45F9-9CA3-F7C9B369C2B1}" presName="node" presStyleLbl="node1" presStyleIdx="0" presStyleCnt="3" custScaleX="129386" custScaleY="142563">
        <dgm:presLayoutVars>
          <dgm:bulletEnabled val="1"/>
        </dgm:presLayoutVars>
      </dgm:prSet>
      <dgm:spPr/>
      <dgm:t>
        <a:bodyPr/>
        <a:lstStyle/>
        <a:p>
          <a:endParaRPr lang="en-US"/>
        </a:p>
      </dgm:t>
    </dgm:pt>
    <dgm:pt modelId="{17797649-4579-4BCB-8290-EDA91402CBC5}" type="pres">
      <dgm:prSet presAssocID="{78ABDCB0-CF42-45F9-9CA3-F7C9B369C2B1}" presName="dummy" presStyleCnt="0"/>
      <dgm:spPr/>
      <dgm:t>
        <a:bodyPr/>
        <a:lstStyle/>
        <a:p>
          <a:endParaRPr lang="en-US"/>
        </a:p>
      </dgm:t>
    </dgm:pt>
    <dgm:pt modelId="{F5241B47-0BE9-437F-9314-358E83A760C1}" type="pres">
      <dgm:prSet presAssocID="{FE834C35-5701-43BA-9F89-C1E5F60B625D}" presName="sibTrans" presStyleLbl="sibTrans2D1" presStyleIdx="0" presStyleCnt="3"/>
      <dgm:spPr/>
      <dgm:t>
        <a:bodyPr/>
        <a:lstStyle/>
        <a:p>
          <a:endParaRPr lang="en-US"/>
        </a:p>
      </dgm:t>
    </dgm:pt>
    <dgm:pt modelId="{5857CBED-391A-404A-9EF8-77C434F83561}" type="pres">
      <dgm:prSet presAssocID="{258A9A00-1735-4AD7-91CD-4219E128385D}" presName="node" presStyleLbl="node1" presStyleIdx="1" presStyleCnt="3" custScaleX="117808" custScaleY="119090">
        <dgm:presLayoutVars>
          <dgm:bulletEnabled val="1"/>
        </dgm:presLayoutVars>
      </dgm:prSet>
      <dgm:spPr/>
      <dgm:t>
        <a:bodyPr/>
        <a:lstStyle/>
        <a:p>
          <a:endParaRPr lang="en-US"/>
        </a:p>
      </dgm:t>
    </dgm:pt>
    <dgm:pt modelId="{BD668B06-D761-42CE-8DD5-9B0C0F67E0C8}" type="pres">
      <dgm:prSet presAssocID="{258A9A00-1735-4AD7-91CD-4219E128385D}" presName="dummy" presStyleCnt="0"/>
      <dgm:spPr/>
      <dgm:t>
        <a:bodyPr/>
        <a:lstStyle/>
        <a:p>
          <a:endParaRPr lang="en-US"/>
        </a:p>
      </dgm:t>
    </dgm:pt>
    <dgm:pt modelId="{6A49A010-E07E-4E6D-91B7-14EC1BEBD275}" type="pres">
      <dgm:prSet presAssocID="{79213DFF-C503-48D3-89F4-E8701BA849D7}" presName="sibTrans" presStyleLbl="sibTrans2D1" presStyleIdx="1" presStyleCnt="3"/>
      <dgm:spPr/>
      <dgm:t>
        <a:bodyPr/>
        <a:lstStyle/>
        <a:p>
          <a:endParaRPr lang="en-US"/>
        </a:p>
      </dgm:t>
    </dgm:pt>
    <dgm:pt modelId="{2F7C1C0C-D7EC-4744-8393-132087D3432E}" type="pres">
      <dgm:prSet presAssocID="{3BB4AA56-4C80-400F-B429-56540F0D2A30}" presName="node" presStyleLbl="node1" presStyleIdx="2" presStyleCnt="3" custScaleX="114019" custScaleY="119090">
        <dgm:presLayoutVars>
          <dgm:bulletEnabled val="1"/>
        </dgm:presLayoutVars>
      </dgm:prSet>
      <dgm:spPr/>
      <dgm:t>
        <a:bodyPr/>
        <a:lstStyle/>
        <a:p>
          <a:endParaRPr lang="en-US"/>
        </a:p>
      </dgm:t>
    </dgm:pt>
    <dgm:pt modelId="{940B93FB-3AAD-4D3A-9E0F-35B9A9D04546}" type="pres">
      <dgm:prSet presAssocID="{3BB4AA56-4C80-400F-B429-56540F0D2A30}" presName="dummy" presStyleCnt="0"/>
      <dgm:spPr/>
      <dgm:t>
        <a:bodyPr/>
        <a:lstStyle/>
        <a:p>
          <a:endParaRPr lang="en-US"/>
        </a:p>
      </dgm:t>
    </dgm:pt>
    <dgm:pt modelId="{CFEC0607-FD30-4E7B-AC16-848AFB06797B}" type="pres">
      <dgm:prSet presAssocID="{32170DE0-6553-4C68-AF8D-1E4C3613735A}" presName="sibTrans" presStyleLbl="sibTrans2D1" presStyleIdx="2" presStyleCnt="3"/>
      <dgm:spPr/>
      <dgm:t>
        <a:bodyPr/>
        <a:lstStyle/>
        <a:p>
          <a:endParaRPr lang="en-US"/>
        </a:p>
      </dgm:t>
    </dgm:pt>
  </dgm:ptLst>
  <dgm:cxnLst>
    <dgm:cxn modelId="{3B899FC0-8057-4D5D-8BD6-8A74BF261E50}" type="presOf" srcId="{FE834C35-5701-43BA-9F89-C1E5F60B625D}" destId="{F5241B47-0BE9-437F-9314-358E83A760C1}" srcOrd="0" destOrd="0" presId="urn:microsoft.com/office/officeart/2005/8/layout/radial6"/>
    <dgm:cxn modelId="{FC3789BB-40E5-48DA-87D3-FD8DE7F02F67}" type="presOf" srcId="{EC912083-46BA-47EC-834F-B53C28E6D0BD}" destId="{1228B16C-F498-43CC-BC9D-D14407F7F031}" srcOrd="0" destOrd="0" presId="urn:microsoft.com/office/officeart/2005/8/layout/radial6"/>
    <dgm:cxn modelId="{58B63ADD-6CB4-4181-ADBB-3F961B5EAB75}" srcId="{1BAD8522-E1D8-4100-9F9C-B922C6893C90}" destId="{EC912083-46BA-47EC-834F-B53C28E6D0BD}" srcOrd="0" destOrd="0" parTransId="{F1078060-4F1D-4792-900A-9DC3C71D1776}" sibTransId="{B4159C30-DBE3-473F-B6E7-4D39883C930F}"/>
    <dgm:cxn modelId="{6A09AE4A-BF3B-4923-9211-7002CECB24DF}" srcId="{EC912083-46BA-47EC-834F-B53C28E6D0BD}" destId="{258A9A00-1735-4AD7-91CD-4219E128385D}" srcOrd="1" destOrd="0" parTransId="{164E3571-578C-4D09-802D-DA7CA8523DFE}" sibTransId="{79213DFF-C503-48D3-89F4-E8701BA849D7}"/>
    <dgm:cxn modelId="{7D07B33D-1FAC-4B89-A625-FB771262D833}" srcId="{EC912083-46BA-47EC-834F-B53C28E6D0BD}" destId="{78ABDCB0-CF42-45F9-9CA3-F7C9B369C2B1}" srcOrd="0" destOrd="0" parTransId="{AA812F48-B691-4B49-87E8-F387B986ACCF}" sibTransId="{FE834C35-5701-43BA-9F89-C1E5F60B625D}"/>
    <dgm:cxn modelId="{1755B37C-BAE3-4968-97D1-578ED63DCD04}" type="presOf" srcId="{258A9A00-1735-4AD7-91CD-4219E128385D}" destId="{5857CBED-391A-404A-9EF8-77C434F83561}" srcOrd="0" destOrd="0" presId="urn:microsoft.com/office/officeart/2005/8/layout/radial6"/>
    <dgm:cxn modelId="{CBE0FA2F-21DD-42AA-9B29-8EF4C4EE6435}" srcId="{EC912083-46BA-47EC-834F-B53C28E6D0BD}" destId="{3BB4AA56-4C80-400F-B429-56540F0D2A30}" srcOrd="2" destOrd="0" parTransId="{FFD28052-AA56-4A5C-87FA-2E255A443C85}" sibTransId="{32170DE0-6553-4C68-AF8D-1E4C3613735A}"/>
    <dgm:cxn modelId="{83B3ABDA-D88C-4094-8389-9CBF52579431}" type="presOf" srcId="{1BAD8522-E1D8-4100-9F9C-B922C6893C90}" destId="{7BFA2511-8C1B-4346-AA48-FBB0B7474F34}" srcOrd="0" destOrd="0" presId="urn:microsoft.com/office/officeart/2005/8/layout/radial6"/>
    <dgm:cxn modelId="{1712C974-665D-4246-925A-746B151E5988}" type="presOf" srcId="{79213DFF-C503-48D3-89F4-E8701BA849D7}" destId="{6A49A010-E07E-4E6D-91B7-14EC1BEBD275}" srcOrd="0" destOrd="0" presId="urn:microsoft.com/office/officeart/2005/8/layout/radial6"/>
    <dgm:cxn modelId="{FA39173F-6136-4ADB-89D3-845391ED8477}" type="presOf" srcId="{78ABDCB0-CF42-45F9-9CA3-F7C9B369C2B1}" destId="{51E7A21A-A0FD-43AB-8E06-D2A53BCFCF27}" srcOrd="0" destOrd="0" presId="urn:microsoft.com/office/officeart/2005/8/layout/radial6"/>
    <dgm:cxn modelId="{41CF22BC-F2A2-44D3-A64C-919A1F4361FD}" type="presOf" srcId="{32170DE0-6553-4C68-AF8D-1E4C3613735A}" destId="{CFEC0607-FD30-4E7B-AC16-848AFB06797B}" srcOrd="0" destOrd="0" presId="urn:microsoft.com/office/officeart/2005/8/layout/radial6"/>
    <dgm:cxn modelId="{DBE1597D-3BCD-4332-99A2-3E9EA8391315}" type="presOf" srcId="{3BB4AA56-4C80-400F-B429-56540F0D2A30}" destId="{2F7C1C0C-D7EC-4744-8393-132087D3432E}" srcOrd="0" destOrd="0" presId="urn:microsoft.com/office/officeart/2005/8/layout/radial6"/>
    <dgm:cxn modelId="{F4729326-A7A4-40DC-876C-48E38BAE6D53}" type="presParOf" srcId="{7BFA2511-8C1B-4346-AA48-FBB0B7474F34}" destId="{1228B16C-F498-43CC-BC9D-D14407F7F031}" srcOrd="0" destOrd="0" presId="urn:microsoft.com/office/officeart/2005/8/layout/radial6"/>
    <dgm:cxn modelId="{D9CEED42-9C9A-43BB-BFBD-CF7F47A9091F}" type="presParOf" srcId="{7BFA2511-8C1B-4346-AA48-FBB0B7474F34}" destId="{51E7A21A-A0FD-43AB-8E06-D2A53BCFCF27}" srcOrd="1" destOrd="0" presId="urn:microsoft.com/office/officeart/2005/8/layout/radial6"/>
    <dgm:cxn modelId="{CCFD5645-11ED-4298-99A1-8A5AB53F7038}" type="presParOf" srcId="{7BFA2511-8C1B-4346-AA48-FBB0B7474F34}" destId="{17797649-4579-4BCB-8290-EDA91402CBC5}" srcOrd="2" destOrd="0" presId="urn:microsoft.com/office/officeart/2005/8/layout/radial6"/>
    <dgm:cxn modelId="{11120DB1-EDFD-4BC6-B410-26F558E63CA3}" type="presParOf" srcId="{7BFA2511-8C1B-4346-AA48-FBB0B7474F34}" destId="{F5241B47-0BE9-437F-9314-358E83A760C1}" srcOrd="3" destOrd="0" presId="urn:microsoft.com/office/officeart/2005/8/layout/radial6"/>
    <dgm:cxn modelId="{B237E360-AEDB-4CEB-BBCA-EF2FE7FC90C7}" type="presParOf" srcId="{7BFA2511-8C1B-4346-AA48-FBB0B7474F34}" destId="{5857CBED-391A-404A-9EF8-77C434F83561}" srcOrd="4" destOrd="0" presId="urn:microsoft.com/office/officeart/2005/8/layout/radial6"/>
    <dgm:cxn modelId="{CB76D0AD-DF8E-47E9-9EE2-C2E0B2C48A4D}" type="presParOf" srcId="{7BFA2511-8C1B-4346-AA48-FBB0B7474F34}" destId="{BD668B06-D761-42CE-8DD5-9B0C0F67E0C8}" srcOrd="5" destOrd="0" presId="urn:microsoft.com/office/officeart/2005/8/layout/radial6"/>
    <dgm:cxn modelId="{2D3EDBF1-DD67-4C69-A72E-A059BEDF9AA3}" type="presParOf" srcId="{7BFA2511-8C1B-4346-AA48-FBB0B7474F34}" destId="{6A49A010-E07E-4E6D-91B7-14EC1BEBD275}" srcOrd="6" destOrd="0" presId="urn:microsoft.com/office/officeart/2005/8/layout/radial6"/>
    <dgm:cxn modelId="{A7F3AE11-15AC-4228-9F69-53C53371C88D}" type="presParOf" srcId="{7BFA2511-8C1B-4346-AA48-FBB0B7474F34}" destId="{2F7C1C0C-D7EC-4744-8393-132087D3432E}" srcOrd="7" destOrd="0" presId="urn:microsoft.com/office/officeart/2005/8/layout/radial6"/>
    <dgm:cxn modelId="{DD510B10-B8E0-475A-BEE5-DEDFA58972FD}" type="presParOf" srcId="{7BFA2511-8C1B-4346-AA48-FBB0B7474F34}" destId="{940B93FB-3AAD-4D3A-9E0F-35B9A9D04546}" srcOrd="8" destOrd="0" presId="urn:microsoft.com/office/officeart/2005/8/layout/radial6"/>
    <dgm:cxn modelId="{F70C9A01-A8AB-436D-A900-B8A22BE1C345}" type="presParOf" srcId="{7BFA2511-8C1B-4346-AA48-FBB0B7474F34}" destId="{CFEC0607-FD30-4E7B-AC16-848AFB06797B}" srcOrd="9" destOrd="0" presId="urn:microsoft.com/office/officeart/2005/8/layout/radial6"/>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91461A-60E1-452E-A3E1-0818118239C8}" type="datetimeFigureOut">
              <a:rPr lang="en-US" smtClean="0"/>
              <a:t>8/9/2016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35305-AD25-46E3-B066-DB908C72A0EE}" type="slidenum">
              <a:rPr lang="en-US" smtClean="0"/>
              <a:t>‹#›</a:t>
            </a:fld>
            <a:endParaRPr lang="en-US" dirty="0"/>
          </a:p>
        </p:txBody>
      </p:sp>
    </p:spTree>
    <p:extLst>
      <p:ext uri="{BB962C8B-B14F-4D97-AF65-F5344CB8AC3E}">
        <p14:creationId xmlns:p14="http://schemas.microsoft.com/office/powerpoint/2010/main" val="279057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835305-AD25-46E3-B066-DB908C72A0EE}" type="slidenum">
              <a:rPr lang="en-US" smtClean="0"/>
              <a:t>10</a:t>
            </a:fld>
            <a:endParaRPr lang="en-US" dirty="0"/>
          </a:p>
        </p:txBody>
      </p:sp>
    </p:spTree>
    <p:extLst>
      <p:ext uri="{BB962C8B-B14F-4D97-AF65-F5344CB8AC3E}">
        <p14:creationId xmlns:p14="http://schemas.microsoft.com/office/powerpoint/2010/main" val="359690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835305-AD25-46E3-B066-DB908C72A0EE}" type="slidenum">
              <a:rPr lang="en-US" smtClean="0"/>
              <a:t>49</a:t>
            </a:fld>
            <a:endParaRPr lang="en-US" dirty="0"/>
          </a:p>
        </p:txBody>
      </p:sp>
    </p:spTree>
    <p:extLst>
      <p:ext uri="{BB962C8B-B14F-4D97-AF65-F5344CB8AC3E}">
        <p14:creationId xmlns:p14="http://schemas.microsoft.com/office/powerpoint/2010/main" val="24374888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image" Target="../media/image2.jpg"/><Relationship Id="rId4" Type="http://schemas.openxmlformats.org/officeDocument/2006/relationships/tags" Target="../tags/tag12.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slideMaster" Target="../slideMasters/slideMaster1.xml"/><Relationship Id="rId4" Type="http://schemas.openxmlformats.org/officeDocument/2006/relationships/tags" Target="../tags/tag65.xml"/><Relationship Id="rId9" Type="http://schemas.openxmlformats.org/officeDocument/2006/relationships/tags" Target="../tags/tag7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Master" Target="../slideMasters/slideMaster1.xml"/><Relationship Id="rId4" Type="http://schemas.openxmlformats.org/officeDocument/2006/relationships/tags" Target="../tags/tag7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58" y="0"/>
            <a:ext cx="9144000" cy="5643563"/>
          </a:xfrm>
          <a:prstGeom prst="rect">
            <a:avLst/>
          </a:prstGeom>
        </p:spPr>
      </p:pic>
      <p:sp>
        <p:nvSpPr>
          <p:cNvPr id="4" name="Date Placeholder 3"/>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9" name="Freeform 8"/>
          <p:cNvSpPr/>
          <p:nvPr>
            <p:custDataLst>
              <p:tags r:id="rId4"/>
            </p:custDataLst>
          </p:nvPr>
        </p:nvSpPr>
        <p:spPr>
          <a:xfrm rot="10800000">
            <a:off x="-1" y="3516296"/>
            <a:ext cx="9144000" cy="3073061"/>
          </a:xfrm>
          <a:custGeom>
            <a:avLst/>
            <a:gdLst>
              <a:gd name="connsiteX0" fmla="*/ 9144000 w 9144000"/>
              <a:gd name="connsiteY0" fmla="*/ 3073061 h 3073061"/>
              <a:gd name="connsiteX1" fmla="*/ 4273477 w 9144000"/>
              <a:gd name="connsiteY1" fmla="*/ 1281912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 name="connsiteX0" fmla="*/ 9144000 w 9144000"/>
              <a:gd name="connsiteY0" fmla="*/ 3073061 h 3073061"/>
              <a:gd name="connsiteX1" fmla="*/ 4263852 w 9144000"/>
              <a:gd name="connsiteY1" fmla="*/ 1320413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73061">
                <a:moveTo>
                  <a:pt x="9144000" y="3073061"/>
                </a:moveTo>
                <a:cubicBezTo>
                  <a:pt x="7913646" y="1714986"/>
                  <a:pt x="6461562" y="693942"/>
                  <a:pt x="4263852" y="1320413"/>
                </a:cubicBezTo>
                <a:cubicBezTo>
                  <a:pt x="3285004" y="1599440"/>
                  <a:pt x="1958962" y="2892167"/>
                  <a:pt x="0" y="3022773"/>
                </a:cubicBezTo>
                <a:lnTo>
                  <a:pt x="0" y="1721"/>
                </a:lnTo>
                <a:cubicBezTo>
                  <a:pt x="2542180" y="-27565"/>
                  <a:pt x="6968189" y="322414"/>
                  <a:pt x="9144000" y="642191"/>
                </a:cubicBezTo>
                <a:lnTo>
                  <a:pt x="9144000" y="3073061"/>
                </a:lnTo>
                <a:close/>
              </a:path>
            </a:pathLst>
          </a:custGeom>
          <a:gradFill flip="none" rotWithShape="1">
            <a:gsLst>
              <a:gs pos="0">
                <a:schemeClr val="accent1">
                  <a:lumMod val="92000"/>
                  <a:lumOff val="8000"/>
                </a:schemeClr>
              </a:gs>
              <a:gs pos="71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custDataLst>
              <p:tags r:id="rId5"/>
            </p:custDataLst>
          </p:nvPr>
        </p:nvSpPr>
        <p:spPr>
          <a:xfrm rot="10800000">
            <a:off x="-1" y="4234516"/>
            <a:ext cx="9144000" cy="2642534"/>
          </a:xfrm>
          <a:custGeom>
            <a:avLst/>
            <a:gdLst>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422295"/>
              <a:gd name="connsiteY0" fmla="*/ 2650486 h 2650486"/>
              <a:gd name="connsiteX1" fmla="*/ 4209662 w 9422295"/>
              <a:gd name="connsiteY1" fmla="*/ 1583686 h 2650486"/>
              <a:gd name="connsiteX2" fmla="*/ 0 w 9422295"/>
              <a:gd name="connsiteY2" fmla="*/ 2391764 h 2650486"/>
              <a:gd name="connsiteX3" fmla="*/ 0 w 9422295"/>
              <a:gd name="connsiteY3" fmla="*/ 0 h 2650486"/>
              <a:gd name="connsiteX4" fmla="*/ 9144000 w 9422295"/>
              <a:gd name="connsiteY4" fmla="*/ 0 h 2650486"/>
              <a:gd name="connsiteX5" fmla="*/ 9422295 w 9422295"/>
              <a:gd name="connsiteY5" fmla="*/ 2631653 h 2650486"/>
              <a:gd name="connsiteX6" fmla="*/ 9097353 w 9422295"/>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097353 w 9144000"/>
              <a:gd name="connsiteY5" fmla="*/ 2650486 h 2650486"/>
              <a:gd name="connsiteX0" fmla="*/ 9137110 w 9144000"/>
              <a:gd name="connsiteY0" fmla="*/ 2642534 h 2642534"/>
              <a:gd name="connsiteX1" fmla="*/ 4209662 w 9144000"/>
              <a:gd name="connsiteY1" fmla="*/ 1583686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 name="connsiteX0" fmla="*/ 9137110 w 9144000"/>
              <a:gd name="connsiteY0" fmla="*/ 2642534 h 2642534"/>
              <a:gd name="connsiteX1" fmla="*/ 4046033 w 9144000"/>
              <a:gd name="connsiteY1" fmla="*/ 1651063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42534">
                <a:moveTo>
                  <a:pt x="9137110" y="2642534"/>
                </a:moveTo>
                <a:cubicBezTo>
                  <a:pt x="7503345" y="1239184"/>
                  <a:pt x="5185858" y="1187513"/>
                  <a:pt x="4046033" y="1651063"/>
                </a:cubicBezTo>
                <a:cubicBezTo>
                  <a:pt x="3313773" y="1953075"/>
                  <a:pt x="1504966" y="3036324"/>
                  <a:pt x="0" y="2391764"/>
                </a:cubicBezTo>
                <a:lnTo>
                  <a:pt x="0" y="0"/>
                </a:lnTo>
                <a:lnTo>
                  <a:pt x="9144000" y="0"/>
                </a:lnTo>
                <a:cubicBezTo>
                  <a:pt x="9141703" y="880845"/>
                  <a:pt x="9139407" y="1761689"/>
                  <a:pt x="9137110" y="264253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custDataLst>
              <p:tags r:id="rId6"/>
            </p:custDataLst>
          </p:nvPr>
        </p:nvSpPr>
        <p:spPr>
          <a:xfrm rot="10800000">
            <a:off x="-1" y="4681577"/>
            <a:ext cx="9182101" cy="2195473"/>
          </a:xfrm>
          <a:custGeom>
            <a:avLst/>
            <a:gdLst>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982164 w 9182101"/>
              <a:gd name="connsiteY0" fmla="*/ 2303197 h 2305017"/>
              <a:gd name="connsiteX1" fmla="*/ 0 w 9182101"/>
              <a:gd name="connsiteY1" fmla="*/ 1691468 h 2305017"/>
              <a:gd name="connsiteX2" fmla="*/ 38100 w 9182101"/>
              <a:gd name="connsiteY2" fmla="*/ 0 h 2305017"/>
              <a:gd name="connsiteX3" fmla="*/ 9182101 w 9182101"/>
              <a:gd name="connsiteY3" fmla="*/ 0 h 2305017"/>
              <a:gd name="connsiteX4" fmla="*/ 9182101 w 9182101"/>
              <a:gd name="connsiteY4" fmla="*/ 2192535 h 2305017"/>
              <a:gd name="connsiteX5" fmla="*/ 9180219 w 9182101"/>
              <a:gd name="connsiteY5" fmla="*/ 2193287 h 2305017"/>
              <a:gd name="connsiteX6" fmla="*/ 4416252 w 9182101"/>
              <a:gd name="connsiteY6" fmla="*/ 1535761 h 2305017"/>
              <a:gd name="connsiteX7" fmla="*/ 1982164 w 9182101"/>
              <a:gd name="connsiteY7" fmla="*/ 2303197 h 230501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195473"/>
              <a:gd name="connsiteX1" fmla="*/ 0 w 9182101"/>
              <a:gd name="connsiteY1" fmla="*/ 1691468 h 2195473"/>
              <a:gd name="connsiteX2" fmla="*/ 38100 w 9182101"/>
              <a:gd name="connsiteY2" fmla="*/ 0 h 2195473"/>
              <a:gd name="connsiteX3" fmla="*/ 9182101 w 9182101"/>
              <a:gd name="connsiteY3" fmla="*/ 0 h 2195473"/>
              <a:gd name="connsiteX4" fmla="*/ 9182101 w 9182101"/>
              <a:gd name="connsiteY4" fmla="*/ 2192535 h 2195473"/>
              <a:gd name="connsiteX5" fmla="*/ 9180219 w 9182101"/>
              <a:gd name="connsiteY5" fmla="*/ 2193287 h 2195473"/>
              <a:gd name="connsiteX6" fmla="*/ 4416252 w 9182101"/>
              <a:gd name="connsiteY6" fmla="*/ 1535761 h 21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101" h="2195473">
                <a:moveTo>
                  <a:pt x="4416252" y="1535761"/>
                </a:moveTo>
                <a:cubicBezTo>
                  <a:pt x="3646612" y="1760134"/>
                  <a:pt x="1692218" y="2804077"/>
                  <a:pt x="0" y="1691468"/>
                </a:cubicBezTo>
                <a:lnTo>
                  <a:pt x="38100" y="0"/>
                </a:lnTo>
                <a:lnTo>
                  <a:pt x="9182101" y="0"/>
                </a:lnTo>
                <a:lnTo>
                  <a:pt x="9182101" y="2192535"/>
                </a:lnTo>
                <a:lnTo>
                  <a:pt x="9180219" y="2193287"/>
                </a:lnTo>
                <a:cubicBezTo>
                  <a:pt x="8003654" y="1228087"/>
                  <a:pt x="5238444" y="1245466"/>
                  <a:pt x="4416252" y="1535761"/>
                </a:cubicBezTo>
                <a:close/>
              </a:path>
            </a:pathLst>
          </a:custGeom>
          <a:gradFill flip="none" rotWithShape="1">
            <a:gsLst>
              <a:gs pos="0">
                <a:schemeClr val="bg1">
                  <a:lumMod val="82000"/>
                  <a:lumOff val="18000"/>
                </a:schemeClr>
              </a:gs>
              <a:gs pos="84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custDataLst>
              <p:tags r:id="rId7"/>
            </p:custDataLst>
          </p:nvPr>
        </p:nvSpPr>
        <p:spPr>
          <a:xfrm>
            <a:off x="685800" y="4572000"/>
            <a:ext cx="7772400" cy="1470025"/>
          </a:xfrm>
        </p:spPr>
        <p:txBody>
          <a:bodyPr anchor="b" anchorCtr="0">
            <a:normAutofit/>
          </a:bodyPr>
          <a:lstStyle>
            <a:lvl1pPr algn="r">
              <a:defRPr sz="3600"/>
            </a:lvl1pPr>
          </a:lstStyle>
          <a:p>
            <a:r>
              <a:rPr lang="en-US" dirty="0" smtClean="0"/>
              <a:t>Click to edit Master title style</a:t>
            </a:r>
            <a:endParaRPr lang="en-US" dirty="0"/>
          </a:p>
        </p:txBody>
      </p:sp>
      <p:sp>
        <p:nvSpPr>
          <p:cNvPr id="13" name="Subtitle 2"/>
          <p:cNvSpPr>
            <a:spLocks noGrp="1"/>
          </p:cNvSpPr>
          <p:nvPr>
            <p:ph type="subTitle" idx="1"/>
            <p:custDataLst>
              <p:tags r:id="rId8"/>
            </p:custDataLst>
          </p:nvPr>
        </p:nvSpPr>
        <p:spPr>
          <a:xfrm>
            <a:off x="2032001" y="5928086"/>
            <a:ext cx="6400800" cy="810044"/>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7220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100"/>
                                        <p:tgtEl>
                                          <p:spTgt spid="11"/>
                                        </p:tgtEl>
                                      </p:cBhvr>
                                    </p:animEffect>
                                  </p:childTnLst>
                                </p:cTn>
                              </p:par>
                              <p:par>
                                <p:cTn id="8" presetID="22" presetClass="entr" presetSubtype="8" fill="hold" grpId="0" nodeType="withEffect">
                                  <p:stCondLst>
                                    <p:cond delay="14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2" fill="hold" grpId="0" nodeType="withEffect">
                                  <p:stCondLst>
                                    <p:cond delay="110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1300"/>
                                        <p:tgtEl>
                                          <p:spTgt spid="10"/>
                                        </p:tgtEl>
                                      </p:cBhvr>
                                    </p:animEffect>
                                  </p:childTnLst>
                                </p:cTn>
                              </p:par>
                              <p:par>
                                <p:cTn id="14" presetID="10" presetClass="entr" presetSubtype="0" fill="hold" nodeType="withEffect">
                                  <p:stCondLst>
                                    <p:cond delay="21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3" name="Footer Placeholder 2"/>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92565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14400" y="285750"/>
            <a:ext cx="2438400" cy="1162050"/>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3505200" y="304800"/>
            <a:ext cx="5181599" cy="5638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custDataLst>
              <p:tags r:id="rId3"/>
            </p:custDataLst>
          </p:nvPr>
        </p:nvSpPr>
        <p:spPr>
          <a:xfrm>
            <a:off x="914400" y="1447800"/>
            <a:ext cx="2438400" cy="45681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custDataLst>
              <p:tags r:id="rId4"/>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custDataLst>
              <p:tags r:id="rId5"/>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6"/>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90221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828800" y="4724400"/>
            <a:ext cx="5486400" cy="566738"/>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custDataLst>
              <p:tags r:id="rId2"/>
            </p:custDataLst>
          </p:nvPr>
        </p:nvSpPr>
        <p:spPr>
          <a:xfrm>
            <a:off x="1828800" y="5291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3"/>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custDataLst>
              <p:tags r:id="rId4"/>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5"/>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84765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18325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72582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custDataLst>
              <p:tags r:id="rId1"/>
            </p:custDataLst>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custDataLst>
              <p:tags r:id="rId2"/>
            </p:custDataLst>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custDataLst>
              <p:tags r:id="rId3"/>
            </p:custDataLst>
          </p:nvPr>
        </p:nvSpPr>
        <p:spPr>
          <a:xfrm>
            <a:off x="4572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custDataLst>
              <p:tags r:id="rId4"/>
            </p:custDataLst>
          </p:nvPr>
        </p:nvSpPr>
        <p:spPr>
          <a:xfrm>
            <a:off x="32766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custDataLst>
              <p:tags r:id="rId5"/>
            </p:custDataLst>
          </p:nvPr>
        </p:nvSpPr>
        <p:spPr>
          <a:xfrm>
            <a:off x="60960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custDataLst>
              <p:tags r:id="rId6"/>
            </p:custDataLst>
          </p:nvPr>
        </p:nvSpPr>
        <p:spPr>
          <a:xfrm>
            <a:off x="457203" y="1219200"/>
            <a:ext cx="2590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custDataLst>
              <p:tags r:id="rId7"/>
            </p:custDataLst>
          </p:nvPr>
        </p:nvSpPr>
        <p:spPr>
          <a:xfrm>
            <a:off x="3276601"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custDataLst>
              <p:tags r:id="rId8"/>
            </p:custDataLst>
          </p:nvPr>
        </p:nvSpPr>
        <p:spPr>
          <a:xfrm>
            <a:off x="6096003"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Title 4"/>
          <p:cNvSpPr>
            <a:spLocks noGrp="1"/>
          </p:cNvSpPr>
          <p:nvPr>
            <p:ph type="title"/>
            <p:custDataLst>
              <p:tags r:id="rId9"/>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72546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4" name="Footer Placeholder 3"/>
          <p:cNvSpPr>
            <a:spLocks noGrp="1"/>
          </p:cNvSpPr>
          <p:nvPr>
            <p:ph type="ftr" sz="quarter" idx="11"/>
            <p:custDataLst>
              <p:tags r:id="rId3"/>
            </p:custDataLst>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custDataLst>
              <p:tags r:id="rId4"/>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888937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8" y="0"/>
            <a:ext cx="9144000" cy="5643563"/>
          </a:xfrm>
          <a:prstGeom prst="rect">
            <a:avLst/>
          </a:prstGeom>
        </p:spPr>
      </p:pic>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9" name="Freeform 8"/>
          <p:cNvSpPr/>
          <p:nvPr userDrawn="1"/>
        </p:nvSpPr>
        <p:spPr>
          <a:xfrm rot="10800000">
            <a:off x="-1" y="3516296"/>
            <a:ext cx="9144000" cy="3073061"/>
          </a:xfrm>
          <a:custGeom>
            <a:avLst/>
            <a:gdLst>
              <a:gd name="connsiteX0" fmla="*/ 9144000 w 9144000"/>
              <a:gd name="connsiteY0" fmla="*/ 3073061 h 3073061"/>
              <a:gd name="connsiteX1" fmla="*/ 4273477 w 9144000"/>
              <a:gd name="connsiteY1" fmla="*/ 1281912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 name="connsiteX0" fmla="*/ 9144000 w 9144000"/>
              <a:gd name="connsiteY0" fmla="*/ 3073061 h 3073061"/>
              <a:gd name="connsiteX1" fmla="*/ 4263852 w 9144000"/>
              <a:gd name="connsiteY1" fmla="*/ 1320413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73061">
                <a:moveTo>
                  <a:pt x="9144000" y="3073061"/>
                </a:moveTo>
                <a:cubicBezTo>
                  <a:pt x="7913646" y="1714986"/>
                  <a:pt x="6461562" y="693942"/>
                  <a:pt x="4263852" y="1320413"/>
                </a:cubicBezTo>
                <a:cubicBezTo>
                  <a:pt x="3285004" y="1599440"/>
                  <a:pt x="1958962" y="2892167"/>
                  <a:pt x="0" y="3022773"/>
                </a:cubicBezTo>
                <a:lnTo>
                  <a:pt x="0" y="1721"/>
                </a:lnTo>
                <a:cubicBezTo>
                  <a:pt x="2542180" y="-27565"/>
                  <a:pt x="6968189" y="322414"/>
                  <a:pt x="9144000" y="642191"/>
                </a:cubicBezTo>
                <a:lnTo>
                  <a:pt x="9144000" y="3073061"/>
                </a:lnTo>
                <a:close/>
              </a:path>
            </a:pathLst>
          </a:custGeom>
          <a:gradFill flip="none" rotWithShape="1">
            <a:gsLst>
              <a:gs pos="0">
                <a:schemeClr val="accent1">
                  <a:lumMod val="92000"/>
                  <a:lumOff val="8000"/>
                </a:schemeClr>
              </a:gs>
              <a:gs pos="71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userDrawn="1"/>
        </p:nvSpPr>
        <p:spPr>
          <a:xfrm rot="10800000">
            <a:off x="-1" y="4234516"/>
            <a:ext cx="9144000" cy="2642534"/>
          </a:xfrm>
          <a:custGeom>
            <a:avLst/>
            <a:gdLst>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422295"/>
              <a:gd name="connsiteY0" fmla="*/ 2650486 h 2650486"/>
              <a:gd name="connsiteX1" fmla="*/ 4209662 w 9422295"/>
              <a:gd name="connsiteY1" fmla="*/ 1583686 h 2650486"/>
              <a:gd name="connsiteX2" fmla="*/ 0 w 9422295"/>
              <a:gd name="connsiteY2" fmla="*/ 2391764 h 2650486"/>
              <a:gd name="connsiteX3" fmla="*/ 0 w 9422295"/>
              <a:gd name="connsiteY3" fmla="*/ 0 h 2650486"/>
              <a:gd name="connsiteX4" fmla="*/ 9144000 w 9422295"/>
              <a:gd name="connsiteY4" fmla="*/ 0 h 2650486"/>
              <a:gd name="connsiteX5" fmla="*/ 9422295 w 9422295"/>
              <a:gd name="connsiteY5" fmla="*/ 2631653 h 2650486"/>
              <a:gd name="connsiteX6" fmla="*/ 9097353 w 9422295"/>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097353 w 9144000"/>
              <a:gd name="connsiteY5" fmla="*/ 2650486 h 2650486"/>
              <a:gd name="connsiteX0" fmla="*/ 9137110 w 9144000"/>
              <a:gd name="connsiteY0" fmla="*/ 2642534 h 2642534"/>
              <a:gd name="connsiteX1" fmla="*/ 4209662 w 9144000"/>
              <a:gd name="connsiteY1" fmla="*/ 1583686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 name="connsiteX0" fmla="*/ 9137110 w 9144000"/>
              <a:gd name="connsiteY0" fmla="*/ 2642534 h 2642534"/>
              <a:gd name="connsiteX1" fmla="*/ 4046033 w 9144000"/>
              <a:gd name="connsiteY1" fmla="*/ 1651063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42534">
                <a:moveTo>
                  <a:pt x="9137110" y="2642534"/>
                </a:moveTo>
                <a:cubicBezTo>
                  <a:pt x="7503345" y="1239184"/>
                  <a:pt x="5185858" y="1187513"/>
                  <a:pt x="4046033" y="1651063"/>
                </a:cubicBezTo>
                <a:cubicBezTo>
                  <a:pt x="3313773" y="1953075"/>
                  <a:pt x="1504966" y="3036324"/>
                  <a:pt x="0" y="2391764"/>
                </a:cubicBezTo>
                <a:lnTo>
                  <a:pt x="0" y="0"/>
                </a:lnTo>
                <a:lnTo>
                  <a:pt x="9144000" y="0"/>
                </a:lnTo>
                <a:cubicBezTo>
                  <a:pt x="9141703" y="880845"/>
                  <a:pt x="9139407" y="1761689"/>
                  <a:pt x="9137110" y="264253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userDrawn="1"/>
        </p:nvSpPr>
        <p:spPr>
          <a:xfrm rot="10800000">
            <a:off x="-1" y="4681577"/>
            <a:ext cx="9182101" cy="2195473"/>
          </a:xfrm>
          <a:custGeom>
            <a:avLst/>
            <a:gdLst>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982164 w 9182101"/>
              <a:gd name="connsiteY0" fmla="*/ 2303197 h 2305017"/>
              <a:gd name="connsiteX1" fmla="*/ 0 w 9182101"/>
              <a:gd name="connsiteY1" fmla="*/ 1691468 h 2305017"/>
              <a:gd name="connsiteX2" fmla="*/ 38100 w 9182101"/>
              <a:gd name="connsiteY2" fmla="*/ 0 h 2305017"/>
              <a:gd name="connsiteX3" fmla="*/ 9182101 w 9182101"/>
              <a:gd name="connsiteY3" fmla="*/ 0 h 2305017"/>
              <a:gd name="connsiteX4" fmla="*/ 9182101 w 9182101"/>
              <a:gd name="connsiteY4" fmla="*/ 2192535 h 2305017"/>
              <a:gd name="connsiteX5" fmla="*/ 9180219 w 9182101"/>
              <a:gd name="connsiteY5" fmla="*/ 2193287 h 2305017"/>
              <a:gd name="connsiteX6" fmla="*/ 4416252 w 9182101"/>
              <a:gd name="connsiteY6" fmla="*/ 1535761 h 2305017"/>
              <a:gd name="connsiteX7" fmla="*/ 1982164 w 9182101"/>
              <a:gd name="connsiteY7" fmla="*/ 2303197 h 230501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195473"/>
              <a:gd name="connsiteX1" fmla="*/ 0 w 9182101"/>
              <a:gd name="connsiteY1" fmla="*/ 1691468 h 2195473"/>
              <a:gd name="connsiteX2" fmla="*/ 38100 w 9182101"/>
              <a:gd name="connsiteY2" fmla="*/ 0 h 2195473"/>
              <a:gd name="connsiteX3" fmla="*/ 9182101 w 9182101"/>
              <a:gd name="connsiteY3" fmla="*/ 0 h 2195473"/>
              <a:gd name="connsiteX4" fmla="*/ 9182101 w 9182101"/>
              <a:gd name="connsiteY4" fmla="*/ 2192535 h 2195473"/>
              <a:gd name="connsiteX5" fmla="*/ 9180219 w 9182101"/>
              <a:gd name="connsiteY5" fmla="*/ 2193287 h 2195473"/>
              <a:gd name="connsiteX6" fmla="*/ 4416252 w 9182101"/>
              <a:gd name="connsiteY6" fmla="*/ 1535761 h 21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101" h="2195473">
                <a:moveTo>
                  <a:pt x="4416252" y="1535761"/>
                </a:moveTo>
                <a:cubicBezTo>
                  <a:pt x="3646612" y="1760134"/>
                  <a:pt x="1692218" y="2804077"/>
                  <a:pt x="0" y="1691468"/>
                </a:cubicBezTo>
                <a:lnTo>
                  <a:pt x="38100" y="0"/>
                </a:lnTo>
                <a:lnTo>
                  <a:pt x="9182101" y="0"/>
                </a:lnTo>
                <a:lnTo>
                  <a:pt x="9182101" y="2192535"/>
                </a:lnTo>
                <a:lnTo>
                  <a:pt x="9180219" y="2193287"/>
                </a:lnTo>
                <a:cubicBezTo>
                  <a:pt x="8003654" y="1228087"/>
                  <a:pt x="5238444" y="1245466"/>
                  <a:pt x="4416252" y="1535761"/>
                </a:cubicBezTo>
                <a:close/>
              </a:path>
            </a:pathLst>
          </a:custGeom>
          <a:gradFill flip="none" rotWithShape="1">
            <a:gsLst>
              <a:gs pos="0">
                <a:schemeClr val="bg1">
                  <a:lumMod val="82000"/>
                  <a:lumOff val="18000"/>
                </a:schemeClr>
              </a:gs>
              <a:gs pos="84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nvPr>
        </p:nvSpPr>
        <p:spPr>
          <a:xfrm>
            <a:off x="685800" y="4572000"/>
            <a:ext cx="7772400" cy="1470025"/>
          </a:xfrm>
        </p:spPr>
        <p:txBody>
          <a:bodyPr anchor="b" anchorCtr="0">
            <a:normAutofit/>
          </a:bodyPr>
          <a:lstStyle>
            <a:lvl1pPr algn="r">
              <a:defRPr sz="3600"/>
            </a:lvl1pPr>
          </a:lstStyle>
          <a:p>
            <a:r>
              <a:rPr lang="en-US" dirty="0" smtClean="0"/>
              <a:t>Click to edit Master title style</a:t>
            </a:r>
            <a:endParaRPr lang="en-US" dirty="0"/>
          </a:p>
        </p:txBody>
      </p:sp>
      <p:sp>
        <p:nvSpPr>
          <p:cNvPr id="13" name="Subtitle 2"/>
          <p:cNvSpPr>
            <a:spLocks noGrp="1"/>
          </p:cNvSpPr>
          <p:nvPr>
            <p:ph type="subTitle" idx="1"/>
          </p:nvPr>
        </p:nvSpPr>
        <p:spPr>
          <a:xfrm>
            <a:off x="2032001" y="5928086"/>
            <a:ext cx="6400800" cy="810044"/>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563548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3"/>
          </p:nvPr>
        </p:nvSpPr>
        <p:spPr>
          <a:xfrm>
            <a:off x="457200" y="1295400"/>
            <a:ext cx="8229600" cy="4876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81422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541959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custDataLst>
              <p:tags r:id="rId4"/>
            </p:custDataLst>
          </p:nvPr>
        </p:nvSpPr>
        <p:spPr/>
        <p:txBody>
          <a:bodyPr/>
          <a:lstStyle/>
          <a:p>
            <a:r>
              <a:rPr lang="en-US" smtClean="0"/>
              <a:t>Click to edit Master title style</a:t>
            </a:r>
            <a:endParaRPr lang="en-US"/>
          </a:p>
        </p:txBody>
      </p:sp>
      <p:sp>
        <p:nvSpPr>
          <p:cNvPr id="8" name="Content Placeholder 3"/>
          <p:cNvSpPr>
            <a:spLocks noGrp="1"/>
          </p:cNvSpPr>
          <p:nvPr>
            <p:ph sz="quarter" idx="13"/>
            <p:custDataLst>
              <p:tags r:id="rId5"/>
            </p:custDataLst>
          </p:nvPr>
        </p:nvSpPr>
        <p:spPr>
          <a:xfrm>
            <a:off x="457200" y="1295400"/>
            <a:ext cx="8229600" cy="4876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51203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33749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Freeform 6"/>
          <p:cNvSpPr/>
          <p:nvPr userDrawn="1"/>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userDrawn="1"/>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52368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167187"/>
            <a:ext cx="7086600" cy="1362075"/>
          </a:xfrm>
          <a:prstGeom prst="rect">
            <a:avLst/>
          </a:prstGeom>
        </p:spPr>
        <p:txBody>
          <a:bodyPr anchor="t"/>
          <a:lstStyle>
            <a:lvl1pPr algn="l">
              <a:defRPr sz="4000" b="0" cap="all">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52692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295400"/>
            <a:ext cx="39624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40323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396084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28800"/>
            <a:ext cx="3960844"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219200"/>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1828800"/>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29498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52493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264532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50"/>
            <a:ext cx="2438400" cy="1162050"/>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5200" y="304800"/>
            <a:ext cx="5181599" cy="5638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14400" y="1447800"/>
            <a:ext cx="2438400" cy="45681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76372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24400"/>
            <a:ext cx="5486400" cy="566738"/>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28800" y="5291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30974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15748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2"/>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custDataLst>
              <p:tags r:id="rId3"/>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4"/>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custDataLst>
              <p:tags r:id="rId5"/>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186781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1201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429000" y="15240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429000" y="23622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429000" y="32004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429000" y="40386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4670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457200" y="1219008"/>
            <a:ext cx="3733800" cy="25898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343400" y="1219200"/>
            <a:ext cx="4495800" cy="25908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800707"/>
            <a:ext cx="3733800" cy="244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191000" y="3800707"/>
            <a:ext cx="4648200" cy="2447694"/>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519631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4572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2766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0960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3" y="1219200"/>
            <a:ext cx="2590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276601"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096003"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97267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06851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custDataLst>
              <p:tags r:id="rId1"/>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custDataLst>
              <p:tags r:id="rId2"/>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custDataLst>
              <p:tags r:id="rId3"/>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Freeform 6"/>
          <p:cNvSpPr/>
          <p:nvPr>
            <p:custDataLst>
              <p:tags r:id="rId4"/>
            </p:custDataLst>
          </p:nvPr>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custDataLst>
              <p:tags r:id="rId5"/>
            </p:custDataLst>
          </p:nvPr>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0"/>
            <p:custDataLst>
              <p:tags r:id="rId6"/>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p:cNvSpPr>
            <a:spLocks noGrp="1"/>
          </p:cNvSpPr>
          <p:nvPr>
            <p:ph type="title"/>
            <p:custDataLst>
              <p:tags r:id="rId7"/>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69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400"/>
                                        <p:tgtEl>
                                          <p:spTgt spid="8"/>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167187"/>
            <a:ext cx="7086600" cy="1362075"/>
          </a:xfrm>
          <a:prstGeom prst="rect">
            <a:avLst/>
          </a:prstGeom>
        </p:spPr>
        <p:txBody>
          <a:bodyPr anchor="t"/>
          <a:lstStyle>
            <a:lvl1pPr algn="l">
              <a:defRPr sz="4000" b="0" cap="all">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4527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457200" y="1295400"/>
            <a:ext cx="40386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custDataLst>
              <p:tags r:id="rId2"/>
            </p:custDataLst>
          </p:nvPr>
        </p:nvSpPr>
        <p:spPr>
          <a:xfrm>
            <a:off x="4724400" y="1295400"/>
            <a:ext cx="39624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custDataLst>
              <p:tags r:id="rId3"/>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custDataLst>
              <p:tags r:id="rId4"/>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5"/>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custDataLst>
              <p:tags r:id="rId6"/>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86019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57200" y="1219200"/>
            <a:ext cx="396084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2"/>
            </p:custDataLst>
          </p:nvPr>
        </p:nvSpPr>
        <p:spPr>
          <a:xfrm>
            <a:off x="457200" y="1828800"/>
            <a:ext cx="3960844"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3"/>
            </p:custDataLst>
          </p:nvPr>
        </p:nvSpPr>
        <p:spPr>
          <a:xfrm>
            <a:off x="4724400" y="1219200"/>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custDataLst>
              <p:tags r:id="rId4"/>
            </p:custDataLst>
          </p:nvPr>
        </p:nvSpPr>
        <p:spPr>
          <a:xfrm>
            <a:off x="4724400" y="1828800"/>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custDataLst>
              <p:tags r:id="rId5"/>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8" name="Footer Placeholder 7"/>
          <p:cNvSpPr>
            <a:spLocks noGrp="1"/>
          </p:cNvSpPr>
          <p:nvPr>
            <p:ph type="ftr" sz="quarter" idx="11"/>
            <p:custDataLst>
              <p:tags r:id="rId6"/>
            </p:custDataLst>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custDataLst>
              <p:tags r:id="rId7"/>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custDataLst>
              <p:tags r:id="rId8"/>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04846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61671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7.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jp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2000"/>
                <a:lumOff val="18000"/>
              </a:schemeClr>
            </a:gs>
            <a:gs pos="85000">
              <a:schemeClr val="accent1">
                <a:lumMod val="19000"/>
                <a:lumOff val="81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custDataLst>
              <p:tags r:id="rId18"/>
            </p:custDataLst>
          </p:nvPr>
        </p:nvSpPr>
        <p:spPr>
          <a:xfrm>
            <a:off x="457200" y="1295400"/>
            <a:ext cx="8229600" cy="48767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9"/>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3"/>
            <p:custDataLst>
              <p:tags r:id="rId20"/>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custDataLst>
              <p:tags r:id="rId21"/>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2"/>
          <p:cNvSpPr>
            <a:spLocks noGrp="1"/>
          </p:cNvSpPr>
          <p:nvPr>
            <p:ph type="title"/>
            <p:custDataLst>
              <p:tags r:id="rId22"/>
            </p:custDataLst>
          </p:nvPr>
        </p:nvSpPr>
        <p:spPr>
          <a:xfrm>
            <a:off x="457200" y="274638"/>
            <a:ext cx="8229600" cy="944562"/>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11" name="Freeform 10"/>
          <p:cNvSpPr/>
          <p:nvPr>
            <p:custDataLst>
              <p:tags r:id="rId23"/>
            </p:custDataLst>
          </p:nvPr>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custDataLst>
              <p:tags r:id="rId24"/>
            </p:custDataLst>
          </p:nvPr>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983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7" r:id="rId15"/>
    <p:sldLayoutId id="2147483696"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400"/>
                                        <p:tgtEl>
                                          <p:spTgt spid="12"/>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900"/>
                                        <p:tgtEl>
                                          <p:spTgt spid="11"/>
                                        </p:tgtEl>
                                      </p:cBhvr>
                                    </p:animEffect>
                                  </p:childTnLst>
                                </p:cTn>
                              </p:par>
                              <p:par>
                                <p:cTn id="11" presetID="10" presetClass="entr" presetSubtype="0" fill="hold" nodeType="with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txStyles>
    <p:titleStyle>
      <a:lvl1pPr algn="l" defTabSz="914400" rtl="0" eaLnBrk="1" latinLnBrk="0" hangingPunct="1">
        <a:spcBef>
          <a:spcPct val="0"/>
        </a:spcBef>
        <a:buNone/>
        <a:defRPr sz="4000" b="0" i="0" u="none"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b="0" i="0" u="none"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2000"/>
                <a:lumOff val="18000"/>
              </a:schemeClr>
            </a:gs>
            <a:gs pos="85000">
              <a:schemeClr val="accent1">
                <a:lumMod val="19000"/>
                <a:lumOff val="81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295400"/>
            <a:ext cx="8229600" cy="48767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2"/>
          <p:cNvSpPr>
            <a:spLocks noGrp="1"/>
          </p:cNvSpPr>
          <p:nvPr>
            <p:ph type="title"/>
          </p:nvPr>
        </p:nvSpPr>
        <p:spPr>
          <a:xfrm>
            <a:off x="457200" y="274638"/>
            <a:ext cx="8229600" cy="944562"/>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11" name="Freeform 10"/>
          <p:cNvSpPr/>
          <p:nvPr userDrawn="1"/>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userDrawn="1"/>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39199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5.jp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diagramColors" Target="../diagrams/colors2.xml"/><Relationship Id="rId18" Type="http://schemas.openxmlformats.org/officeDocument/2006/relationships/image" Target="../media/image21.png"/><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diagramQuickStyle" Target="../diagrams/quickStyle2.xml"/><Relationship Id="rId17" Type="http://schemas.openxmlformats.org/officeDocument/2006/relationships/image" Target="../media/image20.png"/><Relationship Id="rId2" Type="http://schemas.openxmlformats.org/officeDocument/2006/relationships/tags" Target="../tags/tag119.xml"/><Relationship Id="rId16" Type="http://schemas.openxmlformats.org/officeDocument/2006/relationships/image" Target="../media/image19.png"/><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diagramLayout" Target="../diagrams/layout2.xml"/><Relationship Id="rId5" Type="http://schemas.openxmlformats.org/officeDocument/2006/relationships/tags" Target="../tags/tag122.xml"/><Relationship Id="rId15" Type="http://schemas.openxmlformats.org/officeDocument/2006/relationships/image" Target="../media/image18.png"/><Relationship Id="rId10" Type="http://schemas.openxmlformats.org/officeDocument/2006/relationships/diagramData" Target="../diagrams/data2.xml"/><Relationship Id="rId4" Type="http://schemas.openxmlformats.org/officeDocument/2006/relationships/tags" Target="../tags/tag121.xml"/><Relationship Id="rId9" Type="http://schemas.openxmlformats.org/officeDocument/2006/relationships/notesSlide" Target="../notesSlides/notesSlide1.xml"/><Relationship Id="rId14"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22.png"/><Relationship Id="rId5" Type="http://schemas.openxmlformats.org/officeDocument/2006/relationships/slideLayout" Target="../slideLayouts/slideLayout3.xml"/><Relationship Id="rId4" Type="http://schemas.openxmlformats.org/officeDocument/2006/relationships/tags" Target="../tags/tag128.xml"/></Relationships>
</file>

<file path=ppt/slides/_rels/slide12.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23.png"/><Relationship Id="rId5" Type="http://schemas.openxmlformats.org/officeDocument/2006/relationships/slideLayout" Target="../slideLayouts/slideLayout3.xml"/><Relationship Id="rId4" Type="http://schemas.openxmlformats.org/officeDocument/2006/relationships/tags" Target="../tags/tag132.xml"/></Relationships>
</file>

<file path=ppt/slides/_rels/slide13.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24.png"/><Relationship Id="rId5" Type="http://schemas.openxmlformats.org/officeDocument/2006/relationships/slideLayout" Target="../slideLayouts/slideLayout3.xml"/><Relationship Id="rId4" Type="http://schemas.openxmlformats.org/officeDocument/2006/relationships/tags" Target="../tags/tag136.xml"/></Relationships>
</file>

<file path=ppt/slides/_rels/slide14.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25.png"/><Relationship Id="rId5" Type="http://schemas.openxmlformats.org/officeDocument/2006/relationships/slideLayout" Target="../slideLayouts/slideLayout3.xml"/><Relationship Id="rId4" Type="http://schemas.openxmlformats.org/officeDocument/2006/relationships/tags" Target="../tags/tag140.xml"/></Relationships>
</file>

<file path=ppt/slides/_rels/slide15.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26.png"/><Relationship Id="rId5" Type="http://schemas.openxmlformats.org/officeDocument/2006/relationships/slideLayout" Target="../slideLayouts/slideLayout3.xml"/><Relationship Id="rId4" Type="http://schemas.openxmlformats.org/officeDocument/2006/relationships/tags" Target="../tags/tag144.xml"/></Relationships>
</file>

<file path=ppt/slides/_rels/slide16.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image" Target="../media/image27.png"/><Relationship Id="rId4"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27.png"/><Relationship Id="rId5" Type="http://schemas.openxmlformats.org/officeDocument/2006/relationships/slideLayout" Target="../slideLayouts/slideLayout12.xml"/><Relationship Id="rId4" Type="http://schemas.openxmlformats.org/officeDocument/2006/relationships/tags" Target="../tags/tag151.xml"/></Relationships>
</file>

<file path=ppt/slides/_rels/slide18.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18" Type="http://schemas.openxmlformats.org/officeDocument/2006/relationships/tags" Target="../tags/tag169.xml"/><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tags" Target="../tags/tag168.xml"/><Relationship Id="rId2" Type="http://schemas.openxmlformats.org/officeDocument/2006/relationships/tags" Target="../tags/tag153.xml"/><Relationship Id="rId16" Type="http://schemas.openxmlformats.org/officeDocument/2006/relationships/tags" Target="../tags/tag167.xml"/><Relationship Id="rId20" Type="http://schemas.openxmlformats.org/officeDocument/2006/relationships/image" Target="../media/image28.png"/><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tags" Target="../tags/tag156.xml"/><Relationship Id="rId15" Type="http://schemas.openxmlformats.org/officeDocument/2006/relationships/tags" Target="../tags/tag166.xml"/><Relationship Id="rId10" Type="http://schemas.openxmlformats.org/officeDocument/2006/relationships/tags" Target="../tags/tag161.xml"/><Relationship Id="rId19" Type="http://schemas.openxmlformats.org/officeDocument/2006/relationships/slideLayout" Target="../slideLayouts/slideLayout2.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s>
</file>

<file path=ppt/slides/_rels/slide19.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9.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20.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image" Target="../media/image31.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30.png"/><Relationship Id="rId5" Type="http://schemas.openxmlformats.org/officeDocument/2006/relationships/slideLayout" Target="../slideLayouts/slideLayout10.xml"/><Relationship Id="rId4" Type="http://schemas.openxmlformats.org/officeDocument/2006/relationships/tags" Target="../tags/tag176.xml"/></Relationships>
</file>

<file path=ppt/slides/_rels/slide21.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12.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7.xml"/><Relationship Id="rId5" Type="http://schemas.openxmlformats.org/officeDocument/2006/relationships/tags" Target="../tags/tag181.xml"/><Relationship Id="rId4" Type="http://schemas.openxmlformats.org/officeDocument/2006/relationships/tags" Target="../tags/tag180.xml"/></Relationships>
</file>

<file path=ppt/slides/_rels/slide22.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32.pn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hyperlink" Target="https://www.myhdsb.ca/Pages/default.aspx" TargetMode="External"/><Relationship Id="rId5" Type="http://schemas.openxmlformats.org/officeDocument/2006/relationships/hyperlink" Target="http://www.msdsforschools.ca/" TargetMode="Externa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187.xml"/><Relationship Id="rId7" Type="http://schemas.openxmlformats.org/officeDocument/2006/relationships/image" Target="../media/image35.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slideLayout" Target="../slideLayouts/slideLayout2.xml"/><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190.xml"/><Relationship Id="rId7" Type="http://schemas.openxmlformats.org/officeDocument/2006/relationships/image" Target="../media/image40.png"/><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193.xml"/><Relationship Id="rId7" Type="http://schemas.openxmlformats.org/officeDocument/2006/relationships/image" Target="../media/image43.png"/><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image" Target="../media/image42.png"/><Relationship Id="rId5" Type="http://schemas.openxmlformats.org/officeDocument/2006/relationships/slideLayout" Target="../slideLayouts/slideLayout2.xml"/><Relationship Id="rId4" Type="http://schemas.openxmlformats.org/officeDocument/2006/relationships/tags" Target="../tags/tag194.xml"/></Relationships>
</file>

<file path=ppt/slides/_rels/slide26.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image" Target="../media/image44.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image" Target="../media/image45.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slideLayout" Target="../slideLayouts/slideLayout7.xml"/><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tags" Target="../tags/tag212.xml"/><Relationship Id="rId17" Type="http://schemas.openxmlformats.org/officeDocument/2006/relationships/image" Target="../media/image49.png"/><Relationship Id="rId2" Type="http://schemas.openxmlformats.org/officeDocument/2006/relationships/tags" Target="../tags/tag202.xml"/><Relationship Id="rId16" Type="http://schemas.openxmlformats.org/officeDocument/2006/relationships/image" Target="../media/image48.png"/><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5" Type="http://schemas.openxmlformats.org/officeDocument/2006/relationships/tags" Target="../tags/tag205.xml"/><Relationship Id="rId15" Type="http://schemas.openxmlformats.org/officeDocument/2006/relationships/image" Target="../media/image47.png"/><Relationship Id="rId10" Type="http://schemas.openxmlformats.org/officeDocument/2006/relationships/tags" Target="../tags/tag210.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9.png"/><Relationship Id="rId3" Type="http://schemas.openxmlformats.org/officeDocument/2006/relationships/tags" Target="../tags/tag84.xml"/><Relationship Id="rId7" Type="http://schemas.openxmlformats.org/officeDocument/2006/relationships/diagramData" Target="../diagrams/data1.xml"/><Relationship Id="rId12" Type="http://schemas.openxmlformats.org/officeDocument/2006/relationships/image" Target="../media/image8.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11.xml"/><Relationship Id="rId11" Type="http://schemas.microsoft.com/office/2007/relationships/diagramDrawing" Target="../diagrams/drawing1.xml"/><Relationship Id="rId5" Type="http://schemas.openxmlformats.org/officeDocument/2006/relationships/tags" Target="../tags/tag86.xml"/><Relationship Id="rId10" Type="http://schemas.openxmlformats.org/officeDocument/2006/relationships/diagramColors" Target="../diagrams/colors1.xml"/><Relationship Id="rId4" Type="http://schemas.openxmlformats.org/officeDocument/2006/relationships/tags" Target="../tags/tag85.xml"/><Relationship Id="rId9" Type="http://schemas.openxmlformats.org/officeDocument/2006/relationships/diagramQuickStyle" Target="../diagrams/quickStyle1.xml"/><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13" Type="http://schemas.openxmlformats.org/officeDocument/2006/relationships/tags" Target="../tags/tag228.xml"/><Relationship Id="rId18" Type="http://schemas.openxmlformats.org/officeDocument/2006/relationships/tags" Target="../tags/tag233.xml"/><Relationship Id="rId26" Type="http://schemas.openxmlformats.org/officeDocument/2006/relationships/tags" Target="../tags/tag241.xml"/><Relationship Id="rId3" Type="http://schemas.openxmlformats.org/officeDocument/2006/relationships/tags" Target="../tags/tag218.xml"/><Relationship Id="rId21" Type="http://schemas.openxmlformats.org/officeDocument/2006/relationships/tags" Target="../tags/tag236.xml"/><Relationship Id="rId34" Type="http://schemas.openxmlformats.org/officeDocument/2006/relationships/image" Target="../media/image50.emf"/><Relationship Id="rId7" Type="http://schemas.openxmlformats.org/officeDocument/2006/relationships/tags" Target="../tags/tag222.xml"/><Relationship Id="rId12" Type="http://schemas.openxmlformats.org/officeDocument/2006/relationships/tags" Target="../tags/tag227.xml"/><Relationship Id="rId17" Type="http://schemas.openxmlformats.org/officeDocument/2006/relationships/tags" Target="../tags/tag232.xml"/><Relationship Id="rId25" Type="http://schemas.openxmlformats.org/officeDocument/2006/relationships/tags" Target="../tags/tag240.xml"/><Relationship Id="rId33" Type="http://schemas.openxmlformats.org/officeDocument/2006/relationships/slideLayout" Target="../slideLayouts/slideLayout16.xml"/><Relationship Id="rId2" Type="http://schemas.openxmlformats.org/officeDocument/2006/relationships/tags" Target="../tags/tag217.xml"/><Relationship Id="rId16" Type="http://schemas.openxmlformats.org/officeDocument/2006/relationships/tags" Target="../tags/tag231.xml"/><Relationship Id="rId20" Type="http://schemas.openxmlformats.org/officeDocument/2006/relationships/tags" Target="../tags/tag235.xml"/><Relationship Id="rId29" Type="http://schemas.openxmlformats.org/officeDocument/2006/relationships/tags" Target="../tags/tag244.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tags" Target="../tags/tag226.xml"/><Relationship Id="rId24" Type="http://schemas.openxmlformats.org/officeDocument/2006/relationships/tags" Target="../tags/tag239.xml"/><Relationship Id="rId32" Type="http://schemas.openxmlformats.org/officeDocument/2006/relationships/tags" Target="../tags/tag247.xml"/><Relationship Id="rId5" Type="http://schemas.openxmlformats.org/officeDocument/2006/relationships/tags" Target="../tags/tag220.xml"/><Relationship Id="rId15" Type="http://schemas.openxmlformats.org/officeDocument/2006/relationships/tags" Target="../tags/tag230.xml"/><Relationship Id="rId23" Type="http://schemas.openxmlformats.org/officeDocument/2006/relationships/tags" Target="../tags/tag238.xml"/><Relationship Id="rId28" Type="http://schemas.openxmlformats.org/officeDocument/2006/relationships/tags" Target="../tags/tag243.xml"/><Relationship Id="rId10" Type="http://schemas.openxmlformats.org/officeDocument/2006/relationships/tags" Target="../tags/tag225.xml"/><Relationship Id="rId19" Type="http://schemas.openxmlformats.org/officeDocument/2006/relationships/tags" Target="../tags/tag234.xml"/><Relationship Id="rId31" Type="http://schemas.openxmlformats.org/officeDocument/2006/relationships/tags" Target="../tags/tag246.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tags" Target="../tags/tag229.xml"/><Relationship Id="rId22" Type="http://schemas.openxmlformats.org/officeDocument/2006/relationships/tags" Target="../tags/tag237.xml"/><Relationship Id="rId27" Type="http://schemas.openxmlformats.org/officeDocument/2006/relationships/tags" Target="../tags/tag242.xml"/><Relationship Id="rId30" Type="http://schemas.openxmlformats.org/officeDocument/2006/relationships/tags" Target="../tags/tag245.xml"/><Relationship Id="rId35" Type="http://schemas.openxmlformats.org/officeDocument/2006/relationships/image" Target="../media/image51.emf"/><Relationship Id="rId8" Type="http://schemas.openxmlformats.org/officeDocument/2006/relationships/tags" Target="../tags/tag223.xml"/></Relationships>
</file>

<file path=ppt/slides/_rels/slide31.xml.rels><?xml version="1.0" encoding="UTF-8" standalone="yes"?>
<Relationships xmlns="http://schemas.openxmlformats.org/package/2006/relationships"><Relationship Id="rId13" Type="http://schemas.openxmlformats.org/officeDocument/2006/relationships/tags" Target="../tags/tag260.xml"/><Relationship Id="rId18" Type="http://schemas.openxmlformats.org/officeDocument/2006/relationships/tags" Target="../tags/tag265.xml"/><Relationship Id="rId26" Type="http://schemas.openxmlformats.org/officeDocument/2006/relationships/tags" Target="../tags/tag273.xml"/><Relationship Id="rId3" Type="http://schemas.openxmlformats.org/officeDocument/2006/relationships/tags" Target="../tags/tag250.xml"/><Relationship Id="rId21" Type="http://schemas.openxmlformats.org/officeDocument/2006/relationships/tags" Target="../tags/tag268.xml"/><Relationship Id="rId34" Type="http://schemas.openxmlformats.org/officeDocument/2006/relationships/image" Target="../media/image50.emf"/><Relationship Id="rId7" Type="http://schemas.openxmlformats.org/officeDocument/2006/relationships/tags" Target="../tags/tag254.xml"/><Relationship Id="rId12" Type="http://schemas.openxmlformats.org/officeDocument/2006/relationships/tags" Target="../tags/tag259.xml"/><Relationship Id="rId17" Type="http://schemas.openxmlformats.org/officeDocument/2006/relationships/tags" Target="../tags/tag264.xml"/><Relationship Id="rId25" Type="http://schemas.openxmlformats.org/officeDocument/2006/relationships/tags" Target="../tags/tag272.xml"/><Relationship Id="rId33" Type="http://schemas.openxmlformats.org/officeDocument/2006/relationships/slideLayout" Target="../slideLayouts/slideLayout16.xml"/><Relationship Id="rId2" Type="http://schemas.openxmlformats.org/officeDocument/2006/relationships/tags" Target="../tags/tag249.xml"/><Relationship Id="rId16" Type="http://schemas.openxmlformats.org/officeDocument/2006/relationships/tags" Target="../tags/tag263.xml"/><Relationship Id="rId20" Type="http://schemas.openxmlformats.org/officeDocument/2006/relationships/tags" Target="../tags/tag267.xml"/><Relationship Id="rId29" Type="http://schemas.openxmlformats.org/officeDocument/2006/relationships/tags" Target="../tags/tag276.xml"/><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tags" Target="../tags/tag258.xml"/><Relationship Id="rId24" Type="http://schemas.openxmlformats.org/officeDocument/2006/relationships/tags" Target="../tags/tag271.xml"/><Relationship Id="rId32" Type="http://schemas.openxmlformats.org/officeDocument/2006/relationships/tags" Target="../tags/tag279.xml"/><Relationship Id="rId5" Type="http://schemas.openxmlformats.org/officeDocument/2006/relationships/tags" Target="../tags/tag252.xml"/><Relationship Id="rId15" Type="http://schemas.openxmlformats.org/officeDocument/2006/relationships/tags" Target="../tags/tag262.xml"/><Relationship Id="rId23" Type="http://schemas.openxmlformats.org/officeDocument/2006/relationships/tags" Target="../tags/tag270.xml"/><Relationship Id="rId28" Type="http://schemas.openxmlformats.org/officeDocument/2006/relationships/tags" Target="../tags/tag275.xml"/><Relationship Id="rId10" Type="http://schemas.openxmlformats.org/officeDocument/2006/relationships/tags" Target="../tags/tag257.xml"/><Relationship Id="rId19" Type="http://schemas.openxmlformats.org/officeDocument/2006/relationships/tags" Target="../tags/tag266.xml"/><Relationship Id="rId31" Type="http://schemas.openxmlformats.org/officeDocument/2006/relationships/tags" Target="../tags/tag278.xml"/><Relationship Id="rId4" Type="http://schemas.openxmlformats.org/officeDocument/2006/relationships/tags" Target="../tags/tag251.xml"/><Relationship Id="rId9" Type="http://schemas.openxmlformats.org/officeDocument/2006/relationships/tags" Target="../tags/tag256.xml"/><Relationship Id="rId14" Type="http://schemas.openxmlformats.org/officeDocument/2006/relationships/tags" Target="../tags/tag261.xml"/><Relationship Id="rId22" Type="http://schemas.openxmlformats.org/officeDocument/2006/relationships/tags" Target="../tags/tag269.xml"/><Relationship Id="rId27" Type="http://schemas.openxmlformats.org/officeDocument/2006/relationships/tags" Target="../tags/tag274.xml"/><Relationship Id="rId30" Type="http://schemas.openxmlformats.org/officeDocument/2006/relationships/tags" Target="../tags/tag277.xml"/><Relationship Id="rId35" Type="http://schemas.openxmlformats.org/officeDocument/2006/relationships/image" Target="../media/image51.emf"/><Relationship Id="rId8" Type="http://schemas.openxmlformats.org/officeDocument/2006/relationships/tags" Target="../tags/tag255.xml"/></Relationships>
</file>

<file path=ppt/slides/_rels/slide32.xml.rels><?xml version="1.0" encoding="UTF-8" standalone="yes"?>
<Relationships xmlns="http://schemas.openxmlformats.org/package/2006/relationships"><Relationship Id="rId13" Type="http://schemas.openxmlformats.org/officeDocument/2006/relationships/tags" Target="../tags/tag292.xml"/><Relationship Id="rId18" Type="http://schemas.openxmlformats.org/officeDocument/2006/relationships/tags" Target="../tags/tag297.xml"/><Relationship Id="rId26" Type="http://schemas.openxmlformats.org/officeDocument/2006/relationships/tags" Target="../tags/tag305.xml"/><Relationship Id="rId3" Type="http://schemas.openxmlformats.org/officeDocument/2006/relationships/tags" Target="../tags/tag282.xml"/><Relationship Id="rId21" Type="http://schemas.openxmlformats.org/officeDocument/2006/relationships/tags" Target="../tags/tag300.xml"/><Relationship Id="rId34" Type="http://schemas.openxmlformats.org/officeDocument/2006/relationships/image" Target="../media/image51.emf"/><Relationship Id="rId7" Type="http://schemas.openxmlformats.org/officeDocument/2006/relationships/tags" Target="../tags/tag286.xml"/><Relationship Id="rId12" Type="http://schemas.openxmlformats.org/officeDocument/2006/relationships/tags" Target="../tags/tag291.xml"/><Relationship Id="rId17" Type="http://schemas.openxmlformats.org/officeDocument/2006/relationships/tags" Target="../tags/tag296.xml"/><Relationship Id="rId25" Type="http://schemas.openxmlformats.org/officeDocument/2006/relationships/tags" Target="../tags/tag304.xml"/><Relationship Id="rId33" Type="http://schemas.openxmlformats.org/officeDocument/2006/relationships/slideLayout" Target="../slideLayouts/slideLayout16.xml"/><Relationship Id="rId2" Type="http://schemas.openxmlformats.org/officeDocument/2006/relationships/tags" Target="../tags/tag281.xml"/><Relationship Id="rId16" Type="http://schemas.openxmlformats.org/officeDocument/2006/relationships/tags" Target="../tags/tag295.xml"/><Relationship Id="rId20" Type="http://schemas.openxmlformats.org/officeDocument/2006/relationships/tags" Target="../tags/tag299.xml"/><Relationship Id="rId29" Type="http://schemas.openxmlformats.org/officeDocument/2006/relationships/tags" Target="../tags/tag308.xml"/><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tags" Target="../tags/tag290.xml"/><Relationship Id="rId24" Type="http://schemas.openxmlformats.org/officeDocument/2006/relationships/tags" Target="../tags/tag303.xml"/><Relationship Id="rId32" Type="http://schemas.openxmlformats.org/officeDocument/2006/relationships/tags" Target="../tags/tag311.xml"/><Relationship Id="rId5" Type="http://schemas.openxmlformats.org/officeDocument/2006/relationships/tags" Target="../tags/tag284.xml"/><Relationship Id="rId15" Type="http://schemas.openxmlformats.org/officeDocument/2006/relationships/tags" Target="../tags/tag294.xml"/><Relationship Id="rId23" Type="http://schemas.openxmlformats.org/officeDocument/2006/relationships/tags" Target="../tags/tag302.xml"/><Relationship Id="rId28" Type="http://schemas.openxmlformats.org/officeDocument/2006/relationships/tags" Target="../tags/tag307.xml"/><Relationship Id="rId10" Type="http://schemas.openxmlformats.org/officeDocument/2006/relationships/tags" Target="../tags/tag289.xml"/><Relationship Id="rId19" Type="http://schemas.openxmlformats.org/officeDocument/2006/relationships/tags" Target="../tags/tag298.xml"/><Relationship Id="rId31" Type="http://schemas.openxmlformats.org/officeDocument/2006/relationships/tags" Target="../tags/tag310.xml"/><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tags" Target="../tags/tag293.xml"/><Relationship Id="rId22" Type="http://schemas.openxmlformats.org/officeDocument/2006/relationships/tags" Target="../tags/tag301.xml"/><Relationship Id="rId27" Type="http://schemas.openxmlformats.org/officeDocument/2006/relationships/tags" Target="../tags/tag306.xml"/><Relationship Id="rId30" Type="http://schemas.openxmlformats.org/officeDocument/2006/relationships/tags" Target="../tags/tag309.xml"/><Relationship Id="rId35" Type="http://schemas.openxmlformats.org/officeDocument/2006/relationships/image" Target="../media/image50.emf"/><Relationship Id="rId8" Type="http://schemas.openxmlformats.org/officeDocument/2006/relationships/tags" Target="../tags/tag287.xml"/></Relationships>
</file>

<file path=ppt/slides/_rels/slide33.xml.rels><?xml version="1.0" encoding="UTF-8" standalone="yes"?>
<Relationships xmlns="http://schemas.openxmlformats.org/package/2006/relationships"><Relationship Id="rId13" Type="http://schemas.openxmlformats.org/officeDocument/2006/relationships/tags" Target="../tags/tag324.xml"/><Relationship Id="rId18" Type="http://schemas.openxmlformats.org/officeDocument/2006/relationships/tags" Target="../tags/tag329.xml"/><Relationship Id="rId26" Type="http://schemas.openxmlformats.org/officeDocument/2006/relationships/tags" Target="../tags/tag337.xml"/><Relationship Id="rId3" Type="http://schemas.openxmlformats.org/officeDocument/2006/relationships/tags" Target="../tags/tag314.xml"/><Relationship Id="rId21" Type="http://schemas.openxmlformats.org/officeDocument/2006/relationships/tags" Target="../tags/tag332.xml"/><Relationship Id="rId34" Type="http://schemas.openxmlformats.org/officeDocument/2006/relationships/image" Target="../media/image52.png"/><Relationship Id="rId7" Type="http://schemas.openxmlformats.org/officeDocument/2006/relationships/tags" Target="../tags/tag318.xml"/><Relationship Id="rId12" Type="http://schemas.openxmlformats.org/officeDocument/2006/relationships/tags" Target="../tags/tag323.xml"/><Relationship Id="rId17" Type="http://schemas.openxmlformats.org/officeDocument/2006/relationships/tags" Target="../tags/tag328.xml"/><Relationship Id="rId25" Type="http://schemas.openxmlformats.org/officeDocument/2006/relationships/tags" Target="../tags/tag336.xml"/><Relationship Id="rId33" Type="http://schemas.openxmlformats.org/officeDocument/2006/relationships/slideLayout" Target="../slideLayouts/slideLayout16.xml"/><Relationship Id="rId2" Type="http://schemas.openxmlformats.org/officeDocument/2006/relationships/tags" Target="../tags/tag313.xml"/><Relationship Id="rId16" Type="http://schemas.openxmlformats.org/officeDocument/2006/relationships/tags" Target="../tags/tag327.xml"/><Relationship Id="rId20" Type="http://schemas.openxmlformats.org/officeDocument/2006/relationships/tags" Target="../tags/tag331.xml"/><Relationship Id="rId29" Type="http://schemas.openxmlformats.org/officeDocument/2006/relationships/tags" Target="../tags/tag340.xml"/><Relationship Id="rId1" Type="http://schemas.openxmlformats.org/officeDocument/2006/relationships/tags" Target="../tags/tag312.xml"/><Relationship Id="rId6" Type="http://schemas.openxmlformats.org/officeDocument/2006/relationships/tags" Target="../tags/tag317.xml"/><Relationship Id="rId11" Type="http://schemas.openxmlformats.org/officeDocument/2006/relationships/tags" Target="../tags/tag322.xml"/><Relationship Id="rId24" Type="http://schemas.openxmlformats.org/officeDocument/2006/relationships/tags" Target="../tags/tag335.xml"/><Relationship Id="rId32" Type="http://schemas.openxmlformats.org/officeDocument/2006/relationships/tags" Target="../tags/tag343.xml"/><Relationship Id="rId5" Type="http://schemas.openxmlformats.org/officeDocument/2006/relationships/tags" Target="../tags/tag316.xml"/><Relationship Id="rId15" Type="http://schemas.openxmlformats.org/officeDocument/2006/relationships/tags" Target="../tags/tag326.xml"/><Relationship Id="rId23" Type="http://schemas.openxmlformats.org/officeDocument/2006/relationships/tags" Target="../tags/tag334.xml"/><Relationship Id="rId28" Type="http://schemas.openxmlformats.org/officeDocument/2006/relationships/tags" Target="../tags/tag339.xml"/><Relationship Id="rId36" Type="http://schemas.openxmlformats.org/officeDocument/2006/relationships/image" Target="../media/image50.emf"/><Relationship Id="rId10" Type="http://schemas.openxmlformats.org/officeDocument/2006/relationships/tags" Target="../tags/tag321.xml"/><Relationship Id="rId19" Type="http://schemas.openxmlformats.org/officeDocument/2006/relationships/tags" Target="../tags/tag330.xml"/><Relationship Id="rId31" Type="http://schemas.openxmlformats.org/officeDocument/2006/relationships/tags" Target="../tags/tag342.xml"/><Relationship Id="rId4" Type="http://schemas.openxmlformats.org/officeDocument/2006/relationships/tags" Target="../tags/tag315.xml"/><Relationship Id="rId9" Type="http://schemas.openxmlformats.org/officeDocument/2006/relationships/tags" Target="../tags/tag320.xml"/><Relationship Id="rId14" Type="http://schemas.openxmlformats.org/officeDocument/2006/relationships/tags" Target="../tags/tag325.xml"/><Relationship Id="rId22" Type="http://schemas.openxmlformats.org/officeDocument/2006/relationships/tags" Target="../tags/tag333.xml"/><Relationship Id="rId27" Type="http://schemas.openxmlformats.org/officeDocument/2006/relationships/tags" Target="../tags/tag338.xml"/><Relationship Id="rId30" Type="http://schemas.openxmlformats.org/officeDocument/2006/relationships/tags" Target="../tags/tag341.xml"/><Relationship Id="rId35" Type="http://schemas.openxmlformats.org/officeDocument/2006/relationships/image" Target="../media/image51.emf"/><Relationship Id="rId8" Type="http://schemas.openxmlformats.org/officeDocument/2006/relationships/tags" Target="../tags/tag319.xml"/></Relationships>
</file>

<file path=ppt/slides/_rels/slide34.xml.rels><?xml version="1.0" encoding="UTF-8" standalone="yes"?>
<Relationships xmlns="http://schemas.openxmlformats.org/package/2006/relationships"><Relationship Id="rId13" Type="http://schemas.openxmlformats.org/officeDocument/2006/relationships/tags" Target="../tags/tag356.xml"/><Relationship Id="rId18" Type="http://schemas.openxmlformats.org/officeDocument/2006/relationships/tags" Target="../tags/tag361.xml"/><Relationship Id="rId26" Type="http://schemas.openxmlformats.org/officeDocument/2006/relationships/tags" Target="../tags/tag369.xml"/><Relationship Id="rId3" Type="http://schemas.openxmlformats.org/officeDocument/2006/relationships/tags" Target="../tags/tag346.xml"/><Relationship Id="rId21" Type="http://schemas.openxmlformats.org/officeDocument/2006/relationships/tags" Target="../tags/tag364.xml"/><Relationship Id="rId34" Type="http://schemas.openxmlformats.org/officeDocument/2006/relationships/image" Target="../media/image53.png"/><Relationship Id="rId7" Type="http://schemas.openxmlformats.org/officeDocument/2006/relationships/tags" Target="../tags/tag350.xml"/><Relationship Id="rId12" Type="http://schemas.openxmlformats.org/officeDocument/2006/relationships/tags" Target="../tags/tag355.xml"/><Relationship Id="rId17" Type="http://schemas.openxmlformats.org/officeDocument/2006/relationships/tags" Target="../tags/tag360.xml"/><Relationship Id="rId25" Type="http://schemas.openxmlformats.org/officeDocument/2006/relationships/tags" Target="../tags/tag368.xml"/><Relationship Id="rId33" Type="http://schemas.openxmlformats.org/officeDocument/2006/relationships/slideLayout" Target="../slideLayouts/slideLayout16.xml"/><Relationship Id="rId2" Type="http://schemas.openxmlformats.org/officeDocument/2006/relationships/tags" Target="../tags/tag345.xml"/><Relationship Id="rId16" Type="http://schemas.openxmlformats.org/officeDocument/2006/relationships/tags" Target="../tags/tag359.xml"/><Relationship Id="rId20" Type="http://schemas.openxmlformats.org/officeDocument/2006/relationships/tags" Target="../tags/tag363.xml"/><Relationship Id="rId29" Type="http://schemas.openxmlformats.org/officeDocument/2006/relationships/tags" Target="../tags/tag372.xml"/><Relationship Id="rId1" Type="http://schemas.openxmlformats.org/officeDocument/2006/relationships/tags" Target="../tags/tag344.xml"/><Relationship Id="rId6" Type="http://schemas.openxmlformats.org/officeDocument/2006/relationships/tags" Target="../tags/tag349.xml"/><Relationship Id="rId11" Type="http://schemas.openxmlformats.org/officeDocument/2006/relationships/tags" Target="../tags/tag354.xml"/><Relationship Id="rId24" Type="http://schemas.openxmlformats.org/officeDocument/2006/relationships/tags" Target="../tags/tag367.xml"/><Relationship Id="rId32" Type="http://schemas.openxmlformats.org/officeDocument/2006/relationships/tags" Target="../tags/tag375.xml"/><Relationship Id="rId5" Type="http://schemas.openxmlformats.org/officeDocument/2006/relationships/tags" Target="../tags/tag348.xml"/><Relationship Id="rId15" Type="http://schemas.openxmlformats.org/officeDocument/2006/relationships/tags" Target="../tags/tag358.xml"/><Relationship Id="rId23" Type="http://schemas.openxmlformats.org/officeDocument/2006/relationships/tags" Target="../tags/tag366.xml"/><Relationship Id="rId28" Type="http://schemas.openxmlformats.org/officeDocument/2006/relationships/tags" Target="../tags/tag371.xml"/><Relationship Id="rId36" Type="http://schemas.openxmlformats.org/officeDocument/2006/relationships/image" Target="../media/image51.emf"/><Relationship Id="rId10" Type="http://schemas.openxmlformats.org/officeDocument/2006/relationships/tags" Target="../tags/tag353.xml"/><Relationship Id="rId19" Type="http://schemas.openxmlformats.org/officeDocument/2006/relationships/tags" Target="../tags/tag362.xml"/><Relationship Id="rId31" Type="http://schemas.openxmlformats.org/officeDocument/2006/relationships/tags" Target="../tags/tag374.xml"/><Relationship Id="rId4" Type="http://schemas.openxmlformats.org/officeDocument/2006/relationships/tags" Target="../tags/tag347.xml"/><Relationship Id="rId9" Type="http://schemas.openxmlformats.org/officeDocument/2006/relationships/tags" Target="../tags/tag352.xml"/><Relationship Id="rId14" Type="http://schemas.openxmlformats.org/officeDocument/2006/relationships/tags" Target="../tags/tag357.xml"/><Relationship Id="rId22" Type="http://schemas.openxmlformats.org/officeDocument/2006/relationships/tags" Target="../tags/tag365.xml"/><Relationship Id="rId27" Type="http://schemas.openxmlformats.org/officeDocument/2006/relationships/tags" Target="../tags/tag370.xml"/><Relationship Id="rId30" Type="http://schemas.openxmlformats.org/officeDocument/2006/relationships/tags" Target="../tags/tag373.xml"/><Relationship Id="rId35" Type="http://schemas.openxmlformats.org/officeDocument/2006/relationships/image" Target="../media/image50.emf"/><Relationship Id="rId8" Type="http://schemas.openxmlformats.org/officeDocument/2006/relationships/tags" Target="../tags/tag351.xml"/></Relationships>
</file>

<file path=ppt/slides/_rels/slide35.xml.rels><?xml version="1.0" encoding="UTF-8" standalone="yes"?>
<Relationships xmlns="http://schemas.openxmlformats.org/package/2006/relationships"><Relationship Id="rId13" Type="http://schemas.openxmlformats.org/officeDocument/2006/relationships/tags" Target="../tags/tag388.xml"/><Relationship Id="rId18" Type="http://schemas.openxmlformats.org/officeDocument/2006/relationships/tags" Target="../tags/tag393.xml"/><Relationship Id="rId26" Type="http://schemas.openxmlformats.org/officeDocument/2006/relationships/tags" Target="../tags/tag401.xml"/><Relationship Id="rId3" Type="http://schemas.openxmlformats.org/officeDocument/2006/relationships/tags" Target="../tags/tag378.xml"/><Relationship Id="rId21" Type="http://schemas.openxmlformats.org/officeDocument/2006/relationships/tags" Target="../tags/tag396.xml"/><Relationship Id="rId34" Type="http://schemas.openxmlformats.org/officeDocument/2006/relationships/image" Target="../media/image54.png"/><Relationship Id="rId7" Type="http://schemas.openxmlformats.org/officeDocument/2006/relationships/tags" Target="../tags/tag382.xml"/><Relationship Id="rId12" Type="http://schemas.openxmlformats.org/officeDocument/2006/relationships/tags" Target="../tags/tag387.xml"/><Relationship Id="rId17" Type="http://schemas.openxmlformats.org/officeDocument/2006/relationships/tags" Target="../tags/tag392.xml"/><Relationship Id="rId25" Type="http://schemas.openxmlformats.org/officeDocument/2006/relationships/tags" Target="../tags/tag400.xml"/><Relationship Id="rId33" Type="http://schemas.openxmlformats.org/officeDocument/2006/relationships/slideLayout" Target="../slideLayouts/slideLayout16.xml"/><Relationship Id="rId2" Type="http://schemas.openxmlformats.org/officeDocument/2006/relationships/tags" Target="../tags/tag377.xml"/><Relationship Id="rId16" Type="http://schemas.openxmlformats.org/officeDocument/2006/relationships/tags" Target="../tags/tag391.xml"/><Relationship Id="rId20" Type="http://schemas.openxmlformats.org/officeDocument/2006/relationships/tags" Target="../tags/tag395.xml"/><Relationship Id="rId29" Type="http://schemas.openxmlformats.org/officeDocument/2006/relationships/tags" Target="../tags/tag404.xml"/><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tags" Target="../tags/tag386.xml"/><Relationship Id="rId24" Type="http://schemas.openxmlformats.org/officeDocument/2006/relationships/tags" Target="../tags/tag399.xml"/><Relationship Id="rId32" Type="http://schemas.openxmlformats.org/officeDocument/2006/relationships/tags" Target="../tags/tag407.xml"/><Relationship Id="rId5" Type="http://schemas.openxmlformats.org/officeDocument/2006/relationships/tags" Target="../tags/tag380.xml"/><Relationship Id="rId15" Type="http://schemas.openxmlformats.org/officeDocument/2006/relationships/tags" Target="../tags/tag390.xml"/><Relationship Id="rId23" Type="http://schemas.openxmlformats.org/officeDocument/2006/relationships/tags" Target="../tags/tag398.xml"/><Relationship Id="rId28" Type="http://schemas.openxmlformats.org/officeDocument/2006/relationships/tags" Target="../tags/tag403.xml"/><Relationship Id="rId36" Type="http://schemas.openxmlformats.org/officeDocument/2006/relationships/image" Target="../media/image50.emf"/><Relationship Id="rId10" Type="http://schemas.openxmlformats.org/officeDocument/2006/relationships/tags" Target="../tags/tag385.xml"/><Relationship Id="rId19" Type="http://schemas.openxmlformats.org/officeDocument/2006/relationships/tags" Target="../tags/tag394.xml"/><Relationship Id="rId31" Type="http://schemas.openxmlformats.org/officeDocument/2006/relationships/tags" Target="../tags/tag406.xml"/><Relationship Id="rId4" Type="http://schemas.openxmlformats.org/officeDocument/2006/relationships/tags" Target="../tags/tag379.xml"/><Relationship Id="rId9" Type="http://schemas.openxmlformats.org/officeDocument/2006/relationships/tags" Target="../tags/tag384.xml"/><Relationship Id="rId14" Type="http://schemas.openxmlformats.org/officeDocument/2006/relationships/tags" Target="../tags/tag389.xml"/><Relationship Id="rId22" Type="http://schemas.openxmlformats.org/officeDocument/2006/relationships/tags" Target="../tags/tag397.xml"/><Relationship Id="rId27" Type="http://schemas.openxmlformats.org/officeDocument/2006/relationships/tags" Target="../tags/tag402.xml"/><Relationship Id="rId30" Type="http://schemas.openxmlformats.org/officeDocument/2006/relationships/tags" Target="../tags/tag405.xml"/><Relationship Id="rId35" Type="http://schemas.openxmlformats.org/officeDocument/2006/relationships/image" Target="../media/image51.emf"/><Relationship Id="rId8" Type="http://schemas.openxmlformats.org/officeDocument/2006/relationships/tags" Target="../tags/tag383.xml"/></Relationships>
</file>

<file path=ppt/slides/_rels/slide36.xml.rels><?xml version="1.0" encoding="UTF-8" standalone="yes"?>
<Relationships xmlns="http://schemas.openxmlformats.org/package/2006/relationships"><Relationship Id="rId13" Type="http://schemas.openxmlformats.org/officeDocument/2006/relationships/tags" Target="../tags/tag420.xml"/><Relationship Id="rId18" Type="http://schemas.openxmlformats.org/officeDocument/2006/relationships/tags" Target="../tags/tag425.xml"/><Relationship Id="rId26" Type="http://schemas.openxmlformats.org/officeDocument/2006/relationships/tags" Target="../tags/tag433.xml"/><Relationship Id="rId3" Type="http://schemas.openxmlformats.org/officeDocument/2006/relationships/tags" Target="../tags/tag410.xml"/><Relationship Id="rId21" Type="http://schemas.openxmlformats.org/officeDocument/2006/relationships/tags" Target="../tags/tag428.xml"/><Relationship Id="rId34" Type="http://schemas.openxmlformats.org/officeDocument/2006/relationships/image" Target="../media/image55.png"/><Relationship Id="rId7" Type="http://schemas.openxmlformats.org/officeDocument/2006/relationships/tags" Target="../tags/tag414.xml"/><Relationship Id="rId12" Type="http://schemas.openxmlformats.org/officeDocument/2006/relationships/tags" Target="../tags/tag419.xml"/><Relationship Id="rId17" Type="http://schemas.openxmlformats.org/officeDocument/2006/relationships/tags" Target="../tags/tag424.xml"/><Relationship Id="rId25" Type="http://schemas.openxmlformats.org/officeDocument/2006/relationships/tags" Target="../tags/tag432.xml"/><Relationship Id="rId33" Type="http://schemas.openxmlformats.org/officeDocument/2006/relationships/slideLayout" Target="../slideLayouts/slideLayout16.xml"/><Relationship Id="rId2" Type="http://schemas.openxmlformats.org/officeDocument/2006/relationships/tags" Target="../tags/tag409.xml"/><Relationship Id="rId16" Type="http://schemas.openxmlformats.org/officeDocument/2006/relationships/tags" Target="../tags/tag423.xml"/><Relationship Id="rId20" Type="http://schemas.openxmlformats.org/officeDocument/2006/relationships/tags" Target="../tags/tag427.xml"/><Relationship Id="rId29" Type="http://schemas.openxmlformats.org/officeDocument/2006/relationships/tags" Target="../tags/tag436.xml"/><Relationship Id="rId1" Type="http://schemas.openxmlformats.org/officeDocument/2006/relationships/tags" Target="../tags/tag408.xml"/><Relationship Id="rId6" Type="http://schemas.openxmlformats.org/officeDocument/2006/relationships/tags" Target="../tags/tag413.xml"/><Relationship Id="rId11" Type="http://schemas.openxmlformats.org/officeDocument/2006/relationships/tags" Target="../tags/tag418.xml"/><Relationship Id="rId24" Type="http://schemas.openxmlformats.org/officeDocument/2006/relationships/tags" Target="../tags/tag431.xml"/><Relationship Id="rId32" Type="http://schemas.openxmlformats.org/officeDocument/2006/relationships/tags" Target="../tags/tag439.xml"/><Relationship Id="rId5" Type="http://schemas.openxmlformats.org/officeDocument/2006/relationships/tags" Target="../tags/tag412.xml"/><Relationship Id="rId15" Type="http://schemas.openxmlformats.org/officeDocument/2006/relationships/tags" Target="../tags/tag422.xml"/><Relationship Id="rId23" Type="http://schemas.openxmlformats.org/officeDocument/2006/relationships/tags" Target="../tags/tag430.xml"/><Relationship Id="rId28" Type="http://schemas.openxmlformats.org/officeDocument/2006/relationships/tags" Target="../tags/tag435.xml"/><Relationship Id="rId36" Type="http://schemas.openxmlformats.org/officeDocument/2006/relationships/image" Target="../media/image51.emf"/><Relationship Id="rId10" Type="http://schemas.openxmlformats.org/officeDocument/2006/relationships/tags" Target="../tags/tag417.xml"/><Relationship Id="rId19" Type="http://schemas.openxmlformats.org/officeDocument/2006/relationships/tags" Target="../tags/tag426.xml"/><Relationship Id="rId31" Type="http://schemas.openxmlformats.org/officeDocument/2006/relationships/tags" Target="../tags/tag438.xml"/><Relationship Id="rId4" Type="http://schemas.openxmlformats.org/officeDocument/2006/relationships/tags" Target="../tags/tag411.xml"/><Relationship Id="rId9" Type="http://schemas.openxmlformats.org/officeDocument/2006/relationships/tags" Target="../tags/tag416.xml"/><Relationship Id="rId14" Type="http://schemas.openxmlformats.org/officeDocument/2006/relationships/tags" Target="../tags/tag421.xml"/><Relationship Id="rId22" Type="http://schemas.openxmlformats.org/officeDocument/2006/relationships/tags" Target="../tags/tag429.xml"/><Relationship Id="rId27" Type="http://schemas.openxmlformats.org/officeDocument/2006/relationships/tags" Target="../tags/tag434.xml"/><Relationship Id="rId30" Type="http://schemas.openxmlformats.org/officeDocument/2006/relationships/tags" Target="../tags/tag437.xml"/><Relationship Id="rId35" Type="http://schemas.openxmlformats.org/officeDocument/2006/relationships/image" Target="../media/image50.emf"/><Relationship Id="rId8" Type="http://schemas.openxmlformats.org/officeDocument/2006/relationships/tags" Target="../tags/tag415.xml"/></Relationships>
</file>

<file path=ppt/slides/_rels/slide37.xml.rels><?xml version="1.0" encoding="UTF-8" standalone="yes"?>
<Relationships xmlns="http://schemas.openxmlformats.org/package/2006/relationships"><Relationship Id="rId13" Type="http://schemas.openxmlformats.org/officeDocument/2006/relationships/tags" Target="../tags/tag452.xml"/><Relationship Id="rId18" Type="http://schemas.openxmlformats.org/officeDocument/2006/relationships/tags" Target="../tags/tag457.xml"/><Relationship Id="rId26" Type="http://schemas.openxmlformats.org/officeDocument/2006/relationships/tags" Target="../tags/tag465.xml"/><Relationship Id="rId3" Type="http://schemas.openxmlformats.org/officeDocument/2006/relationships/tags" Target="../tags/tag442.xml"/><Relationship Id="rId21" Type="http://schemas.openxmlformats.org/officeDocument/2006/relationships/tags" Target="../tags/tag460.xml"/><Relationship Id="rId34" Type="http://schemas.openxmlformats.org/officeDocument/2006/relationships/image" Target="../media/image56.png"/><Relationship Id="rId7" Type="http://schemas.openxmlformats.org/officeDocument/2006/relationships/tags" Target="../tags/tag446.xml"/><Relationship Id="rId12" Type="http://schemas.openxmlformats.org/officeDocument/2006/relationships/tags" Target="../tags/tag451.xml"/><Relationship Id="rId17" Type="http://schemas.openxmlformats.org/officeDocument/2006/relationships/tags" Target="../tags/tag456.xml"/><Relationship Id="rId25" Type="http://schemas.openxmlformats.org/officeDocument/2006/relationships/tags" Target="../tags/tag464.xml"/><Relationship Id="rId33" Type="http://schemas.openxmlformats.org/officeDocument/2006/relationships/slideLayout" Target="../slideLayouts/slideLayout16.xml"/><Relationship Id="rId2" Type="http://schemas.openxmlformats.org/officeDocument/2006/relationships/tags" Target="../tags/tag441.xml"/><Relationship Id="rId16" Type="http://schemas.openxmlformats.org/officeDocument/2006/relationships/tags" Target="../tags/tag455.xml"/><Relationship Id="rId20" Type="http://schemas.openxmlformats.org/officeDocument/2006/relationships/tags" Target="../tags/tag459.xml"/><Relationship Id="rId29" Type="http://schemas.openxmlformats.org/officeDocument/2006/relationships/tags" Target="../tags/tag468.xml"/><Relationship Id="rId1" Type="http://schemas.openxmlformats.org/officeDocument/2006/relationships/tags" Target="../tags/tag440.xml"/><Relationship Id="rId6" Type="http://schemas.openxmlformats.org/officeDocument/2006/relationships/tags" Target="../tags/tag445.xml"/><Relationship Id="rId11" Type="http://schemas.openxmlformats.org/officeDocument/2006/relationships/tags" Target="../tags/tag450.xml"/><Relationship Id="rId24" Type="http://schemas.openxmlformats.org/officeDocument/2006/relationships/tags" Target="../tags/tag463.xml"/><Relationship Id="rId32" Type="http://schemas.openxmlformats.org/officeDocument/2006/relationships/tags" Target="../tags/tag471.xml"/><Relationship Id="rId5" Type="http://schemas.openxmlformats.org/officeDocument/2006/relationships/tags" Target="../tags/tag444.xml"/><Relationship Id="rId15" Type="http://schemas.openxmlformats.org/officeDocument/2006/relationships/tags" Target="../tags/tag454.xml"/><Relationship Id="rId23" Type="http://schemas.openxmlformats.org/officeDocument/2006/relationships/tags" Target="../tags/tag462.xml"/><Relationship Id="rId28" Type="http://schemas.openxmlformats.org/officeDocument/2006/relationships/tags" Target="../tags/tag467.xml"/><Relationship Id="rId36" Type="http://schemas.openxmlformats.org/officeDocument/2006/relationships/image" Target="../media/image51.emf"/><Relationship Id="rId10" Type="http://schemas.openxmlformats.org/officeDocument/2006/relationships/tags" Target="../tags/tag449.xml"/><Relationship Id="rId19" Type="http://schemas.openxmlformats.org/officeDocument/2006/relationships/tags" Target="../tags/tag458.xml"/><Relationship Id="rId31" Type="http://schemas.openxmlformats.org/officeDocument/2006/relationships/tags" Target="../tags/tag470.xml"/><Relationship Id="rId4" Type="http://schemas.openxmlformats.org/officeDocument/2006/relationships/tags" Target="../tags/tag443.xml"/><Relationship Id="rId9" Type="http://schemas.openxmlformats.org/officeDocument/2006/relationships/tags" Target="../tags/tag448.xml"/><Relationship Id="rId14" Type="http://schemas.openxmlformats.org/officeDocument/2006/relationships/tags" Target="../tags/tag453.xml"/><Relationship Id="rId22" Type="http://schemas.openxmlformats.org/officeDocument/2006/relationships/tags" Target="../tags/tag461.xml"/><Relationship Id="rId27" Type="http://schemas.openxmlformats.org/officeDocument/2006/relationships/tags" Target="../tags/tag466.xml"/><Relationship Id="rId30" Type="http://schemas.openxmlformats.org/officeDocument/2006/relationships/tags" Target="../tags/tag469.xml"/><Relationship Id="rId35" Type="http://schemas.openxmlformats.org/officeDocument/2006/relationships/image" Target="../media/image50.emf"/><Relationship Id="rId8" Type="http://schemas.openxmlformats.org/officeDocument/2006/relationships/tags" Target="../tags/tag447.xml"/></Relationships>
</file>

<file path=ppt/slides/_rels/slide38.xml.rels><?xml version="1.0" encoding="UTF-8" standalone="yes"?>
<Relationships xmlns="http://schemas.openxmlformats.org/package/2006/relationships"><Relationship Id="rId13" Type="http://schemas.openxmlformats.org/officeDocument/2006/relationships/tags" Target="../tags/tag484.xml"/><Relationship Id="rId18" Type="http://schemas.openxmlformats.org/officeDocument/2006/relationships/tags" Target="../tags/tag489.xml"/><Relationship Id="rId26" Type="http://schemas.openxmlformats.org/officeDocument/2006/relationships/tags" Target="../tags/tag497.xml"/><Relationship Id="rId3" Type="http://schemas.openxmlformats.org/officeDocument/2006/relationships/tags" Target="../tags/tag474.xml"/><Relationship Id="rId21" Type="http://schemas.openxmlformats.org/officeDocument/2006/relationships/tags" Target="../tags/tag492.xml"/><Relationship Id="rId34" Type="http://schemas.openxmlformats.org/officeDocument/2006/relationships/image" Target="../media/image57.png"/><Relationship Id="rId7" Type="http://schemas.openxmlformats.org/officeDocument/2006/relationships/tags" Target="../tags/tag478.xml"/><Relationship Id="rId12" Type="http://schemas.openxmlformats.org/officeDocument/2006/relationships/tags" Target="../tags/tag483.xml"/><Relationship Id="rId17" Type="http://schemas.openxmlformats.org/officeDocument/2006/relationships/tags" Target="../tags/tag488.xml"/><Relationship Id="rId25" Type="http://schemas.openxmlformats.org/officeDocument/2006/relationships/tags" Target="../tags/tag496.xml"/><Relationship Id="rId33" Type="http://schemas.openxmlformats.org/officeDocument/2006/relationships/slideLayout" Target="../slideLayouts/slideLayout16.xml"/><Relationship Id="rId2" Type="http://schemas.openxmlformats.org/officeDocument/2006/relationships/tags" Target="../tags/tag473.xml"/><Relationship Id="rId16" Type="http://schemas.openxmlformats.org/officeDocument/2006/relationships/tags" Target="../tags/tag487.xml"/><Relationship Id="rId20" Type="http://schemas.openxmlformats.org/officeDocument/2006/relationships/tags" Target="../tags/tag491.xml"/><Relationship Id="rId29" Type="http://schemas.openxmlformats.org/officeDocument/2006/relationships/tags" Target="../tags/tag500.xml"/><Relationship Id="rId1" Type="http://schemas.openxmlformats.org/officeDocument/2006/relationships/tags" Target="../tags/tag472.xml"/><Relationship Id="rId6" Type="http://schemas.openxmlformats.org/officeDocument/2006/relationships/tags" Target="../tags/tag477.xml"/><Relationship Id="rId11" Type="http://schemas.openxmlformats.org/officeDocument/2006/relationships/tags" Target="../tags/tag482.xml"/><Relationship Id="rId24" Type="http://schemas.openxmlformats.org/officeDocument/2006/relationships/tags" Target="../tags/tag495.xml"/><Relationship Id="rId32" Type="http://schemas.openxmlformats.org/officeDocument/2006/relationships/tags" Target="../tags/tag503.xml"/><Relationship Id="rId5" Type="http://schemas.openxmlformats.org/officeDocument/2006/relationships/tags" Target="../tags/tag476.xml"/><Relationship Id="rId15" Type="http://schemas.openxmlformats.org/officeDocument/2006/relationships/tags" Target="../tags/tag486.xml"/><Relationship Id="rId23" Type="http://schemas.openxmlformats.org/officeDocument/2006/relationships/tags" Target="../tags/tag494.xml"/><Relationship Id="rId28" Type="http://schemas.openxmlformats.org/officeDocument/2006/relationships/tags" Target="../tags/tag499.xml"/><Relationship Id="rId36" Type="http://schemas.openxmlformats.org/officeDocument/2006/relationships/image" Target="../media/image51.emf"/><Relationship Id="rId10" Type="http://schemas.openxmlformats.org/officeDocument/2006/relationships/tags" Target="../tags/tag481.xml"/><Relationship Id="rId19" Type="http://schemas.openxmlformats.org/officeDocument/2006/relationships/tags" Target="../tags/tag490.xml"/><Relationship Id="rId31" Type="http://schemas.openxmlformats.org/officeDocument/2006/relationships/tags" Target="../tags/tag502.xml"/><Relationship Id="rId4" Type="http://schemas.openxmlformats.org/officeDocument/2006/relationships/tags" Target="../tags/tag475.xml"/><Relationship Id="rId9" Type="http://schemas.openxmlformats.org/officeDocument/2006/relationships/tags" Target="../tags/tag480.xml"/><Relationship Id="rId14" Type="http://schemas.openxmlformats.org/officeDocument/2006/relationships/tags" Target="../tags/tag485.xml"/><Relationship Id="rId22" Type="http://schemas.openxmlformats.org/officeDocument/2006/relationships/tags" Target="../tags/tag493.xml"/><Relationship Id="rId27" Type="http://schemas.openxmlformats.org/officeDocument/2006/relationships/tags" Target="../tags/tag498.xml"/><Relationship Id="rId30" Type="http://schemas.openxmlformats.org/officeDocument/2006/relationships/tags" Target="../tags/tag501.xml"/><Relationship Id="rId35" Type="http://schemas.openxmlformats.org/officeDocument/2006/relationships/image" Target="../media/image50.emf"/><Relationship Id="rId8" Type="http://schemas.openxmlformats.org/officeDocument/2006/relationships/tags" Target="../tags/tag479.xml"/></Relationships>
</file>

<file path=ppt/slides/_rels/slide39.xml.rels><?xml version="1.0" encoding="UTF-8" standalone="yes"?>
<Relationships xmlns="http://schemas.openxmlformats.org/package/2006/relationships"><Relationship Id="rId13" Type="http://schemas.openxmlformats.org/officeDocument/2006/relationships/tags" Target="../tags/tag516.xml"/><Relationship Id="rId18" Type="http://schemas.openxmlformats.org/officeDocument/2006/relationships/tags" Target="../tags/tag521.xml"/><Relationship Id="rId26" Type="http://schemas.openxmlformats.org/officeDocument/2006/relationships/tags" Target="../tags/tag529.xml"/><Relationship Id="rId3" Type="http://schemas.openxmlformats.org/officeDocument/2006/relationships/tags" Target="../tags/tag506.xml"/><Relationship Id="rId21" Type="http://schemas.openxmlformats.org/officeDocument/2006/relationships/tags" Target="../tags/tag524.xml"/><Relationship Id="rId34" Type="http://schemas.openxmlformats.org/officeDocument/2006/relationships/image" Target="../media/image58.png"/><Relationship Id="rId7" Type="http://schemas.openxmlformats.org/officeDocument/2006/relationships/tags" Target="../tags/tag510.xml"/><Relationship Id="rId12" Type="http://schemas.openxmlformats.org/officeDocument/2006/relationships/tags" Target="../tags/tag515.xml"/><Relationship Id="rId17" Type="http://schemas.openxmlformats.org/officeDocument/2006/relationships/tags" Target="../tags/tag520.xml"/><Relationship Id="rId25" Type="http://schemas.openxmlformats.org/officeDocument/2006/relationships/tags" Target="../tags/tag528.xml"/><Relationship Id="rId33" Type="http://schemas.openxmlformats.org/officeDocument/2006/relationships/slideLayout" Target="../slideLayouts/slideLayout16.xml"/><Relationship Id="rId2" Type="http://schemas.openxmlformats.org/officeDocument/2006/relationships/tags" Target="../tags/tag505.xml"/><Relationship Id="rId16" Type="http://schemas.openxmlformats.org/officeDocument/2006/relationships/tags" Target="../tags/tag519.xml"/><Relationship Id="rId20" Type="http://schemas.openxmlformats.org/officeDocument/2006/relationships/tags" Target="../tags/tag523.xml"/><Relationship Id="rId29" Type="http://schemas.openxmlformats.org/officeDocument/2006/relationships/tags" Target="../tags/tag532.xml"/><Relationship Id="rId1" Type="http://schemas.openxmlformats.org/officeDocument/2006/relationships/tags" Target="../tags/tag504.xml"/><Relationship Id="rId6" Type="http://schemas.openxmlformats.org/officeDocument/2006/relationships/tags" Target="../tags/tag509.xml"/><Relationship Id="rId11" Type="http://schemas.openxmlformats.org/officeDocument/2006/relationships/tags" Target="../tags/tag514.xml"/><Relationship Id="rId24" Type="http://schemas.openxmlformats.org/officeDocument/2006/relationships/tags" Target="../tags/tag527.xml"/><Relationship Id="rId32" Type="http://schemas.openxmlformats.org/officeDocument/2006/relationships/tags" Target="../tags/tag535.xml"/><Relationship Id="rId5" Type="http://schemas.openxmlformats.org/officeDocument/2006/relationships/tags" Target="../tags/tag508.xml"/><Relationship Id="rId15" Type="http://schemas.openxmlformats.org/officeDocument/2006/relationships/tags" Target="../tags/tag518.xml"/><Relationship Id="rId23" Type="http://schemas.openxmlformats.org/officeDocument/2006/relationships/tags" Target="../tags/tag526.xml"/><Relationship Id="rId28" Type="http://schemas.openxmlformats.org/officeDocument/2006/relationships/tags" Target="../tags/tag531.xml"/><Relationship Id="rId36" Type="http://schemas.openxmlformats.org/officeDocument/2006/relationships/image" Target="../media/image51.emf"/><Relationship Id="rId10" Type="http://schemas.openxmlformats.org/officeDocument/2006/relationships/tags" Target="../tags/tag513.xml"/><Relationship Id="rId19" Type="http://schemas.openxmlformats.org/officeDocument/2006/relationships/tags" Target="../tags/tag522.xml"/><Relationship Id="rId31" Type="http://schemas.openxmlformats.org/officeDocument/2006/relationships/tags" Target="../tags/tag534.xml"/><Relationship Id="rId4" Type="http://schemas.openxmlformats.org/officeDocument/2006/relationships/tags" Target="../tags/tag507.xml"/><Relationship Id="rId9" Type="http://schemas.openxmlformats.org/officeDocument/2006/relationships/tags" Target="../tags/tag512.xml"/><Relationship Id="rId14" Type="http://schemas.openxmlformats.org/officeDocument/2006/relationships/tags" Target="../tags/tag517.xml"/><Relationship Id="rId22" Type="http://schemas.openxmlformats.org/officeDocument/2006/relationships/tags" Target="../tags/tag525.xml"/><Relationship Id="rId27" Type="http://schemas.openxmlformats.org/officeDocument/2006/relationships/tags" Target="../tags/tag530.xml"/><Relationship Id="rId30" Type="http://schemas.openxmlformats.org/officeDocument/2006/relationships/tags" Target="../tags/tag533.xml"/><Relationship Id="rId35" Type="http://schemas.openxmlformats.org/officeDocument/2006/relationships/image" Target="../media/image50.emf"/><Relationship Id="rId8" Type="http://schemas.openxmlformats.org/officeDocument/2006/relationships/tags" Target="../tags/tag511.xml"/></Relationships>
</file>

<file path=ppt/slides/_rels/slide4.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13.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12.png"/><Relationship Id="rId5" Type="http://schemas.openxmlformats.org/officeDocument/2006/relationships/tags" Target="../tags/tag91.xml"/><Relationship Id="rId10" Type="http://schemas.openxmlformats.org/officeDocument/2006/relationships/image" Target="../media/image11.png"/><Relationship Id="rId4" Type="http://schemas.openxmlformats.org/officeDocument/2006/relationships/tags" Target="../tags/tag90.xml"/><Relationship Id="rId9"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3" Type="http://schemas.openxmlformats.org/officeDocument/2006/relationships/tags" Target="../tags/tag548.xml"/><Relationship Id="rId18" Type="http://schemas.openxmlformats.org/officeDocument/2006/relationships/tags" Target="../tags/tag553.xml"/><Relationship Id="rId26" Type="http://schemas.openxmlformats.org/officeDocument/2006/relationships/tags" Target="../tags/tag561.xml"/><Relationship Id="rId3" Type="http://schemas.openxmlformats.org/officeDocument/2006/relationships/tags" Target="../tags/tag538.xml"/><Relationship Id="rId21" Type="http://schemas.openxmlformats.org/officeDocument/2006/relationships/tags" Target="../tags/tag556.xml"/><Relationship Id="rId34" Type="http://schemas.openxmlformats.org/officeDocument/2006/relationships/image" Target="../media/image59.png"/><Relationship Id="rId7" Type="http://schemas.openxmlformats.org/officeDocument/2006/relationships/tags" Target="../tags/tag542.xml"/><Relationship Id="rId12" Type="http://schemas.openxmlformats.org/officeDocument/2006/relationships/tags" Target="../tags/tag547.xml"/><Relationship Id="rId17" Type="http://schemas.openxmlformats.org/officeDocument/2006/relationships/tags" Target="../tags/tag552.xml"/><Relationship Id="rId25" Type="http://schemas.openxmlformats.org/officeDocument/2006/relationships/tags" Target="../tags/tag560.xml"/><Relationship Id="rId33" Type="http://schemas.openxmlformats.org/officeDocument/2006/relationships/slideLayout" Target="../slideLayouts/slideLayout16.xml"/><Relationship Id="rId2" Type="http://schemas.openxmlformats.org/officeDocument/2006/relationships/tags" Target="../tags/tag537.xml"/><Relationship Id="rId16" Type="http://schemas.openxmlformats.org/officeDocument/2006/relationships/tags" Target="../tags/tag551.xml"/><Relationship Id="rId20" Type="http://schemas.openxmlformats.org/officeDocument/2006/relationships/tags" Target="../tags/tag555.xml"/><Relationship Id="rId29" Type="http://schemas.openxmlformats.org/officeDocument/2006/relationships/tags" Target="../tags/tag564.xml"/><Relationship Id="rId1" Type="http://schemas.openxmlformats.org/officeDocument/2006/relationships/tags" Target="../tags/tag536.xml"/><Relationship Id="rId6" Type="http://schemas.openxmlformats.org/officeDocument/2006/relationships/tags" Target="../tags/tag541.xml"/><Relationship Id="rId11" Type="http://schemas.openxmlformats.org/officeDocument/2006/relationships/tags" Target="../tags/tag546.xml"/><Relationship Id="rId24" Type="http://schemas.openxmlformats.org/officeDocument/2006/relationships/tags" Target="../tags/tag559.xml"/><Relationship Id="rId32" Type="http://schemas.openxmlformats.org/officeDocument/2006/relationships/tags" Target="../tags/tag567.xml"/><Relationship Id="rId5" Type="http://schemas.openxmlformats.org/officeDocument/2006/relationships/tags" Target="../tags/tag540.xml"/><Relationship Id="rId15" Type="http://schemas.openxmlformats.org/officeDocument/2006/relationships/tags" Target="../tags/tag550.xml"/><Relationship Id="rId23" Type="http://schemas.openxmlformats.org/officeDocument/2006/relationships/tags" Target="../tags/tag558.xml"/><Relationship Id="rId28" Type="http://schemas.openxmlformats.org/officeDocument/2006/relationships/tags" Target="../tags/tag563.xml"/><Relationship Id="rId36" Type="http://schemas.openxmlformats.org/officeDocument/2006/relationships/image" Target="../media/image50.emf"/><Relationship Id="rId10" Type="http://schemas.openxmlformats.org/officeDocument/2006/relationships/tags" Target="../tags/tag545.xml"/><Relationship Id="rId19" Type="http://schemas.openxmlformats.org/officeDocument/2006/relationships/tags" Target="../tags/tag554.xml"/><Relationship Id="rId31" Type="http://schemas.openxmlformats.org/officeDocument/2006/relationships/tags" Target="../tags/tag566.xml"/><Relationship Id="rId4" Type="http://schemas.openxmlformats.org/officeDocument/2006/relationships/tags" Target="../tags/tag539.xml"/><Relationship Id="rId9" Type="http://schemas.openxmlformats.org/officeDocument/2006/relationships/tags" Target="../tags/tag544.xml"/><Relationship Id="rId14" Type="http://schemas.openxmlformats.org/officeDocument/2006/relationships/tags" Target="../tags/tag549.xml"/><Relationship Id="rId22" Type="http://schemas.openxmlformats.org/officeDocument/2006/relationships/tags" Target="../tags/tag557.xml"/><Relationship Id="rId27" Type="http://schemas.openxmlformats.org/officeDocument/2006/relationships/tags" Target="../tags/tag562.xml"/><Relationship Id="rId30" Type="http://schemas.openxmlformats.org/officeDocument/2006/relationships/tags" Target="../tags/tag565.xml"/><Relationship Id="rId35" Type="http://schemas.openxmlformats.org/officeDocument/2006/relationships/image" Target="../media/image51.emf"/><Relationship Id="rId8" Type="http://schemas.openxmlformats.org/officeDocument/2006/relationships/tags" Target="../tags/tag543.xml"/></Relationships>
</file>

<file path=ppt/slides/_rels/slide41.xml.rels><?xml version="1.0" encoding="UTF-8" standalone="yes"?>
<Relationships xmlns="http://schemas.openxmlformats.org/package/2006/relationships"><Relationship Id="rId13" Type="http://schemas.openxmlformats.org/officeDocument/2006/relationships/tags" Target="../tags/tag580.xml"/><Relationship Id="rId18" Type="http://schemas.openxmlformats.org/officeDocument/2006/relationships/tags" Target="../tags/tag585.xml"/><Relationship Id="rId26" Type="http://schemas.openxmlformats.org/officeDocument/2006/relationships/tags" Target="../tags/tag593.xml"/><Relationship Id="rId3" Type="http://schemas.openxmlformats.org/officeDocument/2006/relationships/tags" Target="../tags/tag570.xml"/><Relationship Id="rId21" Type="http://schemas.openxmlformats.org/officeDocument/2006/relationships/tags" Target="../tags/tag588.xml"/><Relationship Id="rId34" Type="http://schemas.openxmlformats.org/officeDocument/2006/relationships/image" Target="../media/image60.png"/><Relationship Id="rId7" Type="http://schemas.openxmlformats.org/officeDocument/2006/relationships/tags" Target="../tags/tag574.xml"/><Relationship Id="rId12" Type="http://schemas.openxmlformats.org/officeDocument/2006/relationships/tags" Target="../tags/tag579.xml"/><Relationship Id="rId17" Type="http://schemas.openxmlformats.org/officeDocument/2006/relationships/tags" Target="../tags/tag584.xml"/><Relationship Id="rId25" Type="http://schemas.openxmlformats.org/officeDocument/2006/relationships/tags" Target="../tags/tag592.xml"/><Relationship Id="rId33" Type="http://schemas.openxmlformats.org/officeDocument/2006/relationships/slideLayout" Target="../slideLayouts/slideLayout16.xml"/><Relationship Id="rId2" Type="http://schemas.openxmlformats.org/officeDocument/2006/relationships/tags" Target="../tags/tag569.xml"/><Relationship Id="rId16" Type="http://schemas.openxmlformats.org/officeDocument/2006/relationships/tags" Target="../tags/tag583.xml"/><Relationship Id="rId20" Type="http://schemas.openxmlformats.org/officeDocument/2006/relationships/tags" Target="../tags/tag587.xml"/><Relationship Id="rId29" Type="http://schemas.openxmlformats.org/officeDocument/2006/relationships/tags" Target="../tags/tag596.xml"/><Relationship Id="rId1" Type="http://schemas.openxmlformats.org/officeDocument/2006/relationships/tags" Target="../tags/tag568.xml"/><Relationship Id="rId6" Type="http://schemas.openxmlformats.org/officeDocument/2006/relationships/tags" Target="../tags/tag573.xml"/><Relationship Id="rId11" Type="http://schemas.openxmlformats.org/officeDocument/2006/relationships/tags" Target="../tags/tag578.xml"/><Relationship Id="rId24" Type="http://schemas.openxmlformats.org/officeDocument/2006/relationships/tags" Target="../tags/tag591.xml"/><Relationship Id="rId32" Type="http://schemas.openxmlformats.org/officeDocument/2006/relationships/tags" Target="../tags/tag599.xml"/><Relationship Id="rId5" Type="http://schemas.openxmlformats.org/officeDocument/2006/relationships/tags" Target="../tags/tag572.xml"/><Relationship Id="rId15" Type="http://schemas.openxmlformats.org/officeDocument/2006/relationships/tags" Target="../tags/tag582.xml"/><Relationship Id="rId23" Type="http://schemas.openxmlformats.org/officeDocument/2006/relationships/tags" Target="../tags/tag590.xml"/><Relationship Id="rId28" Type="http://schemas.openxmlformats.org/officeDocument/2006/relationships/tags" Target="../tags/tag595.xml"/><Relationship Id="rId36" Type="http://schemas.openxmlformats.org/officeDocument/2006/relationships/image" Target="../media/image51.emf"/><Relationship Id="rId10" Type="http://schemas.openxmlformats.org/officeDocument/2006/relationships/tags" Target="../tags/tag577.xml"/><Relationship Id="rId19" Type="http://schemas.openxmlformats.org/officeDocument/2006/relationships/tags" Target="../tags/tag586.xml"/><Relationship Id="rId31" Type="http://schemas.openxmlformats.org/officeDocument/2006/relationships/tags" Target="../tags/tag598.xml"/><Relationship Id="rId4" Type="http://schemas.openxmlformats.org/officeDocument/2006/relationships/tags" Target="../tags/tag571.xml"/><Relationship Id="rId9" Type="http://schemas.openxmlformats.org/officeDocument/2006/relationships/tags" Target="../tags/tag576.xml"/><Relationship Id="rId14" Type="http://schemas.openxmlformats.org/officeDocument/2006/relationships/tags" Target="../tags/tag581.xml"/><Relationship Id="rId22" Type="http://schemas.openxmlformats.org/officeDocument/2006/relationships/tags" Target="../tags/tag589.xml"/><Relationship Id="rId27" Type="http://schemas.openxmlformats.org/officeDocument/2006/relationships/tags" Target="../tags/tag594.xml"/><Relationship Id="rId30" Type="http://schemas.openxmlformats.org/officeDocument/2006/relationships/tags" Target="../tags/tag597.xml"/><Relationship Id="rId35" Type="http://schemas.openxmlformats.org/officeDocument/2006/relationships/image" Target="../media/image50.emf"/><Relationship Id="rId8" Type="http://schemas.openxmlformats.org/officeDocument/2006/relationships/tags" Target="../tags/tag575.xml"/></Relationships>
</file>

<file path=ppt/slides/_rels/slide42.xml.rels><?xml version="1.0" encoding="UTF-8" standalone="yes"?>
<Relationships xmlns="http://schemas.openxmlformats.org/package/2006/relationships"><Relationship Id="rId13" Type="http://schemas.openxmlformats.org/officeDocument/2006/relationships/tags" Target="../tags/tag612.xml"/><Relationship Id="rId18" Type="http://schemas.openxmlformats.org/officeDocument/2006/relationships/tags" Target="../tags/tag617.xml"/><Relationship Id="rId26" Type="http://schemas.openxmlformats.org/officeDocument/2006/relationships/tags" Target="../tags/tag625.xml"/><Relationship Id="rId3" Type="http://schemas.openxmlformats.org/officeDocument/2006/relationships/tags" Target="../tags/tag602.xml"/><Relationship Id="rId21" Type="http://schemas.openxmlformats.org/officeDocument/2006/relationships/tags" Target="../tags/tag620.xml"/><Relationship Id="rId34" Type="http://schemas.openxmlformats.org/officeDocument/2006/relationships/image" Target="../media/image50.emf"/><Relationship Id="rId7" Type="http://schemas.openxmlformats.org/officeDocument/2006/relationships/tags" Target="../tags/tag606.xml"/><Relationship Id="rId12" Type="http://schemas.openxmlformats.org/officeDocument/2006/relationships/tags" Target="../tags/tag611.xml"/><Relationship Id="rId17" Type="http://schemas.openxmlformats.org/officeDocument/2006/relationships/tags" Target="../tags/tag616.xml"/><Relationship Id="rId25" Type="http://schemas.openxmlformats.org/officeDocument/2006/relationships/tags" Target="../tags/tag624.xml"/><Relationship Id="rId33" Type="http://schemas.openxmlformats.org/officeDocument/2006/relationships/slideLayout" Target="../slideLayouts/slideLayout16.xml"/><Relationship Id="rId2" Type="http://schemas.openxmlformats.org/officeDocument/2006/relationships/tags" Target="../tags/tag601.xml"/><Relationship Id="rId16" Type="http://schemas.openxmlformats.org/officeDocument/2006/relationships/tags" Target="../tags/tag615.xml"/><Relationship Id="rId20" Type="http://schemas.openxmlformats.org/officeDocument/2006/relationships/tags" Target="../tags/tag619.xml"/><Relationship Id="rId29" Type="http://schemas.openxmlformats.org/officeDocument/2006/relationships/tags" Target="../tags/tag628.xml"/><Relationship Id="rId1" Type="http://schemas.openxmlformats.org/officeDocument/2006/relationships/tags" Target="../tags/tag600.xml"/><Relationship Id="rId6" Type="http://schemas.openxmlformats.org/officeDocument/2006/relationships/tags" Target="../tags/tag605.xml"/><Relationship Id="rId11" Type="http://schemas.openxmlformats.org/officeDocument/2006/relationships/tags" Target="../tags/tag610.xml"/><Relationship Id="rId24" Type="http://schemas.openxmlformats.org/officeDocument/2006/relationships/tags" Target="../tags/tag623.xml"/><Relationship Id="rId32" Type="http://schemas.openxmlformats.org/officeDocument/2006/relationships/tags" Target="../tags/tag631.xml"/><Relationship Id="rId5" Type="http://schemas.openxmlformats.org/officeDocument/2006/relationships/tags" Target="../tags/tag604.xml"/><Relationship Id="rId15" Type="http://schemas.openxmlformats.org/officeDocument/2006/relationships/tags" Target="../tags/tag614.xml"/><Relationship Id="rId23" Type="http://schemas.openxmlformats.org/officeDocument/2006/relationships/tags" Target="../tags/tag622.xml"/><Relationship Id="rId28" Type="http://schemas.openxmlformats.org/officeDocument/2006/relationships/tags" Target="../tags/tag627.xml"/><Relationship Id="rId10" Type="http://schemas.openxmlformats.org/officeDocument/2006/relationships/tags" Target="../tags/tag609.xml"/><Relationship Id="rId19" Type="http://schemas.openxmlformats.org/officeDocument/2006/relationships/tags" Target="../tags/tag618.xml"/><Relationship Id="rId31" Type="http://schemas.openxmlformats.org/officeDocument/2006/relationships/tags" Target="../tags/tag630.xml"/><Relationship Id="rId4" Type="http://schemas.openxmlformats.org/officeDocument/2006/relationships/tags" Target="../tags/tag603.xml"/><Relationship Id="rId9" Type="http://schemas.openxmlformats.org/officeDocument/2006/relationships/tags" Target="../tags/tag608.xml"/><Relationship Id="rId14" Type="http://schemas.openxmlformats.org/officeDocument/2006/relationships/tags" Target="../tags/tag613.xml"/><Relationship Id="rId22" Type="http://schemas.openxmlformats.org/officeDocument/2006/relationships/tags" Target="../tags/tag621.xml"/><Relationship Id="rId27" Type="http://schemas.openxmlformats.org/officeDocument/2006/relationships/tags" Target="../tags/tag626.xml"/><Relationship Id="rId30" Type="http://schemas.openxmlformats.org/officeDocument/2006/relationships/tags" Target="../tags/tag629.xml"/><Relationship Id="rId35" Type="http://schemas.openxmlformats.org/officeDocument/2006/relationships/image" Target="../media/image51.emf"/><Relationship Id="rId8" Type="http://schemas.openxmlformats.org/officeDocument/2006/relationships/tags" Target="../tags/tag607.xml"/></Relationships>
</file>

<file path=ppt/slides/_rels/slide43.xml.rels><?xml version="1.0" encoding="UTF-8" standalone="yes"?>
<Relationships xmlns="http://schemas.openxmlformats.org/package/2006/relationships"><Relationship Id="rId13" Type="http://schemas.openxmlformats.org/officeDocument/2006/relationships/tags" Target="../tags/tag644.xml"/><Relationship Id="rId18" Type="http://schemas.openxmlformats.org/officeDocument/2006/relationships/tags" Target="../tags/tag649.xml"/><Relationship Id="rId26" Type="http://schemas.openxmlformats.org/officeDocument/2006/relationships/tags" Target="../tags/tag657.xml"/><Relationship Id="rId3" Type="http://schemas.openxmlformats.org/officeDocument/2006/relationships/tags" Target="../tags/tag634.xml"/><Relationship Id="rId21" Type="http://schemas.openxmlformats.org/officeDocument/2006/relationships/tags" Target="../tags/tag652.xml"/><Relationship Id="rId34" Type="http://schemas.openxmlformats.org/officeDocument/2006/relationships/image" Target="../media/image50.emf"/><Relationship Id="rId7" Type="http://schemas.openxmlformats.org/officeDocument/2006/relationships/tags" Target="../tags/tag638.xml"/><Relationship Id="rId12" Type="http://schemas.openxmlformats.org/officeDocument/2006/relationships/tags" Target="../tags/tag643.xml"/><Relationship Id="rId17" Type="http://schemas.openxmlformats.org/officeDocument/2006/relationships/tags" Target="../tags/tag648.xml"/><Relationship Id="rId25" Type="http://schemas.openxmlformats.org/officeDocument/2006/relationships/tags" Target="../tags/tag656.xml"/><Relationship Id="rId33" Type="http://schemas.openxmlformats.org/officeDocument/2006/relationships/slideLayout" Target="../slideLayouts/slideLayout16.xml"/><Relationship Id="rId2" Type="http://schemas.openxmlformats.org/officeDocument/2006/relationships/tags" Target="../tags/tag633.xml"/><Relationship Id="rId16" Type="http://schemas.openxmlformats.org/officeDocument/2006/relationships/tags" Target="../tags/tag647.xml"/><Relationship Id="rId20" Type="http://schemas.openxmlformats.org/officeDocument/2006/relationships/tags" Target="../tags/tag651.xml"/><Relationship Id="rId29" Type="http://schemas.openxmlformats.org/officeDocument/2006/relationships/tags" Target="../tags/tag660.xml"/><Relationship Id="rId1" Type="http://schemas.openxmlformats.org/officeDocument/2006/relationships/tags" Target="../tags/tag632.xml"/><Relationship Id="rId6" Type="http://schemas.openxmlformats.org/officeDocument/2006/relationships/tags" Target="../tags/tag637.xml"/><Relationship Id="rId11" Type="http://schemas.openxmlformats.org/officeDocument/2006/relationships/tags" Target="../tags/tag642.xml"/><Relationship Id="rId24" Type="http://schemas.openxmlformats.org/officeDocument/2006/relationships/tags" Target="../tags/tag655.xml"/><Relationship Id="rId32" Type="http://schemas.openxmlformats.org/officeDocument/2006/relationships/tags" Target="../tags/tag663.xml"/><Relationship Id="rId5" Type="http://schemas.openxmlformats.org/officeDocument/2006/relationships/tags" Target="../tags/tag636.xml"/><Relationship Id="rId15" Type="http://schemas.openxmlformats.org/officeDocument/2006/relationships/tags" Target="../tags/tag646.xml"/><Relationship Id="rId23" Type="http://schemas.openxmlformats.org/officeDocument/2006/relationships/tags" Target="../tags/tag654.xml"/><Relationship Id="rId28" Type="http://schemas.openxmlformats.org/officeDocument/2006/relationships/tags" Target="../tags/tag659.xml"/><Relationship Id="rId10" Type="http://schemas.openxmlformats.org/officeDocument/2006/relationships/tags" Target="../tags/tag641.xml"/><Relationship Id="rId19" Type="http://schemas.openxmlformats.org/officeDocument/2006/relationships/tags" Target="../tags/tag650.xml"/><Relationship Id="rId31" Type="http://schemas.openxmlformats.org/officeDocument/2006/relationships/tags" Target="../tags/tag662.xml"/><Relationship Id="rId4" Type="http://schemas.openxmlformats.org/officeDocument/2006/relationships/tags" Target="../tags/tag635.xml"/><Relationship Id="rId9" Type="http://schemas.openxmlformats.org/officeDocument/2006/relationships/tags" Target="../tags/tag640.xml"/><Relationship Id="rId14" Type="http://schemas.openxmlformats.org/officeDocument/2006/relationships/tags" Target="../tags/tag645.xml"/><Relationship Id="rId22" Type="http://schemas.openxmlformats.org/officeDocument/2006/relationships/tags" Target="../tags/tag653.xml"/><Relationship Id="rId27" Type="http://schemas.openxmlformats.org/officeDocument/2006/relationships/tags" Target="../tags/tag658.xml"/><Relationship Id="rId30" Type="http://schemas.openxmlformats.org/officeDocument/2006/relationships/tags" Target="../tags/tag661.xml"/><Relationship Id="rId35" Type="http://schemas.openxmlformats.org/officeDocument/2006/relationships/image" Target="../media/image51.emf"/><Relationship Id="rId8" Type="http://schemas.openxmlformats.org/officeDocument/2006/relationships/tags" Target="../tags/tag639.xml"/></Relationships>
</file>

<file path=ppt/slides/_rels/slide44.xml.rels><?xml version="1.0" encoding="UTF-8" standalone="yes"?>
<Relationships xmlns="http://schemas.openxmlformats.org/package/2006/relationships"><Relationship Id="rId13" Type="http://schemas.openxmlformats.org/officeDocument/2006/relationships/tags" Target="../tags/tag676.xml"/><Relationship Id="rId18" Type="http://schemas.openxmlformats.org/officeDocument/2006/relationships/tags" Target="../tags/tag681.xml"/><Relationship Id="rId26" Type="http://schemas.openxmlformats.org/officeDocument/2006/relationships/tags" Target="../tags/tag689.xml"/><Relationship Id="rId3" Type="http://schemas.openxmlformats.org/officeDocument/2006/relationships/tags" Target="../tags/tag666.xml"/><Relationship Id="rId21" Type="http://schemas.openxmlformats.org/officeDocument/2006/relationships/tags" Target="../tags/tag684.xml"/><Relationship Id="rId34" Type="http://schemas.openxmlformats.org/officeDocument/2006/relationships/image" Target="../media/image50.emf"/><Relationship Id="rId7" Type="http://schemas.openxmlformats.org/officeDocument/2006/relationships/tags" Target="../tags/tag670.xml"/><Relationship Id="rId12" Type="http://schemas.openxmlformats.org/officeDocument/2006/relationships/tags" Target="../tags/tag675.xml"/><Relationship Id="rId17" Type="http://schemas.openxmlformats.org/officeDocument/2006/relationships/tags" Target="../tags/tag680.xml"/><Relationship Id="rId25" Type="http://schemas.openxmlformats.org/officeDocument/2006/relationships/tags" Target="../tags/tag688.xml"/><Relationship Id="rId33" Type="http://schemas.openxmlformats.org/officeDocument/2006/relationships/slideLayout" Target="../slideLayouts/slideLayout16.xml"/><Relationship Id="rId2" Type="http://schemas.openxmlformats.org/officeDocument/2006/relationships/tags" Target="../tags/tag665.xml"/><Relationship Id="rId16" Type="http://schemas.openxmlformats.org/officeDocument/2006/relationships/tags" Target="../tags/tag679.xml"/><Relationship Id="rId20" Type="http://schemas.openxmlformats.org/officeDocument/2006/relationships/tags" Target="../tags/tag683.xml"/><Relationship Id="rId29" Type="http://schemas.openxmlformats.org/officeDocument/2006/relationships/tags" Target="../tags/tag692.xml"/><Relationship Id="rId1" Type="http://schemas.openxmlformats.org/officeDocument/2006/relationships/tags" Target="../tags/tag664.xml"/><Relationship Id="rId6" Type="http://schemas.openxmlformats.org/officeDocument/2006/relationships/tags" Target="../tags/tag669.xml"/><Relationship Id="rId11" Type="http://schemas.openxmlformats.org/officeDocument/2006/relationships/tags" Target="../tags/tag674.xml"/><Relationship Id="rId24" Type="http://schemas.openxmlformats.org/officeDocument/2006/relationships/tags" Target="../tags/tag687.xml"/><Relationship Id="rId32" Type="http://schemas.openxmlformats.org/officeDocument/2006/relationships/tags" Target="../tags/tag695.xml"/><Relationship Id="rId5" Type="http://schemas.openxmlformats.org/officeDocument/2006/relationships/tags" Target="../tags/tag668.xml"/><Relationship Id="rId15" Type="http://schemas.openxmlformats.org/officeDocument/2006/relationships/tags" Target="../tags/tag678.xml"/><Relationship Id="rId23" Type="http://schemas.openxmlformats.org/officeDocument/2006/relationships/tags" Target="../tags/tag686.xml"/><Relationship Id="rId28" Type="http://schemas.openxmlformats.org/officeDocument/2006/relationships/tags" Target="../tags/tag691.xml"/><Relationship Id="rId10" Type="http://schemas.openxmlformats.org/officeDocument/2006/relationships/tags" Target="../tags/tag673.xml"/><Relationship Id="rId19" Type="http://schemas.openxmlformats.org/officeDocument/2006/relationships/tags" Target="../tags/tag682.xml"/><Relationship Id="rId31" Type="http://schemas.openxmlformats.org/officeDocument/2006/relationships/tags" Target="../tags/tag694.xml"/><Relationship Id="rId4" Type="http://schemas.openxmlformats.org/officeDocument/2006/relationships/tags" Target="../tags/tag667.xml"/><Relationship Id="rId9" Type="http://schemas.openxmlformats.org/officeDocument/2006/relationships/tags" Target="../tags/tag672.xml"/><Relationship Id="rId14" Type="http://schemas.openxmlformats.org/officeDocument/2006/relationships/tags" Target="../tags/tag677.xml"/><Relationship Id="rId22" Type="http://schemas.openxmlformats.org/officeDocument/2006/relationships/tags" Target="../tags/tag685.xml"/><Relationship Id="rId27" Type="http://schemas.openxmlformats.org/officeDocument/2006/relationships/tags" Target="../tags/tag690.xml"/><Relationship Id="rId30" Type="http://schemas.openxmlformats.org/officeDocument/2006/relationships/tags" Target="../tags/tag693.xml"/><Relationship Id="rId35" Type="http://schemas.openxmlformats.org/officeDocument/2006/relationships/image" Target="../media/image51.emf"/><Relationship Id="rId8" Type="http://schemas.openxmlformats.org/officeDocument/2006/relationships/tags" Target="../tags/tag671.xml"/></Relationships>
</file>

<file path=ppt/slides/_rels/slide45.xml.rels><?xml version="1.0" encoding="UTF-8" standalone="yes"?>
<Relationships xmlns="http://schemas.openxmlformats.org/package/2006/relationships"><Relationship Id="rId13" Type="http://schemas.openxmlformats.org/officeDocument/2006/relationships/tags" Target="../tags/tag708.xml"/><Relationship Id="rId18" Type="http://schemas.openxmlformats.org/officeDocument/2006/relationships/tags" Target="../tags/tag713.xml"/><Relationship Id="rId26" Type="http://schemas.openxmlformats.org/officeDocument/2006/relationships/tags" Target="../tags/tag721.xml"/><Relationship Id="rId3" Type="http://schemas.openxmlformats.org/officeDocument/2006/relationships/tags" Target="../tags/tag698.xml"/><Relationship Id="rId21" Type="http://schemas.openxmlformats.org/officeDocument/2006/relationships/tags" Target="../tags/tag716.xml"/><Relationship Id="rId34" Type="http://schemas.openxmlformats.org/officeDocument/2006/relationships/image" Target="../media/image50.emf"/><Relationship Id="rId7" Type="http://schemas.openxmlformats.org/officeDocument/2006/relationships/tags" Target="../tags/tag702.xml"/><Relationship Id="rId12" Type="http://schemas.openxmlformats.org/officeDocument/2006/relationships/tags" Target="../tags/tag707.xml"/><Relationship Id="rId17" Type="http://schemas.openxmlformats.org/officeDocument/2006/relationships/tags" Target="../tags/tag712.xml"/><Relationship Id="rId25" Type="http://schemas.openxmlformats.org/officeDocument/2006/relationships/tags" Target="../tags/tag720.xml"/><Relationship Id="rId33" Type="http://schemas.openxmlformats.org/officeDocument/2006/relationships/slideLayout" Target="../slideLayouts/slideLayout16.xml"/><Relationship Id="rId2" Type="http://schemas.openxmlformats.org/officeDocument/2006/relationships/tags" Target="../tags/tag697.xml"/><Relationship Id="rId16" Type="http://schemas.openxmlformats.org/officeDocument/2006/relationships/tags" Target="../tags/tag711.xml"/><Relationship Id="rId20" Type="http://schemas.openxmlformats.org/officeDocument/2006/relationships/tags" Target="../tags/tag715.xml"/><Relationship Id="rId29" Type="http://schemas.openxmlformats.org/officeDocument/2006/relationships/tags" Target="../tags/tag724.xml"/><Relationship Id="rId1" Type="http://schemas.openxmlformats.org/officeDocument/2006/relationships/tags" Target="../tags/tag696.xml"/><Relationship Id="rId6" Type="http://schemas.openxmlformats.org/officeDocument/2006/relationships/tags" Target="../tags/tag701.xml"/><Relationship Id="rId11" Type="http://schemas.openxmlformats.org/officeDocument/2006/relationships/tags" Target="../tags/tag706.xml"/><Relationship Id="rId24" Type="http://schemas.openxmlformats.org/officeDocument/2006/relationships/tags" Target="../tags/tag719.xml"/><Relationship Id="rId32" Type="http://schemas.openxmlformats.org/officeDocument/2006/relationships/tags" Target="../tags/tag727.xml"/><Relationship Id="rId5" Type="http://schemas.openxmlformats.org/officeDocument/2006/relationships/tags" Target="../tags/tag700.xml"/><Relationship Id="rId15" Type="http://schemas.openxmlformats.org/officeDocument/2006/relationships/tags" Target="../tags/tag710.xml"/><Relationship Id="rId23" Type="http://schemas.openxmlformats.org/officeDocument/2006/relationships/tags" Target="../tags/tag718.xml"/><Relationship Id="rId28" Type="http://schemas.openxmlformats.org/officeDocument/2006/relationships/tags" Target="../tags/tag723.xml"/><Relationship Id="rId10" Type="http://schemas.openxmlformats.org/officeDocument/2006/relationships/tags" Target="../tags/tag705.xml"/><Relationship Id="rId19" Type="http://schemas.openxmlformats.org/officeDocument/2006/relationships/tags" Target="../tags/tag714.xml"/><Relationship Id="rId31" Type="http://schemas.openxmlformats.org/officeDocument/2006/relationships/tags" Target="../tags/tag726.xml"/><Relationship Id="rId4" Type="http://schemas.openxmlformats.org/officeDocument/2006/relationships/tags" Target="../tags/tag699.xml"/><Relationship Id="rId9" Type="http://schemas.openxmlformats.org/officeDocument/2006/relationships/tags" Target="../tags/tag704.xml"/><Relationship Id="rId14" Type="http://schemas.openxmlformats.org/officeDocument/2006/relationships/tags" Target="../tags/tag709.xml"/><Relationship Id="rId22" Type="http://schemas.openxmlformats.org/officeDocument/2006/relationships/tags" Target="../tags/tag717.xml"/><Relationship Id="rId27" Type="http://schemas.openxmlformats.org/officeDocument/2006/relationships/tags" Target="../tags/tag722.xml"/><Relationship Id="rId30" Type="http://schemas.openxmlformats.org/officeDocument/2006/relationships/tags" Target="../tags/tag725.xml"/><Relationship Id="rId35" Type="http://schemas.openxmlformats.org/officeDocument/2006/relationships/image" Target="../media/image51.emf"/><Relationship Id="rId8" Type="http://schemas.openxmlformats.org/officeDocument/2006/relationships/tags" Target="../tags/tag703.xml"/></Relationships>
</file>

<file path=ppt/slides/_rels/slide46.xml.rels><?xml version="1.0" encoding="UTF-8" standalone="yes"?>
<Relationships xmlns="http://schemas.openxmlformats.org/package/2006/relationships"><Relationship Id="rId13" Type="http://schemas.openxmlformats.org/officeDocument/2006/relationships/tags" Target="../tags/tag740.xml"/><Relationship Id="rId18" Type="http://schemas.openxmlformats.org/officeDocument/2006/relationships/tags" Target="../tags/tag745.xml"/><Relationship Id="rId26" Type="http://schemas.openxmlformats.org/officeDocument/2006/relationships/tags" Target="../tags/tag753.xml"/><Relationship Id="rId3" Type="http://schemas.openxmlformats.org/officeDocument/2006/relationships/tags" Target="../tags/tag730.xml"/><Relationship Id="rId21" Type="http://schemas.openxmlformats.org/officeDocument/2006/relationships/tags" Target="../tags/tag748.xml"/><Relationship Id="rId34" Type="http://schemas.openxmlformats.org/officeDocument/2006/relationships/image" Target="../media/image50.emf"/><Relationship Id="rId7" Type="http://schemas.openxmlformats.org/officeDocument/2006/relationships/tags" Target="../tags/tag734.xml"/><Relationship Id="rId12" Type="http://schemas.openxmlformats.org/officeDocument/2006/relationships/tags" Target="../tags/tag739.xml"/><Relationship Id="rId17" Type="http://schemas.openxmlformats.org/officeDocument/2006/relationships/tags" Target="../tags/tag744.xml"/><Relationship Id="rId25" Type="http://schemas.openxmlformats.org/officeDocument/2006/relationships/tags" Target="../tags/tag752.xml"/><Relationship Id="rId33" Type="http://schemas.openxmlformats.org/officeDocument/2006/relationships/slideLayout" Target="../slideLayouts/slideLayout16.xml"/><Relationship Id="rId2" Type="http://schemas.openxmlformats.org/officeDocument/2006/relationships/tags" Target="../tags/tag729.xml"/><Relationship Id="rId16" Type="http://schemas.openxmlformats.org/officeDocument/2006/relationships/tags" Target="../tags/tag743.xml"/><Relationship Id="rId20" Type="http://schemas.openxmlformats.org/officeDocument/2006/relationships/tags" Target="../tags/tag747.xml"/><Relationship Id="rId29" Type="http://schemas.openxmlformats.org/officeDocument/2006/relationships/tags" Target="../tags/tag756.xml"/><Relationship Id="rId1" Type="http://schemas.openxmlformats.org/officeDocument/2006/relationships/tags" Target="../tags/tag728.xml"/><Relationship Id="rId6" Type="http://schemas.openxmlformats.org/officeDocument/2006/relationships/tags" Target="../tags/tag733.xml"/><Relationship Id="rId11" Type="http://schemas.openxmlformats.org/officeDocument/2006/relationships/tags" Target="../tags/tag738.xml"/><Relationship Id="rId24" Type="http://schemas.openxmlformats.org/officeDocument/2006/relationships/tags" Target="../tags/tag751.xml"/><Relationship Id="rId32" Type="http://schemas.openxmlformats.org/officeDocument/2006/relationships/tags" Target="../tags/tag759.xml"/><Relationship Id="rId5" Type="http://schemas.openxmlformats.org/officeDocument/2006/relationships/tags" Target="../tags/tag732.xml"/><Relationship Id="rId15" Type="http://schemas.openxmlformats.org/officeDocument/2006/relationships/tags" Target="../tags/tag742.xml"/><Relationship Id="rId23" Type="http://schemas.openxmlformats.org/officeDocument/2006/relationships/tags" Target="../tags/tag750.xml"/><Relationship Id="rId28" Type="http://schemas.openxmlformats.org/officeDocument/2006/relationships/tags" Target="../tags/tag755.xml"/><Relationship Id="rId10" Type="http://schemas.openxmlformats.org/officeDocument/2006/relationships/tags" Target="../tags/tag737.xml"/><Relationship Id="rId19" Type="http://schemas.openxmlformats.org/officeDocument/2006/relationships/tags" Target="../tags/tag746.xml"/><Relationship Id="rId31" Type="http://schemas.openxmlformats.org/officeDocument/2006/relationships/tags" Target="../tags/tag758.xml"/><Relationship Id="rId4" Type="http://schemas.openxmlformats.org/officeDocument/2006/relationships/tags" Target="../tags/tag731.xml"/><Relationship Id="rId9" Type="http://schemas.openxmlformats.org/officeDocument/2006/relationships/tags" Target="../tags/tag736.xml"/><Relationship Id="rId14" Type="http://schemas.openxmlformats.org/officeDocument/2006/relationships/tags" Target="../tags/tag741.xml"/><Relationship Id="rId22" Type="http://schemas.openxmlformats.org/officeDocument/2006/relationships/tags" Target="../tags/tag749.xml"/><Relationship Id="rId27" Type="http://schemas.openxmlformats.org/officeDocument/2006/relationships/tags" Target="../tags/tag754.xml"/><Relationship Id="rId30" Type="http://schemas.openxmlformats.org/officeDocument/2006/relationships/tags" Target="../tags/tag757.xml"/><Relationship Id="rId35" Type="http://schemas.openxmlformats.org/officeDocument/2006/relationships/image" Target="../media/image51.emf"/><Relationship Id="rId8" Type="http://schemas.openxmlformats.org/officeDocument/2006/relationships/tags" Target="../tags/tag735.xml"/></Relationships>
</file>

<file path=ppt/slides/_rels/slide47.xml.rels><?xml version="1.0" encoding="UTF-8" standalone="yes"?>
<Relationships xmlns="http://schemas.openxmlformats.org/package/2006/relationships"><Relationship Id="rId13" Type="http://schemas.openxmlformats.org/officeDocument/2006/relationships/tags" Target="../tags/tag772.xml"/><Relationship Id="rId18" Type="http://schemas.openxmlformats.org/officeDocument/2006/relationships/tags" Target="../tags/tag777.xml"/><Relationship Id="rId26" Type="http://schemas.openxmlformats.org/officeDocument/2006/relationships/tags" Target="../tags/tag785.xml"/><Relationship Id="rId3" Type="http://schemas.openxmlformats.org/officeDocument/2006/relationships/tags" Target="../tags/tag762.xml"/><Relationship Id="rId21" Type="http://schemas.openxmlformats.org/officeDocument/2006/relationships/tags" Target="../tags/tag780.xml"/><Relationship Id="rId34" Type="http://schemas.openxmlformats.org/officeDocument/2006/relationships/image" Target="../media/image50.emf"/><Relationship Id="rId7" Type="http://schemas.openxmlformats.org/officeDocument/2006/relationships/tags" Target="../tags/tag766.xml"/><Relationship Id="rId12" Type="http://schemas.openxmlformats.org/officeDocument/2006/relationships/tags" Target="../tags/tag771.xml"/><Relationship Id="rId17" Type="http://schemas.openxmlformats.org/officeDocument/2006/relationships/tags" Target="../tags/tag776.xml"/><Relationship Id="rId25" Type="http://schemas.openxmlformats.org/officeDocument/2006/relationships/tags" Target="../tags/tag784.xml"/><Relationship Id="rId33" Type="http://schemas.openxmlformats.org/officeDocument/2006/relationships/slideLayout" Target="../slideLayouts/slideLayout16.xml"/><Relationship Id="rId2" Type="http://schemas.openxmlformats.org/officeDocument/2006/relationships/tags" Target="../tags/tag761.xml"/><Relationship Id="rId16" Type="http://schemas.openxmlformats.org/officeDocument/2006/relationships/tags" Target="../tags/tag775.xml"/><Relationship Id="rId20" Type="http://schemas.openxmlformats.org/officeDocument/2006/relationships/tags" Target="../tags/tag779.xml"/><Relationship Id="rId29" Type="http://schemas.openxmlformats.org/officeDocument/2006/relationships/tags" Target="../tags/tag788.xml"/><Relationship Id="rId1" Type="http://schemas.openxmlformats.org/officeDocument/2006/relationships/tags" Target="../tags/tag760.xml"/><Relationship Id="rId6" Type="http://schemas.openxmlformats.org/officeDocument/2006/relationships/tags" Target="../tags/tag765.xml"/><Relationship Id="rId11" Type="http://schemas.openxmlformats.org/officeDocument/2006/relationships/tags" Target="../tags/tag770.xml"/><Relationship Id="rId24" Type="http://schemas.openxmlformats.org/officeDocument/2006/relationships/tags" Target="../tags/tag783.xml"/><Relationship Id="rId32" Type="http://schemas.openxmlformats.org/officeDocument/2006/relationships/tags" Target="../tags/tag791.xml"/><Relationship Id="rId5" Type="http://schemas.openxmlformats.org/officeDocument/2006/relationships/tags" Target="../tags/tag764.xml"/><Relationship Id="rId15" Type="http://schemas.openxmlformats.org/officeDocument/2006/relationships/tags" Target="../tags/tag774.xml"/><Relationship Id="rId23" Type="http://schemas.openxmlformats.org/officeDocument/2006/relationships/tags" Target="../tags/tag782.xml"/><Relationship Id="rId28" Type="http://schemas.openxmlformats.org/officeDocument/2006/relationships/tags" Target="../tags/tag787.xml"/><Relationship Id="rId10" Type="http://schemas.openxmlformats.org/officeDocument/2006/relationships/tags" Target="../tags/tag769.xml"/><Relationship Id="rId19" Type="http://schemas.openxmlformats.org/officeDocument/2006/relationships/tags" Target="../tags/tag778.xml"/><Relationship Id="rId31" Type="http://schemas.openxmlformats.org/officeDocument/2006/relationships/tags" Target="../tags/tag790.xml"/><Relationship Id="rId4" Type="http://schemas.openxmlformats.org/officeDocument/2006/relationships/tags" Target="../tags/tag763.xml"/><Relationship Id="rId9" Type="http://schemas.openxmlformats.org/officeDocument/2006/relationships/tags" Target="../tags/tag768.xml"/><Relationship Id="rId14" Type="http://schemas.openxmlformats.org/officeDocument/2006/relationships/tags" Target="../tags/tag773.xml"/><Relationship Id="rId22" Type="http://schemas.openxmlformats.org/officeDocument/2006/relationships/tags" Target="../tags/tag781.xml"/><Relationship Id="rId27" Type="http://schemas.openxmlformats.org/officeDocument/2006/relationships/tags" Target="../tags/tag786.xml"/><Relationship Id="rId30" Type="http://schemas.openxmlformats.org/officeDocument/2006/relationships/tags" Target="../tags/tag789.xml"/><Relationship Id="rId35" Type="http://schemas.openxmlformats.org/officeDocument/2006/relationships/image" Target="../media/image51.emf"/><Relationship Id="rId8" Type="http://schemas.openxmlformats.org/officeDocument/2006/relationships/tags" Target="../tags/tag767.xml"/></Relationships>
</file>

<file path=ppt/slides/_rels/slide48.xml.rels><?xml version="1.0" encoding="UTF-8" standalone="yes"?>
<Relationships xmlns="http://schemas.openxmlformats.org/package/2006/relationships"><Relationship Id="rId13" Type="http://schemas.openxmlformats.org/officeDocument/2006/relationships/tags" Target="../tags/tag804.xml"/><Relationship Id="rId18" Type="http://schemas.openxmlformats.org/officeDocument/2006/relationships/tags" Target="../tags/tag809.xml"/><Relationship Id="rId26" Type="http://schemas.openxmlformats.org/officeDocument/2006/relationships/tags" Target="../tags/tag817.xml"/><Relationship Id="rId3" Type="http://schemas.openxmlformats.org/officeDocument/2006/relationships/tags" Target="../tags/tag794.xml"/><Relationship Id="rId21" Type="http://schemas.openxmlformats.org/officeDocument/2006/relationships/tags" Target="../tags/tag812.xml"/><Relationship Id="rId34" Type="http://schemas.openxmlformats.org/officeDocument/2006/relationships/image" Target="../media/image51.emf"/><Relationship Id="rId7" Type="http://schemas.openxmlformats.org/officeDocument/2006/relationships/tags" Target="../tags/tag798.xml"/><Relationship Id="rId12" Type="http://schemas.openxmlformats.org/officeDocument/2006/relationships/tags" Target="../tags/tag803.xml"/><Relationship Id="rId17" Type="http://schemas.openxmlformats.org/officeDocument/2006/relationships/tags" Target="../tags/tag808.xml"/><Relationship Id="rId25" Type="http://schemas.openxmlformats.org/officeDocument/2006/relationships/tags" Target="../tags/tag816.xml"/><Relationship Id="rId33" Type="http://schemas.openxmlformats.org/officeDocument/2006/relationships/slideLayout" Target="../slideLayouts/slideLayout16.xml"/><Relationship Id="rId2" Type="http://schemas.openxmlformats.org/officeDocument/2006/relationships/tags" Target="../tags/tag793.xml"/><Relationship Id="rId16" Type="http://schemas.openxmlformats.org/officeDocument/2006/relationships/tags" Target="../tags/tag807.xml"/><Relationship Id="rId20" Type="http://schemas.openxmlformats.org/officeDocument/2006/relationships/tags" Target="../tags/tag811.xml"/><Relationship Id="rId29" Type="http://schemas.openxmlformats.org/officeDocument/2006/relationships/tags" Target="../tags/tag820.xml"/><Relationship Id="rId1" Type="http://schemas.openxmlformats.org/officeDocument/2006/relationships/tags" Target="../tags/tag792.xml"/><Relationship Id="rId6" Type="http://schemas.openxmlformats.org/officeDocument/2006/relationships/tags" Target="../tags/tag797.xml"/><Relationship Id="rId11" Type="http://schemas.openxmlformats.org/officeDocument/2006/relationships/tags" Target="../tags/tag802.xml"/><Relationship Id="rId24" Type="http://schemas.openxmlformats.org/officeDocument/2006/relationships/tags" Target="../tags/tag815.xml"/><Relationship Id="rId32" Type="http://schemas.openxmlformats.org/officeDocument/2006/relationships/tags" Target="../tags/tag823.xml"/><Relationship Id="rId5" Type="http://schemas.openxmlformats.org/officeDocument/2006/relationships/tags" Target="../tags/tag796.xml"/><Relationship Id="rId15" Type="http://schemas.openxmlformats.org/officeDocument/2006/relationships/tags" Target="../tags/tag806.xml"/><Relationship Id="rId23" Type="http://schemas.openxmlformats.org/officeDocument/2006/relationships/tags" Target="../tags/tag814.xml"/><Relationship Id="rId28" Type="http://schemas.openxmlformats.org/officeDocument/2006/relationships/tags" Target="../tags/tag819.xml"/><Relationship Id="rId10" Type="http://schemas.openxmlformats.org/officeDocument/2006/relationships/tags" Target="../tags/tag801.xml"/><Relationship Id="rId19" Type="http://schemas.openxmlformats.org/officeDocument/2006/relationships/tags" Target="../tags/tag810.xml"/><Relationship Id="rId31" Type="http://schemas.openxmlformats.org/officeDocument/2006/relationships/tags" Target="../tags/tag822.xml"/><Relationship Id="rId4" Type="http://schemas.openxmlformats.org/officeDocument/2006/relationships/tags" Target="../tags/tag795.xml"/><Relationship Id="rId9" Type="http://schemas.openxmlformats.org/officeDocument/2006/relationships/tags" Target="../tags/tag800.xml"/><Relationship Id="rId14" Type="http://schemas.openxmlformats.org/officeDocument/2006/relationships/tags" Target="../tags/tag805.xml"/><Relationship Id="rId22" Type="http://schemas.openxmlformats.org/officeDocument/2006/relationships/tags" Target="../tags/tag813.xml"/><Relationship Id="rId27" Type="http://schemas.openxmlformats.org/officeDocument/2006/relationships/tags" Target="../tags/tag818.xml"/><Relationship Id="rId30" Type="http://schemas.openxmlformats.org/officeDocument/2006/relationships/tags" Target="../tags/tag821.xml"/><Relationship Id="rId35" Type="http://schemas.openxmlformats.org/officeDocument/2006/relationships/image" Target="../media/image50.emf"/><Relationship Id="rId8" Type="http://schemas.openxmlformats.org/officeDocument/2006/relationships/tags" Target="../tags/tag799.xml"/></Relationships>
</file>

<file path=ppt/slides/_rels/slide49.xml.rels><?xml version="1.0" encoding="UTF-8" standalone="yes"?>
<Relationships xmlns="http://schemas.openxmlformats.org/package/2006/relationships"><Relationship Id="rId8" Type="http://schemas.openxmlformats.org/officeDocument/2006/relationships/hyperlink" Target="https://ess.hdsb.ca/TrainingConfirmH.php?fAction=WHMIS&amp;ccsForm=web_Null" TargetMode="External"/><Relationship Id="rId3" Type="http://schemas.openxmlformats.org/officeDocument/2006/relationships/tags" Target="../tags/tag826.xml"/><Relationship Id="rId7" Type="http://schemas.openxmlformats.org/officeDocument/2006/relationships/notesSlide" Target="../notesSlides/notesSlide2.xml"/><Relationship Id="rId2" Type="http://schemas.openxmlformats.org/officeDocument/2006/relationships/tags" Target="../tags/tag825.xml"/><Relationship Id="rId1" Type="http://schemas.openxmlformats.org/officeDocument/2006/relationships/tags" Target="../tags/tag824.xml"/><Relationship Id="rId6" Type="http://schemas.openxmlformats.org/officeDocument/2006/relationships/slideLayout" Target="../slideLayouts/slideLayout2.xml"/><Relationship Id="rId5" Type="http://schemas.openxmlformats.org/officeDocument/2006/relationships/tags" Target="../tags/tag828.xml"/><Relationship Id="rId4" Type="http://schemas.openxmlformats.org/officeDocument/2006/relationships/tags" Target="../tags/tag827.xml"/></Relationships>
</file>

<file path=ppt/slides/_rels/slide5.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9"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14.png"/><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15.png"/><Relationship Id="rId5" Type="http://schemas.openxmlformats.org/officeDocument/2006/relationships/slideLayout" Target="../slideLayouts/slideLayout3.xml"/><Relationship Id="rId4" Type="http://schemas.openxmlformats.org/officeDocument/2006/relationships/tags" Target="../tags/tag109.xml"/></Relationships>
</file>

<file path=ppt/slides/_rels/slide8.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16.png"/><Relationship Id="rId5" Type="http://schemas.openxmlformats.org/officeDocument/2006/relationships/slideLayout" Target="../slideLayouts/slideLayout3.xml"/><Relationship Id="rId4" Type="http://schemas.openxmlformats.org/officeDocument/2006/relationships/tags" Target="../tags/tag113.xml"/></Relationships>
</file>

<file path=ppt/slides/_rels/slide9.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7.png"/><Relationship Id="rId5" Type="http://schemas.openxmlformats.org/officeDocument/2006/relationships/slideLayout" Target="../slideLayouts/slideLayout3.xml"/><Relationship Id="rId4" Type="http://schemas.openxmlformats.org/officeDocument/2006/relationships/tags" Target="../tags/tag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130621" y="5029200"/>
            <a:ext cx="7772400" cy="1470025"/>
          </a:xfrm>
        </p:spPr>
        <p:txBody>
          <a:bodyPr>
            <a:normAutofit fontScale="90000"/>
          </a:bodyPr>
          <a:lstStyle/>
          <a:p>
            <a:r>
              <a:rPr lang="en-US" dirty="0" smtClean="0"/>
              <a:t>WHMIS</a:t>
            </a:r>
            <a:r>
              <a:rPr lang="en-US" sz="2800" dirty="0"/>
              <a:t/>
            </a:r>
            <a:br>
              <a:rPr lang="en-US" sz="2800" dirty="0"/>
            </a:br>
            <a:r>
              <a:rPr lang="en-US" sz="2800" dirty="0" smtClean="0"/>
              <a:t>(Workplace Hazardous Materials Information System)</a:t>
            </a:r>
            <a:endParaRPr lang="en-US" sz="2800" dirty="0"/>
          </a:p>
        </p:txBody>
      </p:sp>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5606441"/>
            <a:ext cx="755970" cy="777307"/>
          </a:xfrm>
          <a:prstGeom prst="rect">
            <a:avLst/>
          </a:prstGeom>
        </p:spPr>
      </p:pic>
      <p:sp>
        <p:nvSpPr>
          <p:cNvPr id="6" name="Rectangle 5"/>
          <p:cNvSpPr/>
          <p:nvPr>
            <p:custDataLst>
              <p:tags r:id="rId3"/>
            </p:custDataLst>
          </p:nvPr>
        </p:nvSpPr>
        <p:spPr>
          <a:xfrm>
            <a:off x="5638800" y="3048000"/>
            <a:ext cx="3294492" cy="923330"/>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basics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14" y="695735"/>
            <a:ext cx="4260850"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6171620" y="4684428"/>
            <a:ext cx="1114425" cy="1343025"/>
          </a:xfrm>
          <a:prstGeom prst="rect">
            <a:avLst/>
          </a:prstGeom>
        </p:spPr>
      </p:pic>
    </p:spTree>
    <p:custDataLst>
      <p:tags r:id="rId1"/>
    </p:custDataLst>
    <p:extLst>
      <p:ext uri="{BB962C8B-B14F-4D97-AF65-F5344CB8AC3E}">
        <p14:creationId xmlns:p14="http://schemas.microsoft.com/office/powerpoint/2010/main" val="194534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533400" y="304800"/>
            <a:ext cx="8077200" cy="457200"/>
          </a:xfrm>
        </p:spPr>
        <p:txBody>
          <a:bodyPr>
            <a:noAutofit/>
          </a:bodyPr>
          <a:lstStyle/>
          <a:p>
            <a:r>
              <a:rPr lang="en-US" sz="2800" dirty="0">
                <a:solidFill>
                  <a:schemeClr val="bg1">
                    <a:lumMod val="50000"/>
                  </a:schemeClr>
                </a:solidFill>
              </a:rPr>
              <a:t>CLASS D: Poisonous and Infectious Materials </a:t>
            </a:r>
            <a:endParaRPr lang="en-US" sz="2800" dirty="0"/>
          </a:p>
        </p:txBody>
      </p:sp>
      <p:graphicFrame>
        <p:nvGraphicFramePr>
          <p:cNvPr id="7" name="Content Placeholder 6"/>
          <p:cNvGraphicFramePr>
            <a:graphicFrameLocks noGrp="1"/>
          </p:cNvGraphicFramePr>
          <p:nvPr>
            <p:ph idx="1"/>
            <p:custDataLst>
              <p:tags r:id="rId3"/>
            </p:custDataLst>
            <p:extLst>
              <p:ext uri="{D42A27DB-BD31-4B8C-83A1-F6EECF244321}">
                <p14:modId xmlns:p14="http://schemas.microsoft.com/office/powerpoint/2010/main" val="1787085949"/>
              </p:ext>
            </p:extLst>
          </p:nvPr>
        </p:nvGraphicFramePr>
        <p:xfrm>
          <a:off x="609600" y="1371600"/>
          <a:ext cx="7848600" cy="5638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5" name="Content Placeholder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29000" y="3352800"/>
            <a:ext cx="2165350" cy="2887133"/>
          </a:xfrm>
          <a:prstGeom prst="rect">
            <a:avLst/>
          </a:prstGeom>
        </p:spPr>
      </p:pic>
      <p:pic>
        <p:nvPicPr>
          <p:cNvPr id="12291" name="Picture 3"/>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5029200" y="988537"/>
            <a:ext cx="1517650" cy="1420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778701" y="4137420"/>
            <a:ext cx="1317891" cy="13178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6850073" y="4267200"/>
            <a:ext cx="1395413" cy="1395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3"/>
          <p:cNvSpPr txBox="1">
            <a:spLocks/>
          </p:cNvSpPr>
          <p:nvPr>
            <p:custDataLst>
              <p:tags r:id="rId7"/>
            </p:custDataLst>
          </p:nvPr>
        </p:nvSpPr>
        <p:spPr>
          <a:xfrm>
            <a:off x="609600" y="680888"/>
            <a:ext cx="4724401" cy="457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2000" b="1" kern="1200">
                <a:solidFill>
                  <a:schemeClr val="tx1">
                    <a:lumMod val="65000"/>
                    <a:lumOff val="35000"/>
                  </a:schemeClr>
                </a:solidFill>
                <a:latin typeface="+mj-lt"/>
                <a:ea typeface="+mj-ea"/>
                <a:cs typeface="+mj-cs"/>
              </a:defRPr>
            </a:lvl1pPr>
          </a:lstStyle>
          <a:p>
            <a:r>
              <a:rPr lang="en-US" sz="1800" dirty="0" smtClean="0">
                <a:solidFill>
                  <a:schemeClr val="tx2"/>
                </a:solidFill>
              </a:rPr>
              <a:t>This class has 3 divisions: D1, D2 and D3</a:t>
            </a:r>
            <a:endParaRPr lang="en-US" sz="1800" dirty="0"/>
          </a:p>
        </p:txBody>
      </p:sp>
    </p:spTree>
    <p:custDataLst>
      <p:tags r:id="rId1"/>
    </p:custDataLst>
    <p:extLst>
      <p:ext uri="{BB962C8B-B14F-4D97-AF65-F5344CB8AC3E}">
        <p14:creationId xmlns:p14="http://schemas.microsoft.com/office/powerpoint/2010/main" val="108672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fade">
                                      <p:cBhvr>
                                        <p:cTn id="18" dur="1000"/>
                                        <p:tgtEl>
                                          <p:spTgt spid="12291"/>
                                        </p:tgtEl>
                                      </p:cBhvr>
                                    </p:animEffect>
                                    <p:anim calcmode="lin" valueType="num">
                                      <p:cBhvr>
                                        <p:cTn id="19" dur="1000" fill="hold"/>
                                        <p:tgtEl>
                                          <p:spTgt spid="12291"/>
                                        </p:tgtEl>
                                        <p:attrNameLst>
                                          <p:attrName>ppt_x</p:attrName>
                                        </p:attrNameLst>
                                      </p:cBhvr>
                                      <p:tavLst>
                                        <p:tav tm="0">
                                          <p:val>
                                            <p:strVal val="#ppt_x"/>
                                          </p:val>
                                        </p:tav>
                                        <p:tav tm="100000">
                                          <p:val>
                                            <p:strVal val="#ppt_x"/>
                                          </p:val>
                                        </p:tav>
                                      </p:tavLst>
                                    </p:anim>
                                    <p:anim calcmode="lin" valueType="num">
                                      <p:cBhvr>
                                        <p:cTn id="20"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293"/>
                                        </p:tgtEl>
                                        <p:attrNameLst>
                                          <p:attrName>style.visibility</p:attrName>
                                        </p:attrNameLst>
                                      </p:cBhvr>
                                      <p:to>
                                        <p:strVal val="visible"/>
                                      </p:to>
                                    </p:set>
                                    <p:animEffect transition="in" filter="fade">
                                      <p:cBhvr>
                                        <p:cTn id="25" dur="1000"/>
                                        <p:tgtEl>
                                          <p:spTgt spid="12293"/>
                                        </p:tgtEl>
                                      </p:cBhvr>
                                    </p:animEffect>
                                    <p:anim calcmode="lin" valueType="num">
                                      <p:cBhvr>
                                        <p:cTn id="26" dur="1000" fill="hold"/>
                                        <p:tgtEl>
                                          <p:spTgt spid="12293"/>
                                        </p:tgtEl>
                                        <p:attrNameLst>
                                          <p:attrName>ppt_x</p:attrName>
                                        </p:attrNameLst>
                                      </p:cBhvr>
                                      <p:tavLst>
                                        <p:tav tm="0">
                                          <p:val>
                                            <p:strVal val="#ppt_x"/>
                                          </p:val>
                                        </p:tav>
                                        <p:tav tm="100000">
                                          <p:val>
                                            <p:strVal val="#ppt_x"/>
                                          </p:val>
                                        </p:tav>
                                      </p:tavLst>
                                    </p:anim>
                                    <p:anim calcmode="lin" valueType="num">
                                      <p:cBhvr>
                                        <p:cTn id="27"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294"/>
                                        </p:tgtEl>
                                        <p:attrNameLst>
                                          <p:attrName>style.visibility</p:attrName>
                                        </p:attrNameLst>
                                      </p:cBhvr>
                                      <p:to>
                                        <p:strVal val="visible"/>
                                      </p:to>
                                    </p:set>
                                    <p:animEffect transition="in" filter="fade">
                                      <p:cBhvr>
                                        <p:cTn id="32" dur="1000"/>
                                        <p:tgtEl>
                                          <p:spTgt spid="12294"/>
                                        </p:tgtEl>
                                      </p:cBhvr>
                                    </p:animEffect>
                                    <p:anim calcmode="lin" valueType="num">
                                      <p:cBhvr>
                                        <p:cTn id="33" dur="1000" fill="hold"/>
                                        <p:tgtEl>
                                          <p:spTgt spid="12294"/>
                                        </p:tgtEl>
                                        <p:attrNameLst>
                                          <p:attrName>ppt_x</p:attrName>
                                        </p:attrNameLst>
                                      </p:cBhvr>
                                      <p:tavLst>
                                        <p:tav tm="0">
                                          <p:val>
                                            <p:strVal val="#ppt_x"/>
                                          </p:val>
                                        </p:tav>
                                        <p:tav tm="100000">
                                          <p:val>
                                            <p:strVal val="#ppt_x"/>
                                          </p:val>
                                        </p:tav>
                                      </p:tavLst>
                                    </p:anim>
                                    <p:anim calcmode="lin" valueType="num">
                                      <p:cBhvr>
                                        <p:cTn id="34"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smtClean="0">
                <a:solidFill>
                  <a:schemeClr val="bg1">
                    <a:lumMod val="50000"/>
                  </a:schemeClr>
                </a:solidFill>
              </a:rPr>
              <a:t>CLASS D1: Materials Causing Immediate and Serious Effects</a:t>
            </a:r>
            <a:endParaRPr lang="en-US" sz="24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sz="2000" b="1" dirty="0" smtClean="0"/>
              <a:t>Poisonous, may be fatal</a:t>
            </a:r>
          </a:p>
          <a:p>
            <a:endParaRPr lang="en-US" sz="2000" b="1" dirty="0"/>
          </a:p>
          <a:p>
            <a:pPr lvl="1"/>
            <a:r>
              <a:rPr lang="en-US" dirty="0" smtClean="0"/>
              <a:t>Examples</a:t>
            </a:r>
            <a:r>
              <a:rPr lang="en-US" dirty="0"/>
              <a:t>: </a:t>
            </a:r>
          </a:p>
          <a:p>
            <a:pPr lvl="2"/>
            <a:r>
              <a:rPr lang="en-US" dirty="0" smtClean="0"/>
              <a:t>Arsenic, methylene chloride, formaldehyde</a:t>
            </a:r>
          </a:p>
          <a:p>
            <a:pPr lvl="2"/>
            <a:endParaRPr lang="en-US" dirty="0"/>
          </a:p>
          <a:p>
            <a:pPr lvl="1"/>
            <a:r>
              <a:rPr lang="en-US" dirty="0" smtClean="0"/>
              <a:t>Hazards</a:t>
            </a:r>
            <a:r>
              <a:rPr lang="en-US" dirty="0"/>
              <a:t>:</a:t>
            </a:r>
          </a:p>
          <a:p>
            <a:pPr lvl="2"/>
            <a:r>
              <a:rPr lang="en-US" dirty="0" smtClean="0"/>
              <a:t>May be fatal if inhaled, swallowed or absorbed through skin</a:t>
            </a:r>
          </a:p>
          <a:p>
            <a:pPr lvl="2"/>
            <a:r>
              <a:rPr lang="en-CA" dirty="0" smtClean="0"/>
              <a:t>May burn skin or eyes upon contact</a:t>
            </a:r>
            <a:endParaRPr lang="en-US" dirty="0"/>
          </a:p>
        </p:txBody>
      </p:sp>
      <p:pic>
        <p:nvPicPr>
          <p:cNvPr id="13314"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714999" y="1600200"/>
            <a:ext cx="2695849"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323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smtClean="0">
                <a:solidFill>
                  <a:schemeClr val="bg1">
                    <a:lumMod val="50000"/>
                  </a:schemeClr>
                </a:solidFill>
              </a:rPr>
              <a:t>CLASS D2: Materials Causing Other Toxic Effects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fontScale="92500" lnSpcReduction="10000"/>
          </a:bodyPr>
          <a:lstStyle/>
          <a:p>
            <a:r>
              <a:rPr lang="en-US" sz="2000" b="1" dirty="0" smtClean="0"/>
              <a:t>Poisonous, but not immediately dangerous to health</a:t>
            </a:r>
          </a:p>
          <a:p>
            <a:r>
              <a:rPr lang="en-CA" sz="2000" b="1" dirty="0" smtClean="0"/>
              <a:t>Chronic health effects on body organs, cardiovascular or nervous system</a:t>
            </a:r>
            <a:endParaRPr lang="en-US" sz="2000" b="1" dirty="0" smtClean="0"/>
          </a:p>
          <a:p>
            <a:endParaRPr lang="en-US" sz="2000" b="1" dirty="0"/>
          </a:p>
          <a:p>
            <a:pPr lvl="1"/>
            <a:r>
              <a:rPr lang="en-US" dirty="0" smtClean="0"/>
              <a:t>Examples</a:t>
            </a:r>
            <a:r>
              <a:rPr lang="en-US" dirty="0"/>
              <a:t>: </a:t>
            </a:r>
          </a:p>
          <a:p>
            <a:pPr lvl="2"/>
            <a:r>
              <a:rPr lang="en-US" dirty="0" smtClean="0"/>
              <a:t>Carcinogens (asbestos, crystalline silica, benzene) sensitizers (methyl methacrylate) embroyotoxin (xylene)</a:t>
            </a:r>
          </a:p>
          <a:p>
            <a:pPr lvl="2"/>
            <a:endParaRPr lang="en-US" dirty="0"/>
          </a:p>
          <a:p>
            <a:pPr lvl="1"/>
            <a:r>
              <a:rPr lang="en-US" dirty="0" smtClean="0"/>
              <a:t>Hazards</a:t>
            </a:r>
            <a:r>
              <a:rPr lang="en-US" dirty="0"/>
              <a:t>:</a:t>
            </a:r>
          </a:p>
          <a:p>
            <a:pPr lvl="2"/>
            <a:r>
              <a:rPr lang="en-CA" dirty="0" smtClean="0"/>
              <a:t>Repeated exposure may cause death or permanent injury</a:t>
            </a:r>
          </a:p>
          <a:p>
            <a:pPr lvl="2"/>
            <a:r>
              <a:rPr lang="en-CA" dirty="0" smtClean="0"/>
              <a:t>May be a skin irritant or sensitizer causing allergic reaction</a:t>
            </a:r>
          </a:p>
          <a:p>
            <a:pPr lvl="2"/>
            <a:r>
              <a:rPr lang="en-CA" dirty="0" smtClean="0"/>
              <a:t>May cause birth defects, cancer, reproductive problems, or impairment of body organs and systems</a:t>
            </a:r>
            <a:endParaRPr lang="en-US" dirty="0" smtClean="0"/>
          </a:p>
        </p:txBody>
      </p:sp>
      <p:pic>
        <p:nvPicPr>
          <p:cNvPr id="14338"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553200" y="1752599"/>
            <a:ext cx="2057400" cy="2064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9567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smtClean="0">
                <a:solidFill>
                  <a:schemeClr val="bg1">
                    <a:lumMod val="50000"/>
                  </a:schemeClr>
                </a:solidFill>
              </a:rPr>
              <a:t>CLASS D3: Bio Hazardous Infectious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fontScale="92500" lnSpcReduction="10000"/>
          </a:bodyPr>
          <a:lstStyle/>
          <a:p>
            <a:r>
              <a:rPr lang="en-CA" sz="2000" b="1" dirty="0" smtClean="0"/>
              <a:t>May cause serious disease, resulting in death or illness</a:t>
            </a:r>
          </a:p>
          <a:p>
            <a:r>
              <a:rPr lang="en-CA" sz="2000" b="1" dirty="0" smtClean="0"/>
              <a:t>Classified as Risk Groups II, III or IV as defined by the Medical Research Council of Canada</a:t>
            </a:r>
            <a:endParaRPr lang="en-US" sz="2000" b="1" dirty="0" smtClean="0"/>
          </a:p>
          <a:p>
            <a:endParaRPr lang="en-US" sz="2000" b="1" dirty="0"/>
          </a:p>
          <a:p>
            <a:pPr lvl="1"/>
            <a:r>
              <a:rPr lang="en-US" dirty="0" smtClean="0"/>
              <a:t>Examples</a:t>
            </a:r>
            <a:r>
              <a:rPr lang="en-US" dirty="0"/>
              <a:t>: </a:t>
            </a:r>
          </a:p>
          <a:p>
            <a:pPr lvl="2"/>
            <a:r>
              <a:rPr lang="en-US" dirty="0" smtClean="0"/>
              <a:t>Commercial cultures containing infectious organisms such as HIV, Ebola, and Hepatitis B</a:t>
            </a:r>
          </a:p>
          <a:p>
            <a:pPr lvl="2"/>
            <a:endParaRPr lang="en-US" dirty="0"/>
          </a:p>
          <a:p>
            <a:pPr lvl="1"/>
            <a:r>
              <a:rPr lang="en-US" dirty="0" smtClean="0"/>
              <a:t>Hazards</a:t>
            </a:r>
            <a:r>
              <a:rPr lang="en-US" dirty="0"/>
              <a:t>:</a:t>
            </a:r>
          </a:p>
          <a:p>
            <a:pPr lvl="2"/>
            <a:r>
              <a:rPr lang="en-US" dirty="0"/>
              <a:t>Microorganisms (includes viruses, bacteria, fungi) can cause disease in persons and animals. </a:t>
            </a:r>
            <a:endParaRPr lang="en-US" dirty="0" smtClean="0"/>
          </a:p>
          <a:p>
            <a:pPr lvl="2"/>
            <a:r>
              <a:rPr lang="en-US" dirty="0" smtClean="0"/>
              <a:t>They </a:t>
            </a:r>
            <a:r>
              <a:rPr lang="en-US" dirty="0"/>
              <a:t>may be present in cultures. </a:t>
            </a:r>
            <a:endParaRPr lang="en-US" dirty="0" smtClean="0"/>
          </a:p>
          <a:p>
            <a:pPr lvl="2"/>
            <a:r>
              <a:rPr lang="en-US" dirty="0" smtClean="0"/>
              <a:t>Products </a:t>
            </a:r>
            <a:r>
              <a:rPr lang="en-US" dirty="0"/>
              <a:t>containing bio hazardous infectious materials may be found in laboratory and research facilities associated with the medical or agricultural sectors.</a:t>
            </a:r>
          </a:p>
        </p:txBody>
      </p:sp>
      <p:pic>
        <p:nvPicPr>
          <p:cNvPr id="15362"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553200" y="1600199"/>
            <a:ext cx="2182813" cy="2182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4703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smtClean="0">
                <a:solidFill>
                  <a:schemeClr val="bg1">
                    <a:lumMod val="50000"/>
                  </a:schemeClr>
                </a:solidFill>
              </a:rPr>
              <a:t>CLASS E: Corrosive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a:bodyPr>
          <a:lstStyle/>
          <a:p>
            <a:r>
              <a:rPr lang="en-CA" sz="2000" b="1" dirty="0" smtClean="0"/>
              <a:t>Caustics or acids causing severe irritation and burns to skin or eyes</a:t>
            </a:r>
            <a:endParaRPr lang="en-US" sz="2000" b="1" dirty="0" smtClean="0"/>
          </a:p>
          <a:p>
            <a:endParaRPr lang="en-US" sz="2000" b="1" dirty="0"/>
          </a:p>
          <a:p>
            <a:pPr lvl="1"/>
            <a:r>
              <a:rPr lang="en-US" dirty="0" smtClean="0"/>
              <a:t>Examples</a:t>
            </a:r>
            <a:r>
              <a:rPr lang="en-US" dirty="0"/>
              <a:t>: </a:t>
            </a:r>
          </a:p>
          <a:p>
            <a:pPr lvl="2"/>
            <a:r>
              <a:rPr lang="en-US" dirty="0" smtClean="0"/>
              <a:t>Sodium hydroxide, hydrochloric acid, hydrofluoric acid</a:t>
            </a:r>
          </a:p>
          <a:p>
            <a:pPr lvl="2"/>
            <a:endParaRPr lang="en-US" dirty="0"/>
          </a:p>
          <a:p>
            <a:pPr lvl="1"/>
            <a:r>
              <a:rPr lang="en-US" dirty="0" smtClean="0"/>
              <a:t>Hazards</a:t>
            </a:r>
            <a:r>
              <a:rPr lang="en-US" dirty="0"/>
              <a:t>:</a:t>
            </a:r>
          </a:p>
          <a:p>
            <a:pPr lvl="2"/>
            <a:r>
              <a:rPr lang="en-US" dirty="0" smtClean="0"/>
              <a:t>Corrosive materials can cause permanent damage (e.g., burns) to skin and eyes</a:t>
            </a:r>
          </a:p>
          <a:p>
            <a:pPr lvl="2"/>
            <a:r>
              <a:rPr lang="en-CA" dirty="0" smtClean="0"/>
              <a:t>May be harmful if inhaled</a:t>
            </a:r>
          </a:p>
          <a:p>
            <a:pPr lvl="2"/>
            <a:r>
              <a:rPr lang="en-CA" dirty="0" smtClean="0"/>
              <a:t>May eat through metal</a:t>
            </a:r>
            <a:endParaRPr lang="en-US" dirty="0"/>
          </a:p>
        </p:txBody>
      </p:sp>
      <p:pic>
        <p:nvPicPr>
          <p:cNvPr id="16386"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997576" y="1295400"/>
            <a:ext cx="2627172"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3636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style.rotation</p:attrName>
                                        </p:attrNameLst>
                                      </p:cBhvr>
                                      <p:tavLst>
                                        <p:tav tm="0">
                                          <p:val>
                                            <p:fltVal val="90"/>
                                          </p:val>
                                        </p:tav>
                                        <p:tav tm="100000">
                                          <p:val>
                                            <p:fltVal val="0"/>
                                          </p:val>
                                        </p:tav>
                                      </p:tavLst>
                                    </p:anim>
                                    <p:animEffect transition="in" filter="fade">
                                      <p:cBhvr>
                                        <p:cTn id="10" dur="1000"/>
                                        <p:tgtEl>
                                          <p:spTgt spid="1638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smtClean="0">
                <a:solidFill>
                  <a:schemeClr val="bg1">
                    <a:lumMod val="50000"/>
                  </a:schemeClr>
                </a:solidFill>
              </a:rPr>
              <a:t>CLASS F: Dangerously Reactive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a:bodyPr>
          <a:lstStyle/>
          <a:p>
            <a:r>
              <a:rPr lang="en-CA" sz="2000" b="1" dirty="0" smtClean="0"/>
              <a:t>Products that can undergo dangerous reaction if subject to heat, light, pressure, shock, water or air</a:t>
            </a:r>
            <a:endParaRPr lang="en-US" sz="2000" b="1" dirty="0" smtClean="0"/>
          </a:p>
          <a:p>
            <a:endParaRPr lang="en-US" sz="2000" b="1" dirty="0"/>
          </a:p>
          <a:p>
            <a:pPr lvl="1"/>
            <a:r>
              <a:rPr lang="en-US" dirty="0" smtClean="0"/>
              <a:t>Examples</a:t>
            </a:r>
            <a:r>
              <a:rPr lang="en-US" dirty="0"/>
              <a:t>: </a:t>
            </a:r>
          </a:p>
          <a:p>
            <a:pPr lvl="2"/>
            <a:r>
              <a:rPr lang="en-US" dirty="0" smtClean="0"/>
              <a:t>Hydrogen cyanide, vinyl acetate, chlorine dioxide</a:t>
            </a:r>
          </a:p>
          <a:p>
            <a:pPr lvl="2"/>
            <a:endParaRPr lang="en-US" dirty="0"/>
          </a:p>
          <a:p>
            <a:pPr lvl="1"/>
            <a:r>
              <a:rPr lang="en-US" dirty="0" smtClean="0"/>
              <a:t>Hazards</a:t>
            </a:r>
            <a:r>
              <a:rPr lang="en-US" dirty="0"/>
              <a:t>:</a:t>
            </a:r>
          </a:p>
          <a:p>
            <a:pPr lvl="2"/>
            <a:r>
              <a:rPr lang="en-CA" dirty="0" smtClean="0"/>
              <a:t>Products in this class are very unstable</a:t>
            </a:r>
          </a:p>
          <a:p>
            <a:pPr lvl="2"/>
            <a:r>
              <a:rPr lang="en-CA" dirty="0" smtClean="0"/>
              <a:t>They can undergo vigorous polymerization reaction on their own, or become self-reactive when exposed to shock or to increase in pressure or temperature</a:t>
            </a:r>
          </a:p>
          <a:p>
            <a:pPr lvl="2"/>
            <a:r>
              <a:rPr lang="en-CA" dirty="0" smtClean="0"/>
              <a:t>It also includes products that react strongly with water to release a toxic gas</a:t>
            </a:r>
            <a:endParaRPr lang="en-US" dirty="0"/>
          </a:p>
        </p:txBody>
      </p:sp>
      <p:pic>
        <p:nvPicPr>
          <p:cNvPr id="17410"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400800" y="1447799"/>
            <a:ext cx="2200275" cy="2195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973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style.rotation</p:attrName>
                                        </p:attrNameLst>
                                      </p:cBhvr>
                                      <p:tavLst>
                                        <p:tav tm="0">
                                          <p:val>
                                            <p:fltVal val="90"/>
                                          </p:val>
                                        </p:tav>
                                        <p:tav tm="100000">
                                          <p:val>
                                            <p:fltVal val="0"/>
                                          </p:val>
                                        </p:tav>
                                      </p:tavLst>
                                    </p:anim>
                                    <p:animEffect transition="in" filter="fade">
                                      <p:cBhvr>
                                        <p:cTn id="10" dur="10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5800" y="457200"/>
            <a:ext cx="5486400" cy="566738"/>
          </a:xfrm>
        </p:spPr>
        <p:txBody>
          <a:bodyPr>
            <a:normAutofit/>
          </a:bodyPr>
          <a:lstStyle/>
          <a:p>
            <a:r>
              <a:rPr lang="en-CA" sz="2800" dirty="0" smtClean="0">
                <a:solidFill>
                  <a:schemeClr val="bg1">
                    <a:lumMod val="50000"/>
                  </a:schemeClr>
                </a:solidFill>
              </a:rPr>
              <a:t>WHMIS Labels</a:t>
            </a:r>
            <a:endParaRPr lang="en-US" sz="2800" dirty="0">
              <a:solidFill>
                <a:schemeClr val="bg1">
                  <a:lumMod val="50000"/>
                </a:schemeClr>
              </a:solidFill>
            </a:endParaRPr>
          </a:p>
        </p:txBody>
      </p:sp>
      <p:sp>
        <p:nvSpPr>
          <p:cNvPr id="4" name="Text Placeholder 3"/>
          <p:cNvSpPr>
            <a:spLocks noGrp="1"/>
          </p:cNvSpPr>
          <p:nvPr>
            <p:ph type="body" sz="half" idx="2"/>
            <p:custDataLst>
              <p:tags r:id="rId3"/>
            </p:custDataLst>
          </p:nvPr>
        </p:nvSpPr>
        <p:spPr>
          <a:xfrm>
            <a:off x="609600" y="1219200"/>
            <a:ext cx="5486400" cy="3733800"/>
          </a:xfrm>
        </p:spPr>
        <p:txBody>
          <a:bodyPr>
            <a:normAutofit/>
          </a:bodyPr>
          <a:lstStyle/>
          <a:p>
            <a:pPr>
              <a:buClr>
                <a:schemeClr val="accent1"/>
              </a:buClr>
            </a:pPr>
            <a:r>
              <a:rPr lang="en-US" sz="1600" dirty="0"/>
              <a:t>The purpose of labels is to alert workers to the main hazards of controlled products and provide instructions for safe handling, and to direct workers to the MSDS for more information.</a:t>
            </a:r>
          </a:p>
          <a:p>
            <a:pPr marL="285750" indent="-285750">
              <a:buClr>
                <a:schemeClr val="accent1"/>
              </a:buClr>
              <a:buFont typeface="Arial" panose="020B0604020202020204" pitchFamily="34" charset="0"/>
              <a:buChar char="•"/>
            </a:pPr>
            <a:endParaRPr lang="en-US" sz="1600" dirty="0"/>
          </a:p>
          <a:p>
            <a:pPr marL="285750" indent="-285750">
              <a:buClr>
                <a:schemeClr val="accent1"/>
              </a:buClr>
              <a:buFont typeface="Arial" panose="020B0604020202020204" pitchFamily="34" charset="0"/>
              <a:buChar char="•"/>
            </a:pPr>
            <a:r>
              <a:rPr lang="en-US" sz="1600" dirty="0"/>
              <a:t>All WHMIS controlled products must be labelled</a:t>
            </a:r>
          </a:p>
          <a:p>
            <a:pPr marL="285750" indent="-285750">
              <a:buClr>
                <a:schemeClr val="accent1"/>
              </a:buClr>
              <a:buFont typeface="Arial" panose="020B0604020202020204" pitchFamily="34" charset="0"/>
              <a:buChar char="•"/>
            </a:pPr>
            <a:r>
              <a:rPr lang="en-US" sz="1600" dirty="0"/>
              <a:t>There are 2 types of WHMIS Labels</a:t>
            </a:r>
          </a:p>
          <a:p>
            <a:pPr marL="742950" lvl="1" indent="-285750">
              <a:buClr>
                <a:schemeClr val="accent1"/>
              </a:buClr>
              <a:buFont typeface="Arial" panose="020B0604020202020204" pitchFamily="34" charset="0"/>
              <a:buChar char="•"/>
            </a:pPr>
            <a:r>
              <a:rPr lang="en-US" sz="1600" dirty="0"/>
              <a:t>Supplier Labels</a:t>
            </a:r>
          </a:p>
          <a:p>
            <a:pPr marL="742950" lvl="1" indent="-285750">
              <a:buClr>
                <a:schemeClr val="accent1"/>
              </a:buClr>
              <a:buFont typeface="Arial" panose="020B0604020202020204" pitchFamily="34" charset="0"/>
              <a:buChar char="•"/>
            </a:pPr>
            <a:r>
              <a:rPr lang="en-US" sz="1600" dirty="0"/>
              <a:t>Workplace Labels</a:t>
            </a:r>
          </a:p>
          <a:p>
            <a:pPr marL="285750" indent="-285750">
              <a:buClr>
                <a:schemeClr val="accent1"/>
              </a:buClr>
              <a:buFont typeface="Arial" panose="020B0604020202020204" pitchFamily="34" charset="0"/>
              <a:buChar char="•"/>
            </a:pPr>
            <a:r>
              <a:rPr lang="en-US" sz="1600" dirty="0"/>
              <a:t>Other means of identification</a:t>
            </a:r>
          </a:p>
          <a:p>
            <a:pPr marL="742950" lvl="1" indent="-285750">
              <a:buClr>
                <a:schemeClr val="accent1"/>
              </a:buClr>
              <a:buFont typeface="Arial" panose="020B0604020202020204" pitchFamily="34" charset="0"/>
              <a:buChar char="•"/>
            </a:pPr>
            <a:r>
              <a:rPr lang="en-US" sz="1600" dirty="0" smtClean="0"/>
              <a:t>Placards</a:t>
            </a:r>
            <a:r>
              <a:rPr lang="en-US" sz="1600" dirty="0"/>
              <a:t>, warning signs, colour codes</a:t>
            </a:r>
          </a:p>
          <a:p>
            <a:pPr marL="742950" lvl="1" indent="-285750">
              <a:buClr>
                <a:schemeClr val="accent1"/>
              </a:buClr>
              <a:buFont typeface="Arial" panose="020B0604020202020204" pitchFamily="34" charset="0"/>
              <a:buChar char="•"/>
            </a:pPr>
            <a:r>
              <a:rPr lang="en-US" sz="1600" dirty="0"/>
              <a:t>Labels alert workers to hazards and safe handling </a:t>
            </a:r>
            <a:r>
              <a:rPr lang="en-US" sz="1600" dirty="0" smtClean="0"/>
              <a:t>instructions</a:t>
            </a:r>
            <a:endParaRPr lang="en-US" sz="1600" dirty="0"/>
          </a:p>
        </p:txBody>
      </p:sp>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371600"/>
            <a:ext cx="27622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5537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80">
                                          <p:stCondLst>
                                            <p:cond delay="0"/>
                                          </p:stCondLst>
                                        </p:cTn>
                                        <p:tgtEl>
                                          <p:spTgt spid="18435"/>
                                        </p:tgtEl>
                                      </p:cBhvr>
                                    </p:animEffect>
                                    <p:anim calcmode="lin" valueType="num">
                                      <p:cBhvr>
                                        <p:cTn id="8"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5"/>
                                        </p:tgtEl>
                                      </p:cBhvr>
                                      <p:to x="100000" y="60000"/>
                                    </p:animScale>
                                    <p:animScale>
                                      <p:cBhvr>
                                        <p:cTn id="14" dur="166" decel="50000">
                                          <p:stCondLst>
                                            <p:cond delay="676"/>
                                          </p:stCondLst>
                                        </p:cTn>
                                        <p:tgtEl>
                                          <p:spTgt spid="18435"/>
                                        </p:tgtEl>
                                      </p:cBhvr>
                                      <p:to x="100000" y="100000"/>
                                    </p:animScale>
                                    <p:animScale>
                                      <p:cBhvr>
                                        <p:cTn id="15" dur="26">
                                          <p:stCondLst>
                                            <p:cond delay="1312"/>
                                          </p:stCondLst>
                                        </p:cTn>
                                        <p:tgtEl>
                                          <p:spTgt spid="18435"/>
                                        </p:tgtEl>
                                      </p:cBhvr>
                                      <p:to x="100000" y="80000"/>
                                    </p:animScale>
                                    <p:animScale>
                                      <p:cBhvr>
                                        <p:cTn id="16" dur="166" decel="50000">
                                          <p:stCondLst>
                                            <p:cond delay="1338"/>
                                          </p:stCondLst>
                                        </p:cTn>
                                        <p:tgtEl>
                                          <p:spTgt spid="18435"/>
                                        </p:tgtEl>
                                      </p:cBhvr>
                                      <p:to x="100000" y="100000"/>
                                    </p:animScale>
                                    <p:animScale>
                                      <p:cBhvr>
                                        <p:cTn id="17" dur="26">
                                          <p:stCondLst>
                                            <p:cond delay="1642"/>
                                          </p:stCondLst>
                                        </p:cTn>
                                        <p:tgtEl>
                                          <p:spTgt spid="18435"/>
                                        </p:tgtEl>
                                      </p:cBhvr>
                                      <p:to x="100000" y="90000"/>
                                    </p:animScale>
                                    <p:animScale>
                                      <p:cBhvr>
                                        <p:cTn id="18" dur="166" decel="50000">
                                          <p:stCondLst>
                                            <p:cond delay="1668"/>
                                          </p:stCondLst>
                                        </p:cTn>
                                        <p:tgtEl>
                                          <p:spTgt spid="18435"/>
                                        </p:tgtEl>
                                      </p:cBhvr>
                                      <p:to x="100000" y="100000"/>
                                    </p:animScale>
                                    <p:animScale>
                                      <p:cBhvr>
                                        <p:cTn id="19" dur="26">
                                          <p:stCondLst>
                                            <p:cond delay="1808"/>
                                          </p:stCondLst>
                                        </p:cTn>
                                        <p:tgtEl>
                                          <p:spTgt spid="18435"/>
                                        </p:tgtEl>
                                      </p:cBhvr>
                                      <p:to x="100000" y="95000"/>
                                    </p:animScale>
                                    <p:animScale>
                                      <p:cBhvr>
                                        <p:cTn id="20" dur="166" decel="50000">
                                          <p:stCondLst>
                                            <p:cond delay="1834"/>
                                          </p:stCondLst>
                                        </p:cTn>
                                        <p:tgtEl>
                                          <p:spTgt spid="184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anim calcmode="lin" valueType="num">
                                      <p:cBhvr>
                                        <p:cTn id="6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7" end="7"/>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Effect transition="in" filter="fade">
                                      <p:cBhvr>
                                        <p:cTn id="66" dur="1000"/>
                                        <p:tgtEl>
                                          <p:spTgt spid="4">
                                            <p:txEl>
                                              <p:pRg st="8" end="8"/>
                                            </p:txEl>
                                          </p:spTgt>
                                        </p:tgtEl>
                                      </p:cBhvr>
                                    </p:animEffect>
                                    <p:anim calcmode="lin" valueType="num">
                                      <p:cBhvr>
                                        <p:cTn id="6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457200"/>
            <a:ext cx="5486400" cy="566738"/>
          </a:xfrm>
        </p:spPr>
        <p:txBody>
          <a:bodyPr>
            <a:normAutofit/>
          </a:bodyPr>
          <a:lstStyle/>
          <a:p>
            <a:r>
              <a:rPr lang="en-CA" sz="2800" dirty="0" smtClean="0">
                <a:solidFill>
                  <a:schemeClr val="bg1">
                    <a:lumMod val="50000"/>
                  </a:schemeClr>
                </a:solidFill>
              </a:rPr>
              <a:t>Supplier Labels</a:t>
            </a:r>
            <a:endParaRPr lang="en-US" sz="2800" dirty="0">
              <a:solidFill>
                <a:schemeClr val="bg1">
                  <a:lumMod val="50000"/>
                </a:schemeClr>
              </a:solidFill>
            </a:endParaRPr>
          </a:p>
        </p:txBody>
      </p:sp>
      <p:sp>
        <p:nvSpPr>
          <p:cNvPr id="4" name="Text Placeholder 3"/>
          <p:cNvSpPr>
            <a:spLocks noGrp="1"/>
          </p:cNvSpPr>
          <p:nvPr>
            <p:ph type="body" sz="half" idx="2"/>
            <p:custDataLst>
              <p:tags r:id="rId3"/>
            </p:custDataLst>
          </p:nvPr>
        </p:nvSpPr>
        <p:spPr>
          <a:xfrm>
            <a:off x="609600" y="1219200"/>
            <a:ext cx="3886200" cy="3733800"/>
          </a:xfrm>
        </p:spPr>
        <p:txBody>
          <a:bodyPr>
            <a:normAutofit/>
          </a:bodyPr>
          <a:lstStyle/>
          <a:p>
            <a:pPr>
              <a:buClr>
                <a:schemeClr val="accent1"/>
              </a:buClr>
            </a:pPr>
            <a:r>
              <a:rPr lang="en-US" sz="1600" dirty="0"/>
              <a:t>Suppliers must provide supplier labels on containers of all controlled products sold or imported for use in the workplace.</a:t>
            </a:r>
          </a:p>
          <a:p>
            <a:pPr>
              <a:buClr>
                <a:schemeClr val="accent1"/>
              </a:buClr>
            </a:pPr>
            <a:endParaRPr lang="en-US" sz="1600" dirty="0"/>
          </a:p>
          <a:p>
            <a:pPr marL="285750" indent="-285750">
              <a:spcBef>
                <a:spcPts val="0"/>
              </a:spcBef>
              <a:spcAft>
                <a:spcPts val="1800"/>
              </a:spcAft>
              <a:buClr>
                <a:schemeClr val="accent1"/>
              </a:buClr>
              <a:buFont typeface="Arial" pitchFamily="34" charset="0"/>
              <a:buChar char="•"/>
            </a:pPr>
            <a:r>
              <a:rPr lang="en-US" sz="1600" dirty="0"/>
              <a:t>Supplier labels will show seven types of information within the WHMIS hatched border.</a:t>
            </a:r>
          </a:p>
          <a:p>
            <a:pPr marL="285750" indent="-285750">
              <a:buClr>
                <a:schemeClr val="accent1"/>
              </a:buClr>
              <a:buFont typeface="Arial" pitchFamily="34" charset="0"/>
              <a:buChar char="•"/>
            </a:pPr>
            <a:r>
              <a:rPr lang="en-US" sz="1600" dirty="0"/>
              <a:t>The label must be clearly separated by a border to stand out from the container itself and other markings on the container (i.e., the size of the label should be appropriate for the size of the container).</a:t>
            </a:r>
          </a:p>
        </p:txBody>
      </p:sp>
      <p:pic>
        <p:nvPicPr>
          <p:cNvPr id="1843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352800"/>
            <a:ext cx="2427440" cy="374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custDataLst>
              <p:tags r:id="rId4"/>
            </p:custDataLst>
          </p:nvPr>
        </p:nvSpPr>
        <p:spPr>
          <a:xfrm>
            <a:off x="4953000" y="685800"/>
            <a:ext cx="3886200" cy="3216265"/>
          </a:xfrm>
          <a:prstGeom prst="rect">
            <a:avLst/>
          </a:prstGeom>
          <a:noFill/>
        </p:spPr>
        <p:txBody>
          <a:bodyPr wrap="square" rtlCol="0">
            <a:spAutoFit/>
          </a:bodyPr>
          <a:lstStyle/>
          <a:p>
            <a:r>
              <a:rPr lang="en-CA" b="1" dirty="0" smtClean="0">
                <a:solidFill>
                  <a:schemeClr val="tx1">
                    <a:lumMod val="75000"/>
                    <a:lumOff val="25000"/>
                  </a:schemeClr>
                </a:solidFill>
              </a:rPr>
              <a:t>Supplier Labels contain the following:</a:t>
            </a:r>
          </a:p>
          <a:p>
            <a:pPr marL="285750" indent="-285750">
              <a:buFont typeface="Arial" pitchFamily="34" charset="0"/>
              <a:buChar char="•"/>
            </a:pPr>
            <a:r>
              <a:rPr lang="en-CA" dirty="0" smtClean="0">
                <a:solidFill>
                  <a:schemeClr val="tx1">
                    <a:lumMod val="75000"/>
                    <a:lumOff val="25000"/>
                  </a:schemeClr>
                </a:solidFill>
              </a:rPr>
              <a:t>Product name</a:t>
            </a:r>
          </a:p>
          <a:p>
            <a:pPr marL="285750" indent="-285750">
              <a:buFont typeface="Arial" pitchFamily="34" charset="0"/>
              <a:buChar char="•"/>
            </a:pPr>
            <a:r>
              <a:rPr lang="en-CA" dirty="0" smtClean="0">
                <a:solidFill>
                  <a:schemeClr val="tx1">
                    <a:lumMod val="75000"/>
                    <a:lumOff val="25000"/>
                  </a:schemeClr>
                </a:solidFill>
              </a:rPr>
              <a:t>Hazard symbols</a:t>
            </a:r>
          </a:p>
          <a:p>
            <a:pPr marL="285750" indent="-285750">
              <a:buFont typeface="Arial" pitchFamily="34" charset="0"/>
              <a:buChar char="•"/>
            </a:pPr>
            <a:r>
              <a:rPr lang="en-CA" dirty="0" smtClean="0">
                <a:solidFill>
                  <a:schemeClr val="tx1">
                    <a:lumMod val="75000"/>
                    <a:lumOff val="25000"/>
                  </a:schemeClr>
                </a:solidFill>
              </a:rPr>
              <a:t>Risk phrases</a:t>
            </a:r>
          </a:p>
          <a:p>
            <a:pPr marL="285750" indent="-285750">
              <a:buFont typeface="Arial" pitchFamily="34" charset="0"/>
              <a:buChar char="•"/>
            </a:pPr>
            <a:r>
              <a:rPr lang="en-CA" dirty="0" smtClean="0">
                <a:solidFill>
                  <a:schemeClr val="tx1">
                    <a:lumMod val="75000"/>
                    <a:lumOff val="25000"/>
                  </a:schemeClr>
                </a:solidFill>
              </a:rPr>
              <a:t>Precautionary measures</a:t>
            </a:r>
          </a:p>
          <a:p>
            <a:pPr marL="285750" indent="-285750">
              <a:buFont typeface="Arial" pitchFamily="34" charset="0"/>
              <a:buChar char="•"/>
            </a:pPr>
            <a:r>
              <a:rPr lang="en-CA" dirty="0" smtClean="0">
                <a:solidFill>
                  <a:schemeClr val="tx1">
                    <a:lumMod val="75000"/>
                    <a:lumOff val="25000"/>
                  </a:schemeClr>
                </a:solidFill>
              </a:rPr>
              <a:t>First Aid measures</a:t>
            </a:r>
          </a:p>
          <a:p>
            <a:pPr marL="285750" indent="-285750">
              <a:buFont typeface="Arial" pitchFamily="34" charset="0"/>
              <a:buChar char="•"/>
            </a:pPr>
            <a:r>
              <a:rPr lang="en-CA" dirty="0" smtClean="0">
                <a:solidFill>
                  <a:schemeClr val="tx1">
                    <a:lumMod val="75000"/>
                    <a:lumOff val="25000"/>
                  </a:schemeClr>
                </a:solidFill>
              </a:rPr>
              <a:t>Supplier identifier</a:t>
            </a:r>
          </a:p>
          <a:p>
            <a:pPr marL="285750" indent="-285750">
              <a:spcAft>
                <a:spcPts val="600"/>
              </a:spcAft>
              <a:buFont typeface="Arial" pitchFamily="34" charset="0"/>
              <a:buChar char="•"/>
            </a:pPr>
            <a:r>
              <a:rPr lang="en-CA" dirty="0" smtClean="0">
                <a:solidFill>
                  <a:schemeClr val="tx1">
                    <a:lumMod val="75000"/>
                    <a:lumOff val="25000"/>
                  </a:schemeClr>
                </a:solidFill>
              </a:rPr>
              <a:t>Reference to MSDS</a:t>
            </a:r>
          </a:p>
          <a:p>
            <a:r>
              <a:rPr lang="en-CA" dirty="0" smtClean="0">
                <a:solidFill>
                  <a:schemeClr val="tx1">
                    <a:lumMod val="75000"/>
                    <a:lumOff val="25000"/>
                  </a:schemeClr>
                </a:solidFill>
              </a:rPr>
              <a:t>All information must be disclosed in English and French within a hatched border</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7126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80">
                                          <p:stCondLst>
                                            <p:cond delay="0"/>
                                          </p:stCondLst>
                                        </p:cTn>
                                        <p:tgtEl>
                                          <p:spTgt spid="18435"/>
                                        </p:tgtEl>
                                      </p:cBhvr>
                                    </p:animEffect>
                                    <p:anim calcmode="lin" valueType="num">
                                      <p:cBhvr>
                                        <p:cTn id="8"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5"/>
                                        </p:tgtEl>
                                      </p:cBhvr>
                                      <p:to x="100000" y="60000"/>
                                    </p:animScale>
                                    <p:animScale>
                                      <p:cBhvr>
                                        <p:cTn id="14" dur="166" decel="50000">
                                          <p:stCondLst>
                                            <p:cond delay="676"/>
                                          </p:stCondLst>
                                        </p:cTn>
                                        <p:tgtEl>
                                          <p:spTgt spid="18435"/>
                                        </p:tgtEl>
                                      </p:cBhvr>
                                      <p:to x="100000" y="100000"/>
                                    </p:animScale>
                                    <p:animScale>
                                      <p:cBhvr>
                                        <p:cTn id="15" dur="26">
                                          <p:stCondLst>
                                            <p:cond delay="1312"/>
                                          </p:stCondLst>
                                        </p:cTn>
                                        <p:tgtEl>
                                          <p:spTgt spid="18435"/>
                                        </p:tgtEl>
                                      </p:cBhvr>
                                      <p:to x="100000" y="80000"/>
                                    </p:animScale>
                                    <p:animScale>
                                      <p:cBhvr>
                                        <p:cTn id="16" dur="166" decel="50000">
                                          <p:stCondLst>
                                            <p:cond delay="1338"/>
                                          </p:stCondLst>
                                        </p:cTn>
                                        <p:tgtEl>
                                          <p:spTgt spid="18435"/>
                                        </p:tgtEl>
                                      </p:cBhvr>
                                      <p:to x="100000" y="100000"/>
                                    </p:animScale>
                                    <p:animScale>
                                      <p:cBhvr>
                                        <p:cTn id="17" dur="26">
                                          <p:stCondLst>
                                            <p:cond delay="1642"/>
                                          </p:stCondLst>
                                        </p:cTn>
                                        <p:tgtEl>
                                          <p:spTgt spid="18435"/>
                                        </p:tgtEl>
                                      </p:cBhvr>
                                      <p:to x="100000" y="90000"/>
                                    </p:animScale>
                                    <p:animScale>
                                      <p:cBhvr>
                                        <p:cTn id="18" dur="166" decel="50000">
                                          <p:stCondLst>
                                            <p:cond delay="1668"/>
                                          </p:stCondLst>
                                        </p:cTn>
                                        <p:tgtEl>
                                          <p:spTgt spid="18435"/>
                                        </p:tgtEl>
                                      </p:cBhvr>
                                      <p:to x="100000" y="100000"/>
                                    </p:animScale>
                                    <p:animScale>
                                      <p:cBhvr>
                                        <p:cTn id="19" dur="26">
                                          <p:stCondLst>
                                            <p:cond delay="1808"/>
                                          </p:stCondLst>
                                        </p:cTn>
                                        <p:tgtEl>
                                          <p:spTgt spid="18435"/>
                                        </p:tgtEl>
                                      </p:cBhvr>
                                      <p:to x="100000" y="95000"/>
                                    </p:animScale>
                                    <p:animScale>
                                      <p:cBhvr>
                                        <p:cTn id="20" dur="166" decel="50000">
                                          <p:stCondLst>
                                            <p:cond delay="1834"/>
                                          </p:stCondLst>
                                        </p:cTn>
                                        <p:tgtEl>
                                          <p:spTgt spid="184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solidFill>
                  <a:schemeClr val="bg1">
                    <a:lumMod val="50000"/>
                  </a:schemeClr>
                </a:solidFill>
              </a:rPr>
              <a:t>Acceptable Format for the Supplier Label</a:t>
            </a:r>
            <a:endParaRPr lang="en-US" dirty="0" smtClean="0"/>
          </a:p>
        </p:txBody>
      </p:sp>
      <p:pic>
        <p:nvPicPr>
          <p:cNvPr id="20482"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16060" y="1279742"/>
            <a:ext cx="3672199" cy="454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custDataLst>
              <p:tags r:id="rId3"/>
            </p:custDataLst>
          </p:nvPr>
        </p:nvSpPr>
        <p:spPr>
          <a:xfrm>
            <a:off x="6629400" y="1371600"/>
            <a:ext cx="1752600" cy="6858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Hazard Symbol(s)</a:t>
            </a:r>
            <a:endParaRPr lang="en-US" dirty="0"/>
          </a:p>
        </p:txBody>
      </p:sp>
      <p:sp>
        <p:nvSpPr>
          <p:cNvPr id="16" name="Rectangle 15"/>
          <p:cNvSpPr/>
          <p:nvPr>
            <p:custDataLst>
              <p:tags r:id="rId4"/>
            </p:custDataLst>
          </p:nvPr>
        </p:nvSpPr>
        <p:spPr>
          <a:xfrm>
            <a:off x="6629400" y="2286000"/>
            <a:ext cx="1752600" cy="6858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Precautionary Statement(s)</a:t>
            </a:r>
            <a:endParaRPr lang="en-US" dirty="0"/>
          </a:p>
        </p:txBody>
      </p:sp>
      <p:sp>
        <p:nvSpPr>
          <p:cNvPr id="17" name="Rectangle 16"/>
          <p:cNvSpPr/>
          <p:nvPr>
            <p:custDataLst>
              <p:tags r:id="rId5"/>
            </p:custDataLst>
          </p:nvPr>
        </p:nvSpPr>
        <p:spPr>
          <a:xfrm>
            <a:off x="6629400" y="3200400"/>
            <a:ext cx="1752600" cy="699294"/>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Supplier Identifier</a:t>
            </a:r>
            <a:endParaRPr lang="en-US" dirty="0"/>
          </a:p>
        </p:txBody>
      </p:sp>
      <p:sp>
        <p:nvSpPr>
          <p:cNvPr id="18" name="Rectangle 17"/>
          <p:cNvSpPr/>
          <p:nvPr>
            <p:custDataLst>
              <p:tags r:id="rId6"/>
            </p:custDataLst>
          </p:nvPr>
        </p:nvSpPr>
        <p:spPr>
          <a:xfrm>
            <a:off x="6629400" y="4114800"/>
            <a:ext cx="1752600" cy="7620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Hatched Border</a:t>
            </a:r>
            <a:endParaRPr lang="en-US" dirty="0"/>
          </a:p>
        </p:txBody>
      </p:sp>
      <p:sp>
        <p:nvSpPr>
          <p:cNvPr id="19" name="Rectangle 18"/>
          <p:cNvSpPr/>
          <p:nvPr>
            <p:custDataLst>
              <p:tags r:id="rId7"/>
            </p:custDataLst>
          </p:nvPr>
        </p:nvSpPr>
        <p:spPr>
          <a:xfrm>
            <a:off x="762000" y="1434306"/>
            <a:ext cx="16764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Product Identifier</a:t>
            </a:r>
            <a:endParaRPr lang="en-US" dirty="0"/>
          </a:p>
        </p:txBody>
      </p:sp>
      <p:sp>
        <p:nvSpPr>
          <p:cNvPr id="20" name="Rectangle 19"/>
          <p:cNvSpPr/>
          <p:nvPr>
            <p:custDataLst>
              <p:tags r:id="rId8"/>
            </p:custDataLst>
          </p:nvPr>
        </p:nvSpPr>
        <p:spPr>
          <a:xfrm>
            <a:off x="762000" y="2323306"/>
            <a:ext cx="16764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Risk Phrases</a:t>
            </a:r>
            <a:endParaRPr lang="en-US" dirty="0"/>
          </a:p>
        </p:txBody>
      </p:sp>
      <p:sp>
        <p:nvSpPr>
          <p:cNvPr id="21" name="Rectangle 20"/>
          <p:cNvSpPr/>
          <p:nvPr>
            <p:custDataLst>
              <p:tags r:id="rId9"/>
            </p:custDataLst>
          </p:nvPr>
        </p:nvSpPr>
        <p:spPr>
          <a:xfrm>
            <a:off x="762000" y="3212306"/>
            <a:ext cx="1676400" cy="685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First Aid Measures</a:t>
            </a:r>
            <a:endParaRPr lang="en-US" dirty="0"/>
          </a:p>
        </p:txBody>
      </p:sp>
      <p:sp>
        <p:nvSpPr>
          <p:cNvPr id="22" name="Rectangle 21"/>
          <p:cNvSpPr/>
          <p:nvPr>
            <p:custDataLst>
              <p:tags r:id="rId10"/>
            </p:custDataLst>
          </p:nvPr>
        </p:nvSpPr>
        <p:spPr>
          <a:xfrm>
            <a:off x="775570" y="4177506"/>
            <a:ext cx="1676400" cy="69929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Reference to the MSDS</a:t>
            </a:r>
            <a:endParaRPr lang="en-US" dirty="0"/>
          </a:p>
        </p:txBody>
      </p:sp>
      <p:cxnSp>
        <p:nvCxnSpPr>
          <p:cNvPr id="24" name="Straight Arrow Connector 23"/>
          <p:cNvCxnSpPr/>
          <p:nvPr>
            <p:custDataLst>
              <p:tags r:id="rId11"/>
            </p:custDataLst>
          </p:nvPr>
        </p:nvCxnSpPr>
        <p:spPr>
          <a:xfrm>
            <a:off x="2451970" y="1739106"/>
            <a:ext cx="1281830" cy="896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custDataLst>
              <p:tags r:id="rId12"/>
            </p:custDataLst>
          </p:nvPr>
        </p:nvCxnSpPr>
        <p:spPr>
          <a:xfrm flipV="1">
            <a:off x="2451970" y="2323306"/>
            <a:ext cx="824630" cy="3055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custDataLst>
              <p:tags r:id="rId13"/>
            </p:custDataLst>
          </p:nvPr>
        </p:nvCxnSpPr>
        <p:spPr>
          <a:xfrm>
            <a:off x="2451970" y="3465338"/>
            <a:ext cx="654485" cy="2547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custDataLst>
              <p:tags r:id="rId14"/>
            </p:custDataLst>
          </p:nvPr>
        </p:nvCxnSpPr>
        <p:spPr>
          <a:xfrm>
            <a:off x="2451970" y="4495800"/>
            <a:ext cx="824630" cy="0"/>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56" name="Straight Arrow Connector 70655"/>
          <p:cNvCxnSpPr/>
          <p:nvPr>
            <p:custDataLst>
              <p:tags r:id="rId15"/>
            </p:custDataLst>
          </p:nvPr>
        </p:nvCxnSpPr>
        <p:spPr>
          <a:xfrm flipH="1">
            <a:off x="4800600" y="1739106"/>
            <a:ext cx="1828800" cy="889000"/>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0" name="Straight Arrow Connector 70659"/>
          <p:cNvCxnSpPr/>
          <p:nvPr>
            <p:custDataLst>
              <p:tags r:id="rId16"/>
            </p:custDataLst>
          </p:nvPr>
        </p:nvCxnSpPr>
        <p:spPr>
          <a:xfrm flipH="1">
            <a:off x="5715000" y="2628106"/>
            <a:ext cx="914400" cy="3436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2" name="Straight Arrow Connector 70661"/>
          <p:cNvCxnSpPr>
            <a:stCxn id="17" idx="1"/>
          </p:cNvCxnSpPr>
          <p:nvPr>
            <p:custDataLst>
              <p:tags r:id="rId17"/>
            </p:custDataLst>
          </p:nvPr>
        </p:nvCxnSpPr>
        <p:spPr>
          <a:xfrm flipH="1">
            <a:off x="5410200" y="3550047"/>
            <a:ext cx="1219200" cy="1479153"/>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4" name="Straight Arrow Connector 70663"/>
          <p:cNvCxnSpPr/>
          <p:nvPr>
            <p:custDataLst>
              <p:tags r:id="rId18"/>
            </p:custDataLst>
          </p:nvPr>
        </p:nvCxnSpPr>
        <p:spPr>
          <a:xfrm flipH="1">
            <a:off x="6019800" y="4527153"/>
            <a:ext cx="609600" cy="502047"/>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6633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0656"/>
                                        </p:tgtEl>
                                        <p:attrNameLst>
                                          <p:attrName>style.visibility</p:attrName>
                                        </p:attrNameLst>
                                      </p:cBhvr>
                                      <p:to>
                                        <p:strVal val="visible"/>
                                      </p:to>
                                    </p:set>
                                    <p:animEffect transition="in" filter="fade">
                                      <p:cBhvr>
                                        <p:cTn id="67" dur="1000"/>
                                        <p:tgtEl>
                                          <p:spTgt spid="70656"/>
                                        </p:tgtEl>
                                      </p:cBhvr>
                                    </p:animEffect>
                                    <p:anim calcmode="lin" valueType="num">
                                      <p:cBhvr>
                                        <p:cTn id="68" dur="1000" fill="hold"/>
                                        <p:tgtEl>
                                          <p:spTgt spid="70656"/>
                                        </p:tgtEl>
                                        <p:attrNameLst>
                                          <p:attrName>ppt_x</p:attrName>
                                        </p:attrNameLst>
                                      </p:cBhvr>
                                      <p:tavLst>
                                        <p:tav tm="0">
                                          <p:val>
                                            <p:strVal val="#ppt_x"/>
                                          </p:val>
                                        </p:tav>
                                        <p:tav tm="100000">
                                          <p:val>
                                            <p:strVal val="#ppt_x"/>
                                          </p:val>
                                        </p:tav>
                                      </p:tavLst>
                                    </p:anim>
                                    <p:anim calcmode="lin" valueType="num">
                                      <p:cBhvr>
                                        <p:cTn id="69" dur="1000" fill="hold"/>
                                        <p:tgtEl>
                                          <p:spTgt spid="7065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70660"/>
                                        </p:tgtEl>
                                        <p:attrNameLst>
                                          <p:attrName>style.visibility</p:attrName>
                                        </p:attrNameLst>
                                      </p:cBhvr>
                                      <p:to>
                                        <p:strVal val="visible"/>
                                      </p:to>
                                    </p:set>
                                    <p:animEffect transition="in" filter="fade">
                                      <p:cBhvr>
                                        <p:cTn id="79" dur="1000"/>
                                        <p:tgtEl>
                                          <p:spTgt spid="70660"/>
                                        </p:tgtEl>
                                      </p:cBhvr>
                                    </p:animEffect>
                                    <p:anim calcmode="lin" valueType="num">
                                      <p:cBhvr>
                                        <p:cTn id="80" dur="1000" fill="hold"/>
                                        <p:tgtEl>
                                          <p:spTgt spid="70660"/>
                                        </p:tgtEl>
                                        <p:attrNameLst>
                                          <p:attrName>ppt_x</p:attrName>
                                        </p:attrNameLst>
                                      </p:cBhvr>
                                      <p:tavLst>
                                        <p:tav tm="0">
                                          <p:val>
                                            <p:strVal val="#ppt_x"/>
                                          </p:val>
                                        </p:tav>
                                        <p:tav tm="100000">
                                          <p:val>
                                            <p:strVal val="#ppt_x"/>
                                          </p:val>
                                        </p:tav>
                                      </p:tavLst>
                                    </p:anim>
                                    <p:anim calcmode="lin" valueType="num">
                                      <p:cBhvr>
                                        <p:cTn id="81" dur="1000" fill="hold"/>
                                        <p:tgtEl>
                                          <p:spTgt spid="7066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1000"/>
                                        <p:tgtEl>
                                          <p:spTgt spid="17"/>
                                        </p:tgtEl>
                                      </p:cBhvr>
                                    </p:animEffect>
                                    <p:anim calcmode="lin" valueType="num">
                                      <p:cBhvr>
                                        <p:cTn id="87" dur="1000" fill="hold"/>
                                        <p:tgtEl>
                                          <p:spTgt spid="17"/>
                                        </p:tgtEl>
                                        <p:attrNameLst>
                                          <p:attrName>ppt_x</p:attrName>
                                        </p:attrNameLst>
                                      </p:cBhvr>
                                      <p:tavLst>
                                        <p:tav tm="0">
                                          <p:val>
                                            <p:strVal val="#ppt_x"/>
                                          </p:val>
                                        </p:tav>
                                        <p:tav tm="100000">
                                          <p:val>
                                            <p:strVal val="#ppt_x"/>
                                          </p:val>
                                        </p:tav>
                                      </p:tavLst>
                                    </p:anim>
                                    <p:anim calcmode="lin" valueType="num">
                                      <p:cBhvr>
                                        <p:cTn id="88" dur="1000" fill="hold"/>
                                        <p:tgtEl>
                                          <p:spTgt spid="17"/>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70662"/>
                                        </p:tgtEl>
                                        <p:attrNameLst>
                                          <p:attrName>style.visibility</p:attrName>
                                        </p:attrNameLst>
                                      </p:cBhvr>
                                      <p:to>
                                        <p:strVal val="visible"/>
                                      </p:to>
                                    </p:set>
                                    <p:animEffect transition="in" filter="fade">
                                      <p:cBhvr>
                                        <p:cTn id="91" dur="1000"/>
                                        <p:tgtEl>
                                          <p:spTgt spid="70662"/>
                                        </p:tgtEl>
                                      </p:cBhvr>
                                    </p:animEffect>
                                    <p:anim calcmode="lin" valueType="num">
                                      <p:cBhvr>
                                        <p:cTn id="92" dur="1000" fill="hold"/>
                                        <p:tgtEl>
                                          <p:spTgt spid="70662"/>
                                        </p:tgtEl>
                                        <p:attrNameLst>
                                          <p:attrName>ppt_x</p:attrName>
                                        </p:attrNameLst>
                                      </p:cBhvr>
                                      <p:tavLst>
                                        <p:tav tm="0">
                                          <p:val>
                                            <p:strVal val="#ppt_x"/>
                                          </p:val>
                                        </p:tav>
                                        <p:tav tm="100000">
                                          <p:val>
                                            <p:strVal val="#ppt_x"/>
                                          </p:val>
                                        </p:tav>
                                      </p:tavLst>
                                    </p:anim>
                                    <p:anim calcmode="lin" valueType="num">
                                      <p:cBhvr>
                                        <p:cTn id="93" dur="1000" fill="hold"/>
                                        <p:tgtEl>
                                          <p:spTgt spid="7066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70664"/>
                                        </p:tgtEl>
                                        <p:attrNameLst>
                                          <p:attrName>style.visibility</p:attrName>
                                        </p:attrNameLst>
                                      </p:cBhvr>
                                      <p:to>
                                        <p:strVal val="visible"/>
                                      </p:to>
                                    </p:set>
                                    <p:animEffect transition="in" filter="fade">
                                      <p:cBhvr>
                                        <p:cTn id="103" dur="1000"/>
                                        <p:tgtEl>
                                          <p:spTgt spid="70664"/>
                                        </p:tgtEl>
                                      </p:cBhvr>
                                    </p:animEffect>
                                    <p:anim calcmode="lin" valueType="num">
                                      <p:cBhvr>
                                        <p:cTn id="104" dur="1000" fill="hold"/>
                                        <p:tgtEl>
                                          <p:spTgt spid="70664"/>
                                        </p:tgtEl>
                                        <p:attrNameLst>
                                          <p:attrName>ppt_x</p:attrName>
                                        </p:attrNameLst>
                                      </p:cBhvr>
                                      <p:tavLst>
                                        <p:tav tm="0">
                                          <p:val>
                                            <p:strVal val="#ppt_x"/>
                                          </p:val>
                                        </p:tav>
                                        <p:tav tm="100000">
                                          <p:val>
                                            <p:strVal val="#ppt_x"/>
                                          </p:val>
                                        </p:tav>
                                      </p:tavLst>
                                    </p:anim>
                                    <p:anim calcmode="lin" valueType="num">
                                      <p:cBhvr>
                                        <p:cTn id="105" dur="1000" fill="hold"/>
                                        <p:tgtEl>
                                          <p:spTgt spid="706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solidFill>
                  <a:schemeClr val="bg1">
                    <a:lumMod val="50000"/>
                  </a:schemeClr>
                </a:solidFill>
              </a:rPr>
              <a:t>Workplace Labels</a:t>
            </a:r>
            <a:endParaRPr lang="en-US" dirty="0" smtClean="0"/>
          </a:p>
        </p:txBody>
      </p:sp>
      <p:sp>
        <p:nvSpPr>
          <p:cNvPr id="3" name="TextBox 2"/>
          <p:cNvSpPr txBox="1"/>
          <p:nvPr>
            <p:custDataLst>
              <p:tags r:id="rId3"/>
            </p:custDataLst>
          </p:nvPr>
        </p:nvSpPr>
        <p:spPr>
          <a:xfrm>
            <a:off x="533400" y="1371600"/>
            <a:ext cx="8077200" cy="4308872"/>
          </a:xfrm>
          <a:prstGeom prst="rect">
            <a:avLst/>
          </a:prstGeom>
          <a:noFill/>
        </p:spPr>
        <p:txBody>
          <a:bodyPr wrap="square" rtlCol="0">
            <a:spAutoFit/>
          </a:bodyPr>
          <a:lstStyle/>
          <a:p>
            <a:r>
              <a:rPr lang="en-US" dirty="0"/>
              <a:t>Workplace labels are required on containers of controlled products produced on site, and on secondary containers where the product has been transferred from the original container.</a:t>
            </a:r>
          </a:p>
          <a:p>
            <a:endParaRPr lang="en-US" dirty="0"/>
          </a:p>
          <a:p>
            <a:pPr lvl="1">
              <a:spcAft>
                <a:spcPts val="600"/>
              </a:spcAft>
            </a:pPr>
            <a:r>
              <a:rPr lang="en-US" dirty="0"/>
              <a:t>Workplace labels are applied to:</a:t>
            </a:r>
          </a:p>
          <a:p>
            <a:pPr marL="1200150" lvl="2" indent="-285750">
              <a:spcAft>
                <a:spcPts val="600"/>
              </a:spcAft>
              <a:buFont typeface="Arial" pitchFamily="34" charset="0"/>
              <a:buChar char="•"/>
            </a:pPr>
            <a:r>
              <a:rPr lang="en-US" dirty="0" smtClean="0"/>
              <a:t>Secondary </a:t>
            </a:r>
            <a:r>
              <a:rPr lang="en-US" dirty="0"/>
              <a:t>containers</a:t>
            </a:r>
          </a:p>
          <a:p>
            <a:pPr marL="1200150" lvl="2" indent="-285750">
              <a:spcAft>
                <a:spcPts val="600"/>
              </a:spcAft>
              <a:buFont typeface="Arial" pitchFamily="34" charset="0"/>
              <a:buChar char="•"/>
            </a:pPr>
            <a:r>
              <a:rPr lang="en-US" dirty="0"/>
              <a:t>Containers of products received in bulk</a:t>
            </a:r>
          </a:p>
          <a:p>
            <a:pPr marL="1200150" lvl="2" indent="-285750">
              <a:spcAft>
                <a:spcPts val="600"/>
              </a:spcAft>
              <a:buFont typeface="Arial" pitchFamily="34" charset="0"/>
              <a:buChar char="•"/>
            </a:pPr>
            <a:r>
              <a:rPr lang="en-US" dirty="0" smtClean="0"/>
              <a:t>Containers </a:t>
            </a:r>
            <a:r>
              <a:rPr lang="en-US" dirty="0"/>
              <a:t>with missing or illegible supplier labels</a:t>
            </a:r>
          </a:p>
          <a:p>
            <a:pPr lvl="1">
              <a:spcAft>
                <a:spcPts val="600"/>
              </a:spcAft>
            </a:pPr>
            <a:r>
              <a:rPr lang="en-US" dirty="0"/>
              <a:t>Workplace labels contain the following:</a:t>
            </a:r>
          </a:p>
          <a:p>
            <a:pPr marL="1200150" lvl="2" indent="-285750">
              <a:spcAft>
                <a:spcPts val="600"/>
              </a:spcAft>
              <a:buFont typeface="Arial" pitchFamily="34" charset="0"/>
              <a:buChar char="•"/>
            </a:pPr>
            <a:r>
              <a:rPr lang="en-US" dirty="0"/>
              <a:t>Product name</a:t>
            </a:r>
          </a:p>
          <a:p>
            <a:pPr marL="1200150" lvl="2" indent="-285750">
              <a:spcAft>
                <a:spcPts val="600"/>
              </a:spcAft>
              <a:buFont typeface="Arial" pitchFamily="34" charset="0"/>
              <a:buChar char="•"/>
            </a:pPr>
            <a:r>
              <a:rPr lang="en-US" dirty="0"/>
              <a:t>Safe handling procedures</a:t>
            </a:r>
          </a:p>
          <a:p>
            <a:pPr marL="1200150" lvl="2" indent="-285750">
              <a:spcAft>
                <a:spcPts val="600"/>
              </a:spcAft>
              <a:buFont typeface="Arial" pitchFamily="34" charset="0"/>
              <a:buChar char="•"/>
            </a:pPr>
            <a:r>
              <a:rPr lang="en-US" dirty="0"/>
              <a:t>Reference to the MSDS</a:t>
            </a:r>
          </a:p>
          <a:p>
            <a:endParaRPr lang="en-US" dirty="0"/>
          </a:p>
        </p:txBody>
      </p:sp>
      <p:pic>
        <p:nvPicPr>
          <p:cNvPr id="225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87" y="4046518"/>
            <a:ext cx="31940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835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CA" dirty="0" smtClean="0">
                <a:solidFill>
                  <a:schemeClr val="bg1">
                    <a:lumMod val="50000"/>
                  </a:schemeClr>
                </a:solidFill>
              </a:rPr>
              <a:t>OVERVIEW</a:t>
            </a:r>
            <a:endParaRPr lang="en-US" dirty="0"/>
          </a:p>
        </p:txBody>
      </p:sp>
      <p:sp>
        <p:nvSpPr>
          <p:cNvPr id="13" name="Content Placeholder 12"/>
          <p:cNvSpPr>
            <a:spLocks noGrp="1"/>
          </p:cNvSpPr>
          <p:nvPr>
            <p:ph sz="quarter" idx="13"/>
            <p:custDataLst>
              <p:tags r:id="rId3"/>
            </p:custDataLst>
          </p:nvPr>
        </p:nvSpPr>
        <p:spPr>
          <a:xfrm>
            <a:off x="442686" y="1295401"/>
            <a:ext cx="8229600" cy="1676400"/>
          </a:xfrm>
        </p:spPr>
        <p:txBody>
          <a:bodyPr/>
          <a:lstStyle/>
          <a:p>
            <a:r>
              <a:rPr lang="en-US" dirty="0"/>
              <a:t>The Workplace Hazardous Materials Information System (WHMIS) provides information about many hazardous materials used in the workplace. WHMIS calls these hazardous materials controlled products.</a:t>
            </a:r>
          </a:p>
          <a:p>
            <a:endParaRPr lang="en-US" dirty="0"/>
          </a:p>
        </p:txBody>
      </p:sp>
      <p:sp>
        <p:nvSpPr>
          <p:cNvPr id="5" name="Content Placeholder 12"/>
          <p:cNvSpPr txBox="1">
            <a:spLocks/>
          </p:cNvSpPr>
          <p:nvPr>
            <p:custDataLst>
              <p:tags r:id="rId4"/>
            </p:custDataLst>
          </p:nvPr>
        </p:nvSpPr>
        <p:spPr>
          <a:xfrm>
            <a:off x="457200" y="2971801"/>
            <a:ext cx="8229600" cy="2743199"/>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Under WHMIS, workers have the right to receive information about each controlled product they use – its identity, hazards, and safety precautions. The goal of WHMIS is to reduce injury and disease by communicating specific health and safety information about controlled products so that the information can be used to  reduce exposure to hazardous materials.</a:t>
            </a:r>
            <a:endParaRPr lang="en-US" dirty="0"/>
          </a:p>
        </p:txBody>
      </p:sp>
      <p:pic>
        <p:nvPicPr>
          <p:cNvPr id="3"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0" y="199894"/>
            <a:ext cx="1204912" cy="1095505"/>
          </a:xfrm>
          <a:prstGeom prst="rect">
            <a:avLst/>
          </a:prstGeom>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715000"/>
            <a:ext cx="75565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6888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826" y="1935162"/>
            <a:ext cx="400457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2"/>
            </p:custDataLst>
          </p:nvPr>
        </p:nvSpPr>
        <p:spPr>
          <a:xfrm>
            <a:off x="338826" y="1295400"/>
            <a:ext cx="3988531" cy="639762"/>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en-CA" sz="2400" dirty="0" smtClean="0">
                <a:solidFill>
                  <a:schemeClr val="tx1">
                    <a:lumMod val="75000"/>
                    <a:lumOff val="25000"/>
                  </a:schemeClr>
                </a:solidFill>
              </a:rPr>
              <a:t>Supplier Label Example</a:t>
            </a:r>
            <a:endParaRPr lang="en-US" sz="2400" dirty="0">
              <a:solidFill>
                <a:schemeClr val="tx1">
                  <a:lumMod val="75000"/>
                  <a:lumOff val="25000"/>
                </a:schemeClr>
              </a:solidFill>
            </a:endParaRPr>
          </a:p>
        </p:txBody>
      </p:sp>
      <p:sp>
        <p:nvSpPr>
          <p:cNvPr id="5" name="Title 1"/>
          <p:cNvSpPr txBox="1">
            <a:spLocks/>
          </p:cNvSpPr>
          <p:nvPr>
            <p:custDataLst>
              <p:tags r:id="rId3"/>
            </p:custDataLst>
          </p:nvPr>
        </p:nvSpPr>
        <p:spPr>
          <a:xfrm>
            <a:off x="4495800" y="1295400"/>
            <a:ext cx="3988531" cy="639762"/>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en-CA" sz="2400" dirty="0" smtClean="0">
                <a:solidFill>
                  <a:schemeClr val="tx1">
                    <a:lumMod val="75000"/>
                    <a:lumOff val="25000"/>
                  </a:schemeClr>
                </a:solidFill>
              </a:rPr>
              <a:t>Workplace</a:t>
            </a:r>
            <a:r>
              <a:rPr lang="en-CA" sz="2400" dirty="0" smtClean="0">
                <a:solidFill>
                  <a:schemeClr val="bg1">
                    <a:lumMod val="50000"/>
                  </a:schemeClr>
                </a:solidFill>
              </a:rPr>
              <a:t> </a:t>
            </a:r>
            <a:r>
              <a:rPr lang="en-CA" sz="2400" dirty="0" smtClean="0">
                <a:solidFill>
                  <a:schemeClr val="tx1">
                    <a:lumMod val="75000"/>
                    <a:lumOff val="25000"/>
                  </a:schemeClr>
                </a:solidFill>
              </a:rPr>
              <a:t>Label</a:t>
            </a:r>
            <a:r>
              <a:rPr lang="en-CA" sz="2400" dirty="0" smtClean="0">
                <a:solidFill>
                  <a:schemeClr val="bg1">
                    <a:lumMod val="50000"/>
                  </a:schemeClr>
                </a:solidFill>
              </a:rPr>
              <a:t> </a:t>
            </a:r>
            <a:r>
              <a:rPr lang="en-CA" sz="2400" dirty="0" smtClean="0">
                <a:solidFill>
                  <a:schemeClr val="tx1">
                    <a:lumMod val="75000"/>
                    <a:lumOff val="25000"/>
                  </a:schemeClr>
                </a:solidFill>
              </a:rPr>
              <a:t>Example</a:t>
            </a:r>
            <a:endParaRPr lang="en-US" sz="2400" dirty="0">
              <a:solidFill>
                <a:schemeClr val="tx1">
                  <a:lumMod val="75000"/>
                  <a:lumOff val="25000"/>
                </a:schemeClr>
              </a:solidFill>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2864" y="1795462"/>
            <a:ext cx="4851136"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custDataLst>
              <p:tags r:id="rId4"/>
            </p:custDataLst>
          </p:nvPr>
        </p:nvSpPr>
        <p:spPr>
          <a:xfrm>
            <a:off x="381000" y="228600"/>
            <a:ext cx="8229600" cy="944562"/>
          </a:xfrm>
        </p:spPr>
        <p:txBody>
          <a:bodyPr/>
          <a:lstStyle/>
          <a:p>
            <a:r>
              <a:rPr lang="en-US" dirty="0" smtClean="0">
                <a:solidFill>
                  <a:schemeClr val="bg1">
                    <a:lumMod val="50000"/>
                  </a:schemeClr>
                </a:solidFill>
              </a:rPr>
              <a:t>Examples of Labels</a:t>
            </a:r>
            <a:endParaRPr lang="en-US" dirty="0">
              <a:solidFill>
                <a:schemeClr val="bg1">
                  <a:lumMod val="50000"/>
                </a:schemeClr>
              </a:solidFill>
            </a:endParaRPr>
          </a:p>
        </p:txBody>
      </p:sp>
    </p:spTree>
    <p:custDataLst>
      <p:tags r:id="rId1"/>
    </p:custDataLst>
    <p:extLst>
      <p:ext uri="{BB962C8B-B14F-4D97-AF65-F5344CB8AC3E}">
        <p14:creationId xmlns:p14="http://schemas.microsoft.com/office/powerpoint/2010/main" val="2459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custDataLst>
              <p:tags r:id="rId2"/>
            </p:custDataLst>
          </p:nvPr>
        </p:nvSpPr>
        <p:spPr>
          <a:xfrm>
            <a:off x="5029200" y="1295400"/>
            <a:ext cx="3657600" cy="3200400"/>
          </a:xfrm>
        </p:spPr>
        <p:txBody>
          <a:bodyPr>
            <a:normAutofit lnSpcReduction="10000"/>
          </a:bodyPr>
          <a:lstStyle/>
          <a:p>
            <a:pPr>
              <a:spcBef>
                <a:spcPts val="0"/>
              </a:spcBef>
              <a:spcAft>
                <a:spcPts val="600"/>
              </a:spcAft>
            </a:pPr>
            <a:r>
              <a:rPr lang="en-CA" sz="1800" dirty="0" smtClean="0"/>
              <a:t>Examples of information included:</a:t>
            </a:r>
          </a:p>
          <a:p>
            <a:pPr marL="342900" indent="-342900">
              <a:spcBef>
                <a:spcPts val="0"/>
              </a:spcBef>
              <a:spcAft>
                <a:spcPts val="600"/>
              </a:spcAft>
              <a:buFont typeface="Arial" pitchFamily="34" charset="0"/>
              <a:buChar char="•"/>
            </a:pPr>
            <a:r>
              <a:rPr lang="en-US" sz="1800" dirty="0"/>
              <a:t>Hazardous ingredients</a:t>
            </a:r>
          </a:p>
          <a:p>
            <a:pPr marL="342900" indent="-342900">
              <a:spcBef>
                <a:spcPts val="0"/>
              </a:spcBef>
              <a:spcAft>
                <a:spcPts val="600"/>
              </a:spcAft>
              <a:buFont typeface="Arial" pitchFamily="34" charset="0"/>
              <a:buChar char="•"/>
            </a:pPr>
            <a:r>
              <a:rPr lang="en-US" sz="1800" dirty="0"/>
              <a:t>Hazards (fire, explosion, reactivity)</a:t>
            </a:r>
          </a:p>
          <a:p>
            <a:pPr marL="342900" indent="-342900">
              <a:spcBef>
                <a:spcPts val="0"/>
              </a:spcBef>
              <a:spcAft>
                <a:spcPts val="600"/>
              </a:spcAft>
              <a:buFont typeface="Arial" pitchFamily="34" charset="0"/>
              <a:buChar char="•"/>
            </a:pPr>
            <a:r>
              <a:rPr lang="en-US" sz="1800" dirty="0"/>
              <a:t>Health effects of exposure (acute and chronic)</a:t>
            </a:r>
          </a:p>
          <a:p>
            <a:pPr marL="342900" indent="-342900">
              <a:spcBef>
                <a:spcPts val="0"/>
              </a:spcBef>
              <a:spcAft>
                <a:spcPts val="600"/>
              </a:spcAft>
              <a:buFont typeface="Arial" pitchFamily="34" charset="0"/>
              <a:buChar char="•"/>
            </a:pPr>
            <a:r>
              <a:rPr lang="en-US" sz="1800" dirty="0"/>
              <a:t>Hazard evaluation related to storage and handling</a:t>
            </a:r>
          </a:p>
          <a:p>
            <a:pPr marL="342900" indent="-342900">
              <a:spcBef>
                <a:spcPts val="0"/>
              </a:spcBef>
              <a:spcAft>
                <a:spcPts val="600"/>
              </a:spcAft>
              <a:buFont typeface="Arial" pitchFamily="34" charset="0"/>
              <a:buChar char="•"/>
            </a:pPr>
            <a:r>
              <a:rPr lang="en-US" sz="1800" dirty="0"/>
              <a:t>Measures to protect workers</a:t>
            </a:r>
          </a:p>
          <a:p>
            <a:pPr marL="342900" indent="-342900">
              <a:spcBef>
                <a:spcPts val="0"/>
              </a:spcBef>
              <a:spcAft>
                <a:spcPts val="600"/>
              </a:spcAft>
              <a:buFont typeface="Arial" pitchFamily="34" charset="0"/>
              <a:buChar char="•"/>
            </a:pPr>
            <a:r>
              <a:rPr lang="en-US" sz="1800" dirty="0"/>
              <a:t>Emergency procedures</a:t>
            </a:r>
          </a:p>
          <a:p>
            <a:endParaRPr lang="en-US" dirty="0"/>
          </a:p>
          <a:p>
            <a:endParaRPr lang="en-US" dirty="0"/>
          </a:p>
        </p:txBody>
      </p:sp>
      <p:sp>
        <p:nvSpPr>
          <p:cNvPr id="4" name="Title 3"/>
          <p:cNvSpPr>
            <a:spLocks noGrp="1"/>
          </p:cNvSpPr>
          <p:nvPr>
            <p:ph type="title"/>
            <p:custDataLst>
              <p:tags r:id="rId3"/>
            </p:custDataLst>
          </p:nvPr>
        </p:nvSpPr>
        <p:spPr/>
        <p:txBody>
          <a:bodyPr/>
          <a:lstStyle/>
          <a:p>
            <a:r>
              <a:rPr lang="en-CA" dirty="0" smtClean="0">
                <a:solidFill>
                  <a:schemeClr val="bg1">
                    <a:lumMod val="50000"/>
                  </a:schemeClr>
                </a:solidFill>
              </a:rPr>
              <a:t>MSDS (Material Safety Data Sheet)</a:t>
            </a:r>
            <a:endParaRPr lang="en-US" dirty="0">
              <a:solidFill>
                <a:schemeClr val="bg1">
                  <a:lumMod val="50000"/>
                </a:schemeClr>
              </a:solidFill>
            </a:endParaRPr>
          </a:p>
        </p:txBody>
      </p:sp>
      <p:sp>
        <p:nvSpPr>
          <p:cNvPr id="5" name="TextBox 4"/>
          <p:cNvSpPr txBox="1"/>
          <p:nvPr>
            <p:custDataLst>
              <p:tags r:id="rId4"/>
            </p:custDataLst>
          </p:nvPr>
        </p:nvSpPr>
        <p:spPr>
          <a:xfrm>
            <a:off x="4953000" y="4495800"/>
            <a:ext cx="3962400" cy="155427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spcAft>
                <a:spcPts val="600"/>
              </a:spcAft>
              <a:buFont typeface="Wingdings" pitchFamily="2" charset="2"/>
              <a:buChar char="§"/>
            </a:pPr>
            <a:r>
              <a:rPr lang="en-US" dirty="0" smtClean="0">
                <a:latin typeface="Arial Narrow" pitchFamily="34" charset="0"/>
              </a:rPr>
              <a:t>MSDSs must </a:t>
            </a:r>
            <a:r>
              <a:rPr lang="en-US" dirty="0">
                <a:latin typeface="Arial Narrow" pitchFamily="34" charset="0"/>
              </a:rPr>
              <a:t>be current (no more than 3 years old), complete, and readily available to </a:t>
            </a:r>
            <a:r>
              <a:rPr lang="en-US" dirty="0" smtClean="0">
                <a:latin typeface="Arial Narrow" pitchFamily="34" charset="0"/>
              </a:rPr>
              <a:t>workers</a:t>
            </a:r>
          </a:p>
          <a:p>
            <a:pPr marL="285750" indent="-285750">
              <a:spcAft>
                <a:spcPts val="600"/>
              </a:spcAft>
              <a:buFont typeface="Wingdings" pitchFamily="2" charset="2"/>
              <a:buChar char="§"/>
            </a:pPr>
            <a:r>
              <a:rPr lang="en-US" dirty="0">
                <a:latin typeface="Arial Narrow" pitchFamily="34" charset="0"/>
              </a:rPr>
              <a:t>The MSDS must be made available and accessible to all workers</a:t>
            </a:r>
            <a:r>
              <a:rPr lang="en-US" dirty="0" smtClean="0">
                <a:latin typeface="Arial Narrow" pitchFamily="34" charset="0"/>
              </a:rPr>
              <a:t>.</a:t>
            </a:r>
            <a:endParaRPr lang="en-US" dirty="0">
              <a:latin typeface="Arial Narrow" pitchFamily="34" charset="0"/>
            </a:endParaRPr>
          </a:p>
        </p:txBody>
      </p:sp>
      <p:pic>
        <p:nvPicPr>
          <p:cNvPr id="2050"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1677" y="5029200"/>
            <a:ext cx="1456271" cy="162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1"/>
            <p:custDataLst>
              <p:tags r:id="rId5"/>
            </p:custDataLst>
          </p:nvPr>
        </p:nvSpPr>
        <p:spPr>
          <a:xfrm>
            <a:off x="457200" y="1295400"/>
            <a:ext cx="4038600" cy="4754672"/>
          </a:xfrm>
        </p:spPr>
        <p:txBody>
          <a:bodyPr>
            <a:normAutofit/>
          </a:bodyPr>
          <a:lstStyle/>
          <a:p>
            <a:pPr>
              <a:lnSpc>
                <a:spcPct val="110000"/>
              </a:lnSpc>
              <a:spcBef>
                <a:spcPts val="0"/>
              </a:spcBef>
            </a:pPr>
            <a:r>
              <a:rPr lang="en-US" sz="1800" dirty="0">
                <a:cs typeface="Arial" panose="020B0604020202020204" pitchFamily="34" charset="0"/>
              </a:rPr>
              <a:t>A </a:t>
            </a:r>
            <a:r>
              <a:rPr lang="en-US" sz="1800" b="1" dirty="0">
                <a:cs typeface="Arial" panose="020B0604020202020204" pitchFamily="34" charset="0"/>
              </a:rPr>
              <a:t>Material Safety Data Sheet </a:t>
            </a:r>
            <a:r>
              <a:rPr lang="en-US" sz="1800" dirty="0">
                <a:cs typeface="Arial" panose="020B0604020202020204" pitchFamily="34" charset="0"/>
              </a:rPr>
              <a:t>is a technical bulletin that provides specific hazard information, safe handling information, and emergency procedures for a controlled product. Since the MSDS contains detailed health and safety information specific to each controlled product, it should be used as a key source of information for developing training programs and safe work procedures. It is also a valuable </a:t>
            </a:r>
            <a:r>
              <a:rPr lang="en-US" sz="1800" dirty="0" smtClean="0">
                <a:cs typeface="Arial" panose="020B0604020202020204" pitchFamily="34" charset="0"/>
              </a:rPr>
              <a:t>source </a:t>
            </a:r>
            <a:r>
              <a:rPr lang="en-US" sz="1800" dirty="0">
                <a:cs typeface="Arial" panose="020B0604020202020204" pitchFamily="34" charset="0"/>
              </a:rPr>
              <a:t>of health and safety information for workers, </a:t>
            </a:r>
            <a:r>
              <a:rPr lang="en-US" sz="1800" dirty="0" smtClean="0">
                <a:cs typeface="Arial" panose="020B0604020202020204" pitchFamily="34" charset="0"/>
              </a:rPr>
              <a:t>health  and safety committees, and  emergency         service personnel.</a:t>
            </a:r>
            <a:endParaRPr lang="en-US" dirty="0"/>
          </a:p>
        </p:txBody>
      </p:sp>
    </p:spTree>
    <p:custDataLst>
      <p:tags r:id="rId1"/>
    </p:custDataLst>
    <p:extLst>
      <p:ext uri="{BB962C8B-B14F-4D97-AF65-F5344CB8AC3E}">
        <p14:creationId xmlns:p14="http://schemas.microsoft.com/office/powerpoint/2010/main" val="30914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1000" fill="hold"/>
                                        <p:tgtEl>
                                          <p:spTgt spid="5"/>
                                        </p:tgtEl>
                                        <p:attrNameLst>
                                          <p:attrName>ppt_w</p:attrName>
                                        </p:attrNameLst>
                                      </p:cBhvr>
                                      <p:tavLst>
                                        <p:tav tm="0">
                                          <p:val>
                                            <p:fltVal val="0"/>
                                          </p:val>
                                        </p:tav>
                                        <p:tav tm="100000">
                                          <p:val>
                                            <p:strVal val="#ppt_w"/>
                                          </p:val>
                                        </p:tav>
                                      </p:tavLst>
                                    </p:anim>
                                    <p:anim calcmode="lin" valueType="num">
                                      <p:cBhvr>
                                        <p:cTn id="64" dur="1000" fill="hold"/>
                                        <p:tgtEl>
                                          <p:spTgt spid="5"/>
                                        </p:tgtEl>
                                        <p:attrNameLst>
                                          <p:attrName>ppt_h</p:attrName>
                                        </p:attrNameLst>
                                      </p:cBhvr>
                                      <p:tavLst>
                                        <p:tav tm="0">
                                          <p:val>
                                            <p:fltVal val="0"/>
                                          </p:val>
                                        </p:tav>
                                        <p:tav tm="100000">
                                          <p:val>
                                            <p:strVal val="#ppt_h"/>
                                          </p:val>
                                        </p:tav>
                                      </p:tavLst>
                                    </p:anim>
                                    <p:anim calcmode="lin" valueType="num">
                                      <p:cBhvr>
                                        <p:cTn id="65" dur="1000" fill="hold"/>
                                        <p:tgtEl>
                                          <p:spTgt spid="5"/>
                                        </p:tgtEl>
                                        <p:attrNameLst>
                                          <p:attrName>style.rotation</p:attrName>
                                        </p:attrNameLst>
                                      </p:cBhvr>
                                      <p:tavLst>
                                        <p:tav tm="0">
                                          <p:val>
                                            <p:fltVal val="90"/>
                                          </p:val>
                                        </p:tav>
                                        <p:tav tm="100000">
                                          <p:val>
                                            <p:fltVal val="0"/>
                                          </p:val>
                                        </p:tav>
                                      </p:tavLst>
                                    </p:anim>
                                    <p:animEffect transition="in" filter="fade">
                                      <p:cBhvr>
                                        <p:cTn id="6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solidFill>
                  <a:schemeClr val="bg1">
                    <a:lumMod val="50000"/>
                  </a:schemeClr>
                </a:solidFill>
              </a:rPr>
              <a:t>Where to Find an MSDS</a:t>
            </a:r>
            <a:endParaRPr lang="en-US" dirty="0"/>
          </a:p>
        </p:txBody>
      </p:sp>
      <p:sp>
        <p:nvSpPr>
          <p:cNvPr id="5" name="Content Placeholder 4"/>
          <p:cNvSpPr>
            <a:spLocks noGrp="1"/>
          </p:cNvSpPr>
          <p:nvPr>
            <p:ph sz="quarter" idx="13"/>
            <p:custDataLst>
              <p:tags r:id="rId3"/>
            </p:custDataLst>
          </p:nvPr>
        </p:nvSpPr>
        <p:spPr>
          <a:xfrm>
            <a:off x="457200" y="1295400"/>
            <a:ext cx="6248400" cy="4876799"/>
          </a:xfrm>
        </p:spPr>
        <p:txBody>
          <a:bodyPr>
            <a:normAutofit/>
          </a:bodyPr>
          <a:lstStyle/>
          <a:p>
            <a:r>
              <a:rPr lang="en-US" sz="1900" dirty="0">
                <a:solidFill>
                  <a:schemeClr val="tx1">
                    <a:lumMod val="75000"/>
                    <a:lumOff val="25000"/>
                  </a:schemeClr>
                </a:solidFill>
                <a:cs typeface="Arial" panose="020B0604020202020204" pitchFamily="34" charset="0"/>
              </a:rPr>
              <a:t>Employers may use an electronic database to store MSDSs. In this case, it is essential that workers are provided information on accessing such a database to retrieve an MSDS. A hard copy of the MSDS should always be on hand when working with a controlled product in case electronic files are not accessible (e.g., the system is down).</a:t>
            </a:r>
          </a:p>
          <a:p>
            <a:r>
              <a:rPr lang="en-CA" sz="1900" dirty="0" smtClean="0">
                <a:solidFill>
                  <a:schemeClr val="tx1">
                    <a:lumMod val="75000"/>
                    <a:lumOff val="25000"/>
                  </a:schemeClr>
                </a:solidFill>
                <a:cs typeface="Arial" panose="020B0604020202020204" pitchFamily="34" charset="0"/>
              </a:rPr>
              <a:t>The MSDS:</a:t>
            </a:r>
            <a:endParaRPr lang="en-US" sz="1900" dirty="0">
              <a:solidFill>
                <a:schemeClr val="tx1">
                  <a:lumMod val="75000"/>
                  <a:lumOff val="25000"/>
                </a:schemeClr>
              </a:solidFill>
              <a:cs typeface="Arial" panose="020B0604020202020204" pitchFamily="34" charset="0"/>
            </a:endParaRP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Provides detailed information on the hazards of a controlled product</a:t>
            </a: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An important element for developing safe work procedures and control measures</a:t>
            </a: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A key element of worker education and training</a:t>
            </a:r>
          </a:p>
          <a:p>
            <a:endParaRPr lang="en-US" sz="800" dirty="0">
              <a:solidFill>
                <a:schemeClr val="tx1">
                  <a:lumMod val="75000"/>
                  <a:lumOff val="25000"/>
                </a:schemeClr>
              </a:solidFill>
              <a:cs typeface="Arial" panose="020B0604020202020204" pitchFamily="34" charset="0"/>
            </a:endParaRPr>
          </a:p>
          <a:p>
            <a:r>
              <a:rPr lang="en-US" sz="1900" dirty="0">
                <a:solidFill>
                  <a:schemeClr val="tx1">
                    <a:lumMod val="75000"/>
                    <a:lumOff val="25000"/>
                  </a:schemeClr>
                </a:solidFill>
                <a:cs typeface="Arial" panose="020B0604020202020204" pitchFamily="34" charset="0"/>
              </a:rPr>
              <a:t>Halton District School Board uses </a:t>
            </a:r>
            <a:r>
              <a:rPr lang="en-US" sz="1900" dirty="0">
                <a:solidFill>
                  <a:schemeClr val="tx1">
                    <a:lumMod val="75000"/>
                    <a:lumOff val="25000"/>
                  </a:schemeClr>
                </a:solidFill>
                <a:cs typeface="Arial" panose="020B0604020202020204" pitchFamily="34" charset="0"/>
                <a:hlinkClick r:id="rId5"/>
              </a:rPr>
              <a:t>“MSDS Request”</a:t>
            </a:r>
            <a:r>
              <a:rPr lang="en-US" sz="1900" dirty="0">
                <a:solidFill>
                  <a:schemeClr val="tx1">
                    <a:lumMod val="75000"/>
                    <a:lumOff val="25000"/>
                  </a:schemeClr>
                </a:solidFill>
                <a:cs typeface="Arial" panose="020B0604020202020204" pitchFamily="34" charset="0"/>
              </a:rPr>
              <a:t> on </a:t>
            </a:r>
            <a:r>
              <a:rPr lang="en-US" sz="1900" dirty="0">
                <a:solidFill>
                  <a:schemeClr val="tx1">
                    <a:lumMod val="75000"/>
                    <a:lumOff val="25000"/>
                  </a:schemeClr>
                </a:solidFill>
                <a:cs typeface="Arial" panose="020B0604020202020204" pitchFamily="34" charset="0"/>
                <a:hlinkClick r:id="rId6"/>
              </a:rPr>
              <a:t>MyHDSB</a:t>
            </a:r>
            <a:r>
              <a:rPr lang="en-US" sz="1900" dirty="0">
                <a:solidFill>
                  <a:schemeClr val="tx1">
                    <a:lumMod val="75000"/>
                    <a:lumOff val="25000"/>
                  </a:schemeClr>
                </a:solidFill>
                <a:cs typeface="Arial" panose="020B0604020202020204" pitchFamily="34" charset="0"/>
              </a:rPr>
              <a:t> to store electronic copies of all MSDS. </a:t>
            </a:r>
            <a:endParaRPr lang="en-US" sz="1900" dirty="0" smtClean="0">
              <a:solidFill>
                <a:schemeClr val="tx1">
                  <a:lumMod val="75000"/>
                  <a:lumOff val="25000"/>
                </a:schemeClr>
              </a:solidFill>
              <a:cs typeface="Arial" panose="020B0604020202020204" pitchFamily="34" charset="0"/>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9629" y="2286000"/>
            <a:ext cx="251408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3153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1000"/>
                                        <p:tgtEl>
                                          <p:spTgt spid="5">
                                            <p:txEl>
                                              <p:pRg st="3" end="3"/>
                                            </p:txEl>
                                          </p:spTgt>
                                        </p:tgtEl>
                                      </p:cBhvr>
                                    </p:animEffect>
                                    <p:anim calcmode="lin" valueType="num">
                                      <p:cBhvr>
                                        <p:cTn id="4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fade">
                                      <p:cBhvr>
                                        <p:cTn id="53" dur="1000"/>
                                        <p:tgtEl>
                                          <p:spTgt spid="5">
                                            <p:txEl>
                                              <p:pRg st="4" end="4"/>
                                            </p:txEl>
                                          </p:spTgt>
                                        </p:tgtEl>
                                      </p:cBhvr>
                                    </p:animEffect>
                                    <p:anim calcmode="lin" valueType="num">
                                      <p:cBhvr>
                                        <p:cTn id="5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Effect transition="in" filter="fade">
                                      <p:cBhvr>
                                        <p:cTn id="60" dur="1000"/>
                                        <p:tgtEl>
                                          <p:spTgt spid="5">
                                            <p:txEl>
                                              <p:pRg st="6" end="6"/>
                                            </p:txEl>
                                          </p:spTgt>
                                        </p:tgtEl>
                                      </p:cBhvr>
                                    </p:animEffect>
                                    <p:anim calcmode="lin" valueType="num">
                                      <p:cBhvr>
                                        <p:cTn id="6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4949" y="3426835"/>
            <a:ext cx="1520649" cy="1409700"/>
          </a:xfrm>
          <a:prstGeom prst="rect">
            <a:avLst/>
          </a:prstGeom>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4111" y="3703060"/>
            <a:ext cx="1700213"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457200" y="0"/>
            <a:ext cx="8229600" cy="944562"/>
          </a:xfrm>
        </p:spPr>
        <p:txBody>
          <a:bodyPr/>
          <a:lstStyle/>
          <a:p>
            <a:r>
              <a:rPr lang="en-CA" dirty="0" smtClean="0">
                <a:solidFill>
                  <a:schemeClr val="bg1">
                    <a:lumMod val="50000"/>
                  </a:schemeClr>
                </a:solidFill>
              </a:rPr>
              <a:t>Partial Exemptions</a:t>
            </a:r>
            <a:endParaRPr lang="en-US" dirty="0"/>
          </a:p>
        </p:txBody>
      </p:sp>
      <p:sp>
        <p:nvSpPr>
          <p:cNvPr id="5" name="Content Placeholder 4"/>
          <p:cNvSpPr>
            <a:spLocks noGrp="1"/>
          </p:cNvSpPr>
          <p:nvPr>
            <p:ph sz="quarter" idx="13"/>
            <p:custDataLst>
              <p:tags r:id="rId3"/>
            </p:custDataLst>
          </p:nvPr>
        </p:nvSpPr>
        <p:spPr>
          <a:xfrm>
            <a:off x="1371600" y="988435"/>
            <a:ext cx="7391400" cy="4876799"/>
          </a:xfrm>
        </p:spPr>
        <p:txBody>
          <a:bodyPr>
            <a:normAutofit fontScale="92500" lnSpcReduction="10000"/>
          </a:bodyPr>
          <a:lstStyle/>
          <a:p>
            <a:r>
              <a:rPr lang="en-CA" sz="2000" dirty="0">
                <a:solidFill>
                  <a:schemeClr val="tx1">
                    <a:lumMod val="75000"/>
                    <a:lumOff val="25000"/>
                  </a:schemeClr>
                </a:solidFill>
              </a:rPr>
              <a:t>Some products are already covered by other labelling legislation and do not require WHMIS labels and MSDSs. However, Provincial legislation requires employers to educate and train workers about the hazards of partially exempt products, and safe work procedures. Partially exempt products still require Workplace Labels.</a:t>
            </a:r>
          </a:p>
          <a:p>
            <a:endParaRPr lang="en-CA" sz="900" dirty="0">
              <a:solidFill>
                <a:schemeClr val="tx1">
                  <a:lumMod val="75000"/>
                  <a:lumOff val="25000"/>
                </a:schemeClr>
              </a:solidFill>
            </a:endParaRPr>
          </a:p>
          <a:p>
            <a:pPr marL="342900" lvl="4" indent="-342900">
              <a:buClr>
                <a:schemeClr val="tx1">
                  <a:lumMod val="75000"/>
                  <a:lumOff val="25000"/>
                </a:schemeClr>
              </a:buClr>
              <a:buFont typeface="Arial" pitchFamily="34" charset="0"/>
              <a:buChar char="•"/>
            </a:pPr>
            <a:r>
              <a:rPr lang="en-US" sz="2000" dirty="0">
                <a:solidFill>
                  <a:schemeClr val="tx1">
                    <a:lumMod val="75000"/>
                    <a:lumOff val="25000"/>
                  </a:schemeClr>
                </a:solidFill>
              </a:rPr>
              <a:t>No WHMIS Supplier Label and MSDS Required</a:t>
            </a:r>
          </a:p>
          <a:p>
            <a:pPr marL="342900" lvl="3" indent="-342900">
              <a:buClr>
                <a:schemeClr val="tx1">
                  <a:lumMod val="75000"/>
                  <a:lumOff val="25000"/>
                </a:schemeClr>
              </a:buClr>
              <a:buFont typeface="Arial" pitchFamily="34" charset="0"/>
              <a:buChar char="•"/>
            </a:pPr>
            <a:r>
              <a:rPr lang="en-US" sz="2000" dirty="0">
                <a:solidFill>
                  <a:schemeClr val="tx1">
                    <a:lumMod val="75000"/>
                    <a:lumOff val="25000"/>
                  </a:schemeClr>
                </a:solidFill>
              </a:rPr>
              <a:t>Education &amp; Training and Workplace Labels Required</a:t>
            </a:r>
          </a:p>
          <a:p>
            <a:pPr>
              <a:buClr>
                <a:schemeClr val="accent1"/>
              </a:buClr>
            </a:pPr>
            <a:endParaRPr lang="en-US" sz="900" dirty="0">
              <a:solidFill>
                <a:schemeClr val="tx1">
                  <a:lumMod val="75000"/>
                  <a:lumOff val="25000"/>
                </a:schemeClr>
              </a:solidFill>
            </a:endParaRPr>
          </a:p>
          <a:p>
            <a:pPr>
              <a:buClr>
                <a:schemeClr val="accent1"/>
              </a:buClr>
            </a:pPr>
            <a:r>
              <a:rPr lang="en-US" sz="2000" dirty="0" smtClean="0">
                <a:solidFill>
                  <a:schemeClr val="tx1">
                    <a:lumMod val="75000"/>
                    <a:lumOff val="25000"/>
                  </a:schemeClr>
                </a:solidFill>
              </a:rPr>
              <a:t>	Examples</a:t>
            </a:r>
            <a:r>
              <a:rPr lang="en-US" sz="2000" dirty="0">
                <a:solidFill>
                  <a:schemeClr val="tx1">
                    <a:lumMod val="75000"/>
                    <a:lumOff val="25000"/>
                  </a:schemeClr>
                </a:solidFill>
              </a:rPr>
              <a:t>: </a:t>
            </a:r>
          </a:p>
          <a:p>
            <a:pPr marL="2857500" lvl="5" indent="-342900">
              <a:buClr>
                <a:schemeClr val="tx1">
                  <a:lumMod val="75000"/>
                  <a:lumOff val="25000"/>
                </a:schemeClr>
              </a:buClr>
            </a:pPr>
            <a:r>
              <a:rPr lang="en-US" dirty="0">
                <a:solidFill>
                  <a:schemeClr val="tx1">
                    <a:lumMod val="75000"/>
                    <a:lumOff val="25000"/>
                  </a:schemeClr>
                </a:solidFill>
              </a:rPr>
              <a:t>Some Consumer Products</a:t>
            </a:r>
          </a:p>
          <a:p>
            <a:pPr marL="2857500" lvl="5" indent="-342900">
              <a:buClr>
                <a:schemeClr val="tx1">
                  <a:lumMod val="75000"/>
                  <a:lumOff val="25000"/>
                </a:schemeClr>
              </a:buClr>
            </a:pPr>
            <a:r>
              <a:rPr lang="en-US" dirty="0">
                <a:solidFill>
                  <a:schemeClr val="tx1">
                    <a:lumMod val="75000"/>
                    <a:lumOff val="25000"/>
                  </a:schemeClr>
                </a:solidFill>
              </a:rPr>
              <a:t>Cosmetics</a:t>
            </a:r>
          </a:p>
          <a:p>
            <a:pPr marL="2857500" lvl="5" indent="-342900">
              <a:buClr>
                <a:schemeClr val="tx1">
                  <a:lumMod val="75000"/>
                  <a:lumOff val="25000"/>
                </a:schemeClr>
              </a:buClr>
            </a:pPr>
            <a:r>
              <a:rPr lang="en-US" dirty="0">
                <a:solidFill>
                  <a:schemeClr val="tx1">
                    <a:lumMod val="75000"/>
                    <a:lumOff val="25000"/>
                  </a:schemeClr>
                </a:solidFill>
              </a:rPr>
              <a:t>Food and Drugs</a:t>
            </a:r>
          </a:p>
          <a:p>
            <a:pPr marL="2857500" lvl="5" indent="-342900">
              <a:buClr>
                <a:schemeClr val="tx1">
                  <a:lumMod val="75000"/>
                  <a:lumOff val="25000"/>
                </a:schemeClr>
              </a:buClr>
            </a:pPr>
            <a:r>
              <a:rPr lang="en-US" dirty="0">
                <a:solidFill>
                  <a:schemeClr val="tx1">
                    <a:lumMod val="75000"/>
                    <a:lumOff val="25000"/>
                  </a:schemeClr>
                </a:solidFill>
              </a:rPr>
              <a:t>Medical Devices</a:t>
            </a:r>
          </a:p>
          <a:p>
            <a:pPr marL="2857500" lvl="5" indent="-342900">
              <a:buClr>
                <a:schemeClr val="tx1">
                  <a:lumMod val="75000"/>
                  <a:lumOff val="25000"/>
                </a:schemeClr>
              </a:buClr>
            </a:pPr>
            <a:r>
              <a:rPr lang="en-US" dirty="0">
                <a:solidFill>
                  <a:schemeClr val="tx1">
                    <a:lumMod val="75000"/>
                    <a:lumOff val="25000"/>
                  </a:schemeClr>
                </a:solidFill>
              </a:rPr>
              <a:t>Radioactive Substances</a:t>
            </a:r>
          </a:p>
          <a:p>
            <a:pPr marL="2857500" lvl="5" indent="-342900">
              <a:buClr>
                <a:schemeClr val="tx1">
                  <a:lumMod val="75000"/>
                  <a:lumOff val="25000"/>
                </a:schemeClr>
              </a:buClr>
            </a:pPr>
            <a:r>
              <a:rPr lang="en-US" dirty="0">
                <a:solidFill>
                  <a:schemeClr val="tx1">
                    <a:lumMod val="75000"/>
                    <a:lumOff val="25000"/>
                  </a:schemeClr>
                </a:solidFill>
              </a:rPr>
              <a:t>Pesticides</a:t>
            </a:r>
          </a:p>
          <a:p>
            <a:pPr marL="2857500" lvl="5" indent="-342900">
              <a:buClr>
                <a:schemeClr val="tx1">
                  <a:lumMod val="75000"/>
                  <a:lumOff val="25000"/>
                </a:schemeClr>
              </a:buClr>
            </a:pPr>
            <a:r>
              <a:rPr lang="en-US" dirty="0">
                <a:solidFill>
                  <a:schemeClr val="tx1">
                    <a:lumMod val="75000"/>
                    <a:lumOff val="25000"/>
                  </a:schemeClr>
                </a:solidFill>
              </a:rPr>
              <a:t>Explosives</a:t>
            </a:r>
          </a:p>
          <a:p>
            <a:endParaRPr lang="en-US" dirty="0">
              <a:solidFill>
                <a:prstClr val="white"/>
              </a:solidFill>
              <a:cs typeface="Arial" panose="020B0604020202020204" pitchFamily="34" charset="0"/>
            </a:endParaRPr>
          </a:p>
          <a:p>
            <a:endParaRPr lang="en-US"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785" y="4269798"/>
            <a:ext cx="11334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1865">
            <a:off x="982892" y="5188598"/>
            <a:ext cx="2072736" cy="1036368"/>
          </a:xfrm>
          <a:prstGeom prst="rect">
            <a:avLst/>
          </a:prstGeom>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4111" y="4412722"/>
            <a:ext cx="19018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837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anim calcmode="lin" valueType="num">
                                      <p:cBhvr>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anim calcmode="lin" valueType="num">
                                      <p:cBhvr>
                                        <p:cTn id="3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1000"/>
                                        <p:tgtEl>
                                          <p:spTgt spid="5">
                                            <p:txEl>
                                              <p:pRg st="7" end="7"/>
                                            </p:txEl>
                                          </p:spTgt>
                                        </p:tgtEl>
                                      </p:cBhvr>
                                    </p:animEffect>
                                    <p:anim calcmode="lin" valueType="num">
                                      <p:cBhvr>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1000"/>
                                        <p:tgtEl>
                                          <p:spTgt spid="5">
                                            <p:txEl>
                                              <p:pRg st="8" end="8"/>
                                            </p:txEl>
                                          </p:spTgt>
                                        </p:tgtEl>
                                      </p:cBhvr>
                                    </p:animEffect>
                                    <p:anim calcmode="lin" valueType="num">
                                      <p:cBhvr>
                                        <p:cTn id="4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fade">
                                      <p:cBhvr>
                                        <p:cTn id="44" dur="1000"/>
                                        <p:tgtEl>
                                          <p:spTgt spid="5">
                                            <p:txEl>
                                              <p:pRg st="9" end="9"/>
                                            </p:txEl>
                                          </p:spTgt>
                                        </p:tgtEl>
                                      </p:cBhvr>
                                    </p:animEffect>
                                    <p:anim calcmode="lin" valueType="num">
                                      <p:cBhvr>
                                        <p:cTn id="4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1000"/>
                                        <p:tgtEl>
                                          <p:spTgt spid="5">
                                            <p:txEl>
                                              <p:pRg st="10" end="10"/>
                                            </p:txEl>
                                          </p:spTgt>
                                        </p:tgtEl>
                                      </p:cBhvr>
                                    </p:animEffect>
                                    <p:anim calcmode="lin" valueType="num">
                                      <p:cBhvr>
                                        <p:cTn id="5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
                                            <p:txEl>
                                              <p:pRg st="11" end="11"/>
                                            </p:txEl>
                                          </p:spTgt>
                                        </p:tgtEl>
                                        <p:attrNameLst>
                                          <p:attrName>style.visibility</p:attrName>
                                        </p:attrNameLst>
                                      </p:cBhvr>
                                      <p:to>
                                        <p:strVal val="visible"/>
                                      </p:to>
                                    </p:set>
                                    <p:animEffect transition="in" filter="fade">
                                      <p:cBhvr>
                                        <p:cTn id="54" dur="1000"/>
                                        <p:tgtEl>
                                          <p:spTgt spid="5">
                                            <p:txEl>
                                              <p:pRg st="11" end="11"/>
                                            </p:txEl>
                                          </p:spTgt>
                                        </p:tgtEl>
                                      </p:cBhvr>
                                    </p:animEffect>
                                    <p:anim calcmode="lin" valueType="num">
                                      <p:cBhvr>
                                        <p:cTn id="5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Effect transition="in" filter="fade">
                                      <p:cBhvr>
                                        <p:cTn id="59" dur="1000"/>
                                        <p:tgtEl>
                                          <p:spTgt spid="5">
                                            <p:txEl>
                                              <p:pRg st="12" end="12"/>
                                            </p:txEl>
                                          </p:spTgt>
                                        </p:tgtEl>
                                      </p:cBhvr>
                                    </p:animEffect>
                                    <p:anim calcmode="lin" valueType="num">
                                      <p:cBhvr>
                                        <p:cTn id="60"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7682" y="2767012"/>
            <a:ext cx="264636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457200" y="0"/>
            <a:ext cx="8229600" cy="944562"/>
          </a:xfrm>
        </p:spPr>
        <p:txBody>
          <a:bodyPr/>
          <a:lstStyle/>
          <a:p>
            <a:r>
              <a:rPr lang="en-CA" dirty="0" smtClean="0">
                <a:solidFill>
                  <a:schemeClr val="bg1">
                    <a:lumMod val="50000"/>
                  </a:schemeClr>
                </a:solidFill>
              </a:rPr>
              <a:t>Complete Exemptions</a:t>
            </a:r>
            <a:endParaRPr lang="en-US" dirty="0"/>
          </a:p>
        </p:txBody>
      </p:sp>
      <p:sp>
        <p:nvSpPr>
          <p:cNvPr id="5" name="Content Placeholder 4"/>
          <p:cNvSpPr>
            <a:spLocks noGrp="1"/>
          </p:cNvSpPr>
          <p:nvPr>
            <p:ph sz="quarter" idx="13"/>
            <p:custDataLst>
              <p:tags r:id="rId3"/>
            </p:custDataLst>
          </p:nvPr>
        </p:nvSpPr>
        <p:spPr>
          <a:xfrm>
            <a:off x="533400" y="1066800"/>
            <a:ext cx="7391400" cy="4726565"/>
          </a:xfrm>
        </p:spPr>
        <p:txBody>
          <a:bodyPr>
            <a:normAutofit/>
          </a:bodyPr>
          <a:lstStyle/>
          <a:p>
            <a:r>
              <a:rPr lang="en-US" sz="1900" dirty="0">
                <a:solidFill>
                  <a:schemeClr val="tx2"/>
                </a:solidFill>
              </a:rPr>
              <a:t>Some products are completely excluded from both Federal and Provincial WHMIS requirements. However, workers must be advised of hazards and be trained in safe handling procedures, as required under other provisions of the Occupational Health and Safety </a:t>
            </a:r>
            <a:r>
              <a:rPr lang="en-US" sz="1900" dirty="0" smtClean="0">
                <a:solidFill>
                  <a:schemeClr val="tx2"/>
                </a:solidFill>
              </a:rPr>
              <a:t>Act.</a:t>
            </a:r>
            <a:endParaRPr lang="en-US" sz="1900" dirty="0">
              <a:solidFill>
                <a:schemeClr val="tx2"/>
              </a:solidFill>
            </a:endParaRPr>
          </a:p>
          <a:p>
            <a:endParaRPr lang="en-US" sz="900" dirty="0">
              <a:solidFill>
                <a:schemeClr val="tx2"/>
              </a:solidFill>
            </a:endParaRPr>
          </a:p>
          <a:p>
            <a:pPr marL="342900" indent="-342900">
              <a:buClr>
                <a:schemeClr val="tx1">
                  <a:lumMod val="75000"/>
                  <a:lumOff val="25000"/>
                </a:schemeClr>
              </a:buClr>
              <a:buFont typeface="Arial" pitchFamily="34" charset="0"/>
              <a:buChar char="•"/>
            </a:pPr>
            <a:r>
              <a:rPr lang="en-US" sz="1900" dirty="0">
                <a:solidFill>
                  <a:schemeClr val="tx2"/>
                </a:solidFill>
              </a:rPr>
              <a:t>None of the WHMIS Requirements Apply</a:t>
            </a:r>
          </a:p>
          <a:p>
            <a:pPr marL="285750" indent="-285750">
              <a:buClr>
                <a:schemeClr val="accent1"/>
              </a:buClr>
              <a:buFont typeface="Arial" panose="020B0604020202020204" pitchFamily="34" charset="0"/>
              <a:buChar char="•"/>
            </a:pPr>
            <a:endParaRPr lang="en-US" sz="800" dirty="0">
              <a:solidFill>
                <a:schemeClr val="tx2"/>
              </a:solidFill>
            </a:endParaRPr>
          </a:p>
          <a:p>
            <a:pPr lvl="2">
              <a:buClr>
                <a:schemeClr val="accent1"/>
              </a:buClr>
            </a:pPr>
            <a:r>
              <a:rPr lang="en-US" sz="1900" dirty="0" smtClean="0">
                <a:solidFill>
                  <a:schemeClr val="tx2"/>
                </a:solidFill>
              </a:rPr>
              <a:t>Examples</a:t>
            </a:r>
            <a:endParaRPr lang="en-US" sz="1900" dirty="0">
              <a:solidFill>
                <a:schemeClr val="tx2"/>
              </a:solidFill>
            </a:endParaRPr>
          </a:p>
          <a:p>
            <a:pPr marL="342900" lvl="4" indent="-342900">
              <a:buClr>
                <a:schemeClr val="tx1">
                  <a:lumMod val="75000"/>
                  <a:lumOff val="25000"/>
                </a:schemeClr>
              </a:buClr>
              <a:buFont typeface="Arial" pitchFamily="34" charset="0"/>
              <a:buChar char="•"/>
            </a:pPr>
            <a:r>
              <a:rPr lang="en-US" sz="1900" dirty="0" smtClean="0">
                <a:solidFill>
                  <a:schemeClr val="tx2"/>
                </a:solidFill>
              </a:rPr>
              <a:t>Wood </a:t>
            </a:r>
            <a:r>
              <a:rPr lang="en-US" sz="1900" dirty="0">
                <a:solidFill>
                  <a:schemeClr val="tx2"/>
                </a:solidFill>
              </a:rPr>
              <a:t>and Products made of Wood</a:t>
            </a:r>
          </a:p>
          <a:p>
            <a:pPr marL="342900" lvl="4" indent="-342900">
              <a:buClr>
                <a:schemeClr val="tx1">
                  <a:lumMod val="75000"/>
                  <a:lumOff val="25000"/>
                </a:schemeClr>
              </a:buClr>
              <a:buFont typeface="Arial" pitchFamily="34" charset="0"/>
              <a:buChar char="•"/>
            </a:pPr>
            <a:r>
              <a:rPr lang="en-US" sz="1900" dirty="0">
                <a:solidFill>
                  <a:schemeClr val="tx2"/>
                </a:solidFill>
              </a:rPr>
              <a:t>Manufactured Articles</a:t>
            </a:r>
          </a:p>
          <a:p>
            <a:pPr marL="342900" lvl="4" indent="-342900">
              <a:buClr>
                <a:schemeClr val="tx1">
                  <a:lumMod val="75000"/>
                  <a:lumOff val="25000"/>
                </a:schemeClr>
              </a:buClr>
              <a:buFont typeface="Arial" pitchFamily="34" charset="0"/>
              <a:buChar char="•"/>
            </a:pPr>
            <a:r>
              <a:rPr lang="en-US" sz="1900" dirty="0">
                <a:solidFill>
                  <a:schemeClr val="tx2"/>
                </a:solidFill>
              </a:rPr>
              <a:t>Tobacco and Tobacco Products</a:t>
            </a:r>
          </a:p>
          <a:p>
            <a:pPr marL="342900" lvl="4" indent="-342900">
              <a:buClr>
                <a:schemeClr val="tx1">
                  <a:lumMod val="75000"/>
                  <a:lumOff val="25000"/>
                </a:schemeClr>
              </a:buClr>
              <a:buFont typeface="Arial" pitchFamily="34" charset="0"/>
              <a:buChar char="•"/>
            </a:pPr>
            <a:r>
              <a:rPr lang="en-US" sz="1900" dirty="0">
                <a:solidFill>
                  <a:schemeClr val="tx2"/>
                </a:solidFill>
              </a:rPr>
              <a:t>Hazardous Wastes</a:t>
            </a:r>
          </a:p>
          <a:p>
            <a:pPr marL="342900" lvl="4" indent="-342900">
              <a:buClr>
                <a:schemeClr val="tx1">
                  <a:lumMod val="75000"/>
                  <a:lumOff val="25000"/>
                </a:schemeClr>
              </a:buClr>
              <a:buFont typeface="Arial" pitchFamily="34" charset="0"/>
              <a:buChar char="•"/>
            </a:pPr>
            <a:r>
              <a:rPr lang="en-US" sz="1900" dirty="0">
                <a:solidFill>
                  <a:schemeClr val="tx2"/>
                </a:solidFill>
              </a:rPr>
              <a:t>Goods Handled Under TDG</a:t>
            </a:r>
          </a:p>
          <a:p>
            <a:pPr marL="342900" lvl="4" indent="-342900">
              <a:buClr>
                <a:schemeClr val="tx1">
                  <a:lumMod val="75000"/>
                  <a:lumOff val="25000"/>
                </a:schemeClr>
              </a:buClr>
              <a:buFont typeface="Arial" pitchFamily="34" charset="0"/>
              <a:buChar char="•"/>
            </a:pPr>
            <a:r>
              <a:rPr lang="en-US" sz="1900" dirty="0">
                <a:solidFill>
                  <a:schemeClr val="tx2"/>
                </a:solidFill>
              </a:rPr>
              <a:t>Hazardous </a:t>
            </a:r>
            <a:r>
              <a:rPr lang="en-US" sz="1900" dirty="0" smtClean="0">
                <a:solidFill>
                  <a:schemeClr val="tx2"/>
                </a:solidFill>
              </a:rPr>
              <a:t>Materials </a:t>
            </a:r>
            <a:r>
              <a:rPr lang="en-US" sz="1900" dirty="0">
                <a:solidFill>
                  <a:schemeClr val="tx2"/>
                </a:solidFill>
              </a:rPr>
              <a:t>in </a:t>
            </a:r>
            <a:r>
              <a:rPr lang="en-US" sz="1900" dirty="0" smtClean="0">
                <a:solidFill>
                  <a:schemeClr val="tx2"/>
                </a:solidFill>
              </a:rPr>
              <a:t>Transport</a:t>
            </a:r>
            <a:endParaRPr lang="en-US" sz="2200" dirty="0">
              <a:solidFill>
                <a:prstClr val="white"/>
              </a:solidFill>
              <a:cs typeface="Arial" panose="020B0604020202020204" pitchFamily="34" charset="0"/>
            </a:endParaRPr>
          </a:p>
          <a:p>
            <a:endParaRPr lang="en-US" dirty="0"/>
          </a:p>
        </p:txBody>
      </p: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870993"/>
            <a:ext cx="164623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3880" y="4190999"/>
            <a:ext cx="2762250"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599" y="3097885"/>
            <a:ext cx="3706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6303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1000"/>
                                        <p:tgtEl>
                                          <p:spTgt spid="5">
                                            <p:txEl>
                                              <p:pRg st="7" end="7"/>
                                            </p:txEl>
                                          </p:spTgt>
                                        </p:tgtEl>
                                      </p:cBhvr>
                                    </p:animEffec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1000"/>
                                        <p:tgtEl>
                                          <p:spTgt spid="5">
                                            <p:txEl>
                                              <p:pRg st="9" end="9"/>
                                            </p:txEl>
                                          </p:spTgt>
                                        </p:tgtEl>
                                      </p:cBhvr>
                                    </p:animEffect>
                                    <p:anim calcmode="lin" valueType="num">
                                      <p:cBhvr>
                                        <p:cTn id="4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fade">
                                      <p:cBhvr>
                                        <p:cTn id="51" dur="1000"/>
                                        <p:tgtEl>
                                          <p:spTgt spid="5">
                                            <p:txEl>
                                              <p:pRg st="10" end="10"/>
                                            </p:txEl>
                                          </p:spTgt>
                                        </p:tgtEl>
                                      </p:cBhvr>
                                    </p:animEffect>
                                    <p:anim calcmode="lin" valueType="num">
                                      <p:cBhvr>
                                        <p:cTn id="5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smtClean="0">
                <a:solidFill>
                  <a:schemeClr val="bg1">
                    <a:lumMod val="50000"/>
                  </a:schemeClr>
                </a:solidFill>
              </a:rPr>
              <a:t>WHMIS and Consumer Products</a:t>
            </a:r>
            <a:endParaRPr lang="en-US" dirty="0"/>
          </a:p>
        </p:txBody>
      </p:sp>
      <p:sp>
        <p:nvSpPr>
          <p:cNvPr id="5" name="Content Placeholder 4"/>
          <p:cNvSpPr>
            <a:spLocks noGrp="1"/>
          </p:cNvSpPr>
          <p:nvPr>
            <p:ph sz="quarter" idx="13"/>
            <p:custDataLst>
              <p:tags r:id="rId3"/>
            </p:custDataLst>
          </p:nvPr>
        </p:nvSpPr>
        <p:spPr>
          <a:xfrm>
            <a:off x="490538" y="990601"/>
            <a:ext cx="7391400" cy="1981199"/>
          </a:xfrm>
        </p:spPr>
        <p:txBody>
          <a:bodyPr>
            <a:normAutofit/>
          </a:bodyPr>
          <a:lstStyle/>
          <a:p>
            <a:r>
              <a:rPr lang="en-US" sz="1900" dirty="0">
                <a:solidFill>
                  <a:schemeClr val="tx2"/>
                </a:solidFill>
              </a:rPr>
              <a:t>Consumer products are typically packaged and used for personal and household purposes. Suppliers and employers do not have to comply with the WHMIS label and MSDS requirements for consumer products, but workers must understand the hazards and safe use of them. Although not legally required, most consumer products will have an MSDS available</a:t>
            </a:r>
            <a:r>
              <a:rPr lang="en-US" sz="1900" dirty="0" smtClean="0">
                <a:solidFill>
                  <a:schemeClr val="tx2"/>
                </a:solidFill>
              </a:rPr>
              <a:t>.</a:t>
            </a:r>
            <a:endParaRPr lang="en-US" sz="1900" dirty="0">
              <a:solidFill>
                <a:schemeClr val="tx2"/>
              </a:solidFill>
            </a:endParaRP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962400"/>
            <a:ext cx="2206625"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495800"/>
            <a:ext cx="1901825"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4"/>
          <p:cNvSpPr txBox="1">
            <a:spLocks/>
          </p:cNvSpPr>
          <p:nvPr>
            <p:custDataLst>
              <p:tags r:id="rId4"/>
            </p:custDataLst>
          </p:nvPr>
        </p:nvSpPr>
        <p:spPr>
          <a:xfrm>
            <a:off x="533400" y="2895601"/>
            <a:ext cx="6172200" cy="2615406"/>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smtClean="0">
                <a:solidFill>
                  <a:schemeClr val="tx2"/>
                </a:solidFill>
              </a:rPr>
              <a:t>The obligation includes:</a:t>
            </a:r>
          </a:p>
          <a:p>
            <a:pPr marL="342900" indent="-342900">
              <a:buFont typeface="Arial" pitchFamily="34" charset="0"/>
              <a:buChar char="•"/>
            </a:pPr>
            <a:r>
              <a:rPr lang="en-US" sz="1900" dirty="0" smtClean="0">
                <a:solidFill>
                  <a:schemeClr val="tx2"/>
                </a:solidFill>
              </a:rPr>
              <a:t>Ensuring that the worker has read and understood the consumer product labels.</a:t>
            </a:r>
          </a:p>
          <a:p>
            <a:pPr marL="342900" indent="-342900">
              <a:buFont typeface="Arial" pitchFamily="34" charset="0"/>
              <a:buChar char="•"/>
            </a:pPr>
            <a:r>
              <a:rPr lang="en-US" sz="1900" dirty="0" smtClean="0">
                <a:solidFill>
                  <a:schemeClr val="tx2"/>
                </a:solidFill>
              </a:rPr>
              <a:t>Ensuring that the worker would recognize the different consumer product labels.</a:t>
            </a:r>
          </a:p>
          <a:p>
            <a:pPr marL="342900" indent="-342900">
              <a:buFont typeface="Arial" pitchFamily="34" charset="0"/>
              <a:buChar char="•"/>
            </a:pPr>
            <a:r>
              <a:rPr lang="en-US" sz="1900" dirty="0" smtClean="0">
                <a:solidFill>
                  <a:schemeClr val="tx2"/>
                </a:solidFill>
              </a:rPr>
              <a:t>Ensuring that training is provided for the use, handling, storage and disposal of the consumer product(s).</a:t>
            </a:r>
            <a:endParaRPr lang="en-US" sz="1900" dirty="0">
              <a:solidFill>
                <a:schemeClr val="tx2"/>
              </a:solidFill>
            </a:endParaRPr>
          </a:p>
        </p:txBody>
      </p:sp>
    </p:spTree>
    <p:custDataLst>
      <p:tags r:id="rId1"/>
    </p:custDataLst>
    <p:extLst>
      <p:ext uri="{BB962C8B-B14F-4D97-AF65-F5344CB8AC3E}">
        <p14:creationId xmlns:p14="http://schemas.microsoft.com/office/powerpoint/2010/main" val="55364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 calcmode="lin" valueType="num">
                                      <p:cBhvr>
                                        <p:cTn id="14" dur="500" fill="hold"/>
                                        <p:tgtEl>
                                          <p:spTgt spid="6147"/>
                                        </p:tgtEl>
                                        <p:attrNameLst>
                                          <p:attrName>ppt_w</p:attrName>
                                        </p:attrNameLst>
                                      </p:cBhvr>
                                      <p:tavLst>
                                        <p:tav tm="0">
                                          <p:val>
                                            <p:fltVal val="0"/>
                                          </p:val>
                                        </p:tav>
                                        <p:tav tm="100000">
                                          <p:val>
                                            <p:strVal val="#ppt_w"/>
                                          </p:val>
                                        </p:tav>
                                      </p:tavLst>
                                    </p:anim>
                                    <p:anim calcmode="lin" valueType="num">
                                      <p:cBhvr>
                                        <p:cTn id="15" dur="500" fill="hold"/>
                                        <p:tgtEl>
                                          <p:spTgt spid="6147"/>
                                        </p:tgtEl>
                                        <p:attrNameLst>
                                          <p:attrName>ppt_h</p:attrName>
                                        </p:attrNameLst>
                                      </p:cBhvr>
                                      <p:tavLst>
                                        <p:tav tm="0">
                                          <p:val>
                                            <p:fltVal val="0"/>
                                          </p:val>
                                        </p:tav>
                                        <p:tav tm="100000">
                                          <p:val>
                                            <p:strVal val="#ppt_h"/>
                                          </p:val>
                                        </p:tav>
                                      </p:tavLst>
                                    </p:anim>
                                    <p:animEffect transition="in" filter="fade">
                                      <p:cBhvr>
                                        <p:cTn id="16" dur="500"/>
                                        <p:tgtEl>
                                          <p:spTgt spid="614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1000"/>
                                        <p:tgtEl>
                                          <p:spTgt spid="10">
                                            <p:txEl>
                                              <p:pRg st="0" end="0"/>
                                            </p:txEl>
                                          </p:spTgt>
                                        </p:tgtEl>
                                      </p:cBhvr>
                                    </p:animEffect>
                                    <p:anim calcmode="lin" valueType="num">
                                      <p:cBhvr>
                                        <p:cTn id="2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1000"/>
                                        <p:tgtEl>
                                          <p:spTgt spid="10">
                                            <p:txEl>
                                              <p:pRg st="1" end="1"/>
                                            </p:txEl>
                                          </p:spTgt>
                                        </p:tgtEl>
                                      </p:cBhvr>
                                    </p:animEffect>
                                    <p:anim calcmode="lin" valueType="num">
                                      <p:cBhvr>
                                        <p:cTn id="3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fade">
                                      <p:cBhvr>
                                        <p:cTn id="42" dur="1000"/>
                                        <p:tgtEl>
                                          <p:spTgt spid="10">
                                            <p:txEl>
                                              <p:pRg st="2" end="2"/>
                                            </p:txEl>
                                          </p:spTgt>
                                        </p:tgtEl>
                                      </p:cBhvr>
                                    </p:animEffect>
                                    <p:anim calcmode="lin" valueType="num">
                                      <p:cBhvr>
                                        <p:cTn id="4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Effect transition="in" filter="fade">
                                      <p:cBhvr>
                                        <p:cTn id="49" dur="1000"/>
                                        <p:tgtEl>
                                          <p:spTgt spid="10">
                                            <p:txEl>
                                              <p:pRg st="3" end="3"/>
                                            </p:txEl>
                                          </p:spTgt>
                                        </p:tgtEl>
                                      </p:cBhvr>
                                    </p:animEffect>
                                    <p:anim calcmode="lin" valueType="num">
                                      <p:cBhvr>
                                        <p:cTn id="5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smtClean="0">
                <a:solidFill>
                  <a:schemeClr val="bg1">
                    <a:lumMod val="50000"/>
                  </a:schemeClr>
                </a:solidFill>
              </a:rPr>
              <a:t>WHMIS and Consumer Products</a:t>
            </a:r>
            <a:endParaRPr lang="en-US" dirty="0"/>
          </a:p>
        </p:txBody>
      </p:sp>
      <p:sp>
        <p:nvSpPr>
          <p:cNvPr id="5" name="Content Placeholder 4"/>
          <p:cNvSpPr>
            <a:spLocks noGrp="1"/>
          </p:cNvSpPr>
          <p:nvPr>
            <p:ph sz="quarter" idx="13"/>
            <p:custDataLst>
              <p:tags r:id="rId3"/>
            </p:custDataLst>
          </p:nvPr>
        </p:nvSpPr>
        <p:spPr>
          <a:xfrm>
            <a:off x="490538" y="990601"/>
            <a:ext cx="7391400" cy="3276599"/>
          </a:xfrm>
        </p:spPr>
        <p:txBody>
          <a:bodyPr>
            <a:normAutofit fontScale="85000" lnSpcReduction="20000"/>
          </a:bodyPr>
          <a:lstStyle/>
          <a:p>
            <a:r>
              <a:rPr lang="en-US" sz="2000" b="1" dirty="0">
                <a:solidFill>
                  <a:schemeClr val="tx2"/>
                </a:solidFill>
              </a:rPr>
              <a:t>Partial exemption of WHMIS applies to the following conditions:</a:t>
            </a:r>
          </a:p>
          <a:p>
            <a:endParaRPr lang="en-US" sz="2000" dirty="0">
              <a:solidFill>
                <a:schemeClr val="tx2"/>
              </a:solidFill>
            </a:endParaRPr>
          </a:p>
          <a:p>
            <a:pPr marL="342900" indent="-342900">
              <a:spcBef>
                <a:spcPts val="0"/>
              </a:spcBef>
              <a:spcAft>
                <a:spcPts val="1200"/>
              </a:spcAft>
              <a:buFont typeface="+mj-lt"/>
              <a:buAutoNum type="arabicPeriod"/>
            </a:pPr>
            <a:r>
              <a:rPr lang="en-US" sz="2000" dirty="0">
                <a:solidFill>
                  <a:schemeClr val="tx2"/>
                </a:solidFill>
              </a:rPr>
              <a:t>The product must be packaged in a size normally available to consumers in a retail outlet.</a:t>
            </a:r>
          </a:p>
          <a:p>
            <a:pPr marL="342900" indent="-342900">
              <a:spcBef>
                <a:spcPts val="0"/>
              </a:spcBef>
              <a:spcAft>
                <a:spcPts val="1200"/>
              </a:spcAft>
              <a:buFont typeface="+mj-lt"/>
              <a:buAutoNum type="arabicPeriod"/>
            </a:pPr>
            <a:r>
              <a:rPr lang="en-US" sz="2000" dirty="0">
                <a:solidFill>
                  <a:schemeClr val="tx2"/>
                </a:solidFill>
              </a:rPr>
              <a:t>The product must be available to the general public; wholesale outlets are not considered to be available to the public.</a:t>
            </a:r>
          </a:p>
          <a:p>
            <a:pPr marL="342900" indent="-342900">
              <a:spcBef>
                <a:spcPts val="0"/>
              </a:spcBef>
              <a:spcAft>
                <a:spcPts val="1200"/>
              </a:spcAft>
              <a:buFont typeface="+mj-lt"/>
              <a:buAutoNum type="arabicPeriod"/>
            </a:pPr>
            <a:r>
              <a:rPr lang="en-US" sz="2000" dirty="0">
                <a:solidFill>
                  <a:schemeClr val="tx2"/>
                </a:solidFill>
              </a:rPr>
              <a:t>The product must be labelled to comply with the requirements for hazardous consumer products.</a:t>
            </a:r>
          </a:p>
          <a:p>
            <a:pPr marL="342900" indent="-342900">
              <a:spcBef>
                <a:spcPts val="0"/>
              </a:spcBef>
              <a:spcAft>
                <a:spcPts val="1200"/>
              </a:spcAft>
              <a:buFont typeface="+mj-lt"/>
              <a:buAutoNum type="arabicPeriod"/>
            </a:pPr>
            <a:r>
              <a:rPr lang="en-US" sz="2000" dirty="0">
                <a:solidFill>
                  <a:schemeClr val="tx2"/>
                </a:solidFill>
              </a:rPr>
              <a:t>Health and safety precautions must still be taken.</a:t>
            </a:r>
          </a:p>
          <a:p>
            <a:pPr marL="342900" indent="-342900">
              <a:spcBef>
                <a:spcPts val="0"/>
              </a:spcBef>
              <a:spcAft>
                <a:spcPts val="1200"/>
              </a:spcAft>
              <a:buFont typeface="+mj-lt"/>
              <a:buAutoNum type="arabicPeriod"/>
            </a:pPr>
            <a:r>
              <a:rPr lang="en-US" sz="2000" dirty="0">
                <a:solidFill>
                  <a:schemeClr val="tx2"/>
                </a:solidFill>
              </a:rPr>
              <a:t>The employer’s training obligations apply to any consumer product containing controlled substances used in a workplace.</a:t>
            </a:r>
          </a:p>
          <a:p>
            <a:endParaRPr lang="en-US" sz="2000" dirty="0">
              <a:solidFill>
                <a:prstClr val="black"/>
              </a:solidFill>
            </a:endParaRPr>
          </a:p>
          <a:p>
            <a:endParaRPr lang="en-US" sz="1900" dirty="0">
              <a:solidFill>
                <a:schemeClr val="tx2"/>
              </a:solidFill>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962400"/>
            <a:ext cx="314007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0490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7170"/>
                                        </p:tgtEl>
                                        <p:attrNameLst>
                                          <p:attrName>style.visibility</p:attrName>
                                        </p:attrNameLst>
                                      </p:cBhvr>
                                      <p:to>
                                        <p:strVal val="visible"/>
                                      </p:to>
                                    </p:set>
                                    <p:animEffect transition="in" filter="fade">
                                      <p:cBhvr>
                                        <p:cTn id="49" dur="2000"/>
                                        <p:tgtEl>
                                          <p:spTgt spid="7170"/>
                                        </p:tgtEl>
                                      </p:cBhvr>
                                    </p:animEffect>
                                    <p:anim calcmode="lin" valueType="num">
                                      <p:cBhvr>
                                        <p:cTn id="50" dur="2000" fill="hold"/>
                                        <p:tgtEl>
                                          <p:spTgt spid="7170"/>
                                        </p:tgtEl>
                                        <p:attrNameLst>
                                          <p:attrName>ppt_w</p:attrName>
                                        </p:attrNameLst>
                                      </p:cBhvr>
                                      <p:tavLst>
                                        <p:tav tm="0" fmla="#ppt_w*sin(2.5*pi*$)">
                                          <p:val>
                                            <p:fltVal val="0"/>
                                          </p:val>
                                        </p:tav>
                                        <p:tav tm="100000">
                                          <p:val>
                                            <p:fltVal val="1"/>
                                          </p:val>
                                        </p:tav>
                                      </p:tavLst>
                                    </p:anim>
                                    <p:anim calcmode="lin" valueType="num">
                                      <p:cBhvr>
                                        <p:cTn id="51" dur="2000" fill="hold"/>
                                        <p:tgtEl>
                                          <p:spTgt spid="71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smtClean="0">
                <a:solidFill>
                  <a:schemeClr val="bg1">
                    <a:lumMod val="50000"/>
                  </a:schemeClr>
                </a:solidFill>
              </a:rPr>
              <a:t>Consumer Product Labels</a:t>
            </a:r>
            <a:endParaRPr lang="en-US" dirty="0"/>
          </a:p>
        </p:txBody>
      </p:sp>
      <p:sp>
        <p:nvSpPr>
          <p:cNvPr id="5" name="Content Placeholder 4"/>
          <p:cNvSpPr>
            <a:spLocks noGrp="1"/>
          </p:cNvSpPr>
          <p:nvPr>
            <p:ph sz="quarter" idx="13"/>
            <p:custDataLst>
              <p:tags r:id="rId3"/>
            </p:custDataLst>
          </p:nvPr>
        </p:nvSpPr>
        <p:spPr>
          <a:xfrm>
            <a:off x="490538" y="990601"/>
            <a:ext cx="8272462" cy="5181599"/>
          </a:xfrm>
        </p:spPr>
        <p:txBody>
          <a:bodyPr>
            <a:normAutofit/>
          </a:bodyPr>
          <a:lstStyle/>
          <a:p>
            <a:r>
              <a:rPr lang="en-US" sz="1800" dirty="0">
                <a:solidFill>
                  <a:schemeClr val="tx2"/>
                </a:solidFill>
              </a:rPr>
              <a:t>Labels on consumer products must appear in both English and French. </a:t>
            </a:r>
          </a:p>
          <a:p>
            <a:r>
              <a:rPr lang="en-US" sz="1800" dirty="0">
                <a:solidFill>
                  <a:schemeClr val="tx2"/>
                </a:solidFill>
              </a:rPr>
              <a:t>Hazard information must be clearly separated from the rest of the container by a border.</a:t>
            </a:r>
          </a:p>
          <a:p>
            <a:r>
              <a:rPr lang="en-US" sz="1800" dirty="0">
                <a:solidFill>
                  <a:schemeClr val="tx2"/>
                </a:solidFill>
              </a:rPr>
              <a:t>Most of the labels on products for consumer use sold in Canada meet the criteria set out for WHMIS workplace labels, namely:</a:t>
            </a:r>
          </a:p>
          <a:p>
            <a:endParaRPr lang="en-US" sz="2000" dirty="0">
              <a:solidFill>
                <a:schemeClr val="tx2"/>
              </a:solidFill>
            </a:endParaRPr>
          </a:p>
          <a:p>
            <a:pPr marL="2857500" lvl="5" indent="-342900">
              <a:buFont typeface="+mj-lt"/>
              <a:buAutoNum type="arabicPeriod"/>
            </a:pPr>
            <a:r>
              <a:rPr lang="en-US" sz="1800" dirty="0">
                <a:solidFill>
                  <a:schemeClr val="tx2"/>
                </a:solidFill>
              </a:rPr>
              <a:t>The product is identified and the supplier / manufacturer’s name and address are included</a:t>
            </a:r>
          </a:p>
          <a:p>
            <a:pPr marL="2857500" lvl="5" indent="-342900">
              <a:buFont typeface="+mj-lt"/>
              <a:buAutoNum type="arabicPeriod"/>
            </a:pPr>
            <a:r>
              <a:rPr lang="en-US" sz="1800" dirty="0">
                <a:solidFill>
                  <a:schemeClr val="tx2"/>
                </a:solidFill>
              </a:rPr>
              <a:t>Information is given on the safe handling of the product</a:t>
            </a:r>
          </a:p>
          <a:p>
            <a:pPr marL="2857500" lvl="5" indent="-342900">
              <a:buFont typeface="+mj-lt"/>
              <a:buAutoNum type="arabicPeriod"/>
            </a:pPr>
            <a:r>
              <a:rPr lang="en-US" sz="1800" dirty="0">
                <a:solidFill>
                  <a:schemeClr val="tx2"/>
                </a:solidFill>
              </a:rPr>
              <a:t>Safety information is on the label, including: hazard warnings, instructions and directions for First Aid</a:t>
            </a:r>
            <a:endParaRPr lang="en-US" sz="1800" dirty="0">
              <a:solidFill>
                <a:prstClr val="black"/>
              </a:solidFill>
            </a:endParaRPr>
          </a:p>
          <a:p>
            <a:endParaRPr lang="en-US" sz="1900" dirty="0">
              <a:solidFill>
                <a:schemeClr val="tx2"/>
              </a:solidFill>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082447"/>
            <a:ext cx="2368048" cy="398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198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52400"/>
            <a:ext cx="8229600" cy="944562"/>
          </a:xfrm>
        </p:spPr>
        <p:txBody>
          <a:bodyPr anchor="t">
            <a:normAutofit/>
          </a:bodyPr>
          <a:lstStyle/>
          <a:p>
            <a:r>
              <a:rPr lang="en-CA" sz="3200" dirty="0" smtClean="0">
                <a:solidFill>
                  <a:schemeClr val="bg1">
                    <a:lumMod val="50000"/>
                  </a:schemeClr>
                </a:solidFill>
              </a:rPr>
              <a:t>Consumer Product Categories and Symbols</a:t>
            </a:r>
            <a:endParaRPr lang="en-US" sz="3200" dirty="0">
              <a:solidFill>
                <a:schemeClr val="bg1">
                  <a:lumMod val="50000"/>
                </a:schemeClr>
              </a:solidFill>
            </a:endParaRPr>
          </a:p>
        </p:txBody>
      </p:sp>
      <p:sp>
        <p:nvSpPr>
          <p:cNvPr id="22" name="Content Placeholder 21"/>
          <p:cNvSpPr>
            <a:spLocks noGrp="1"/>
          </p:cNvSpPr>
          <p:nvPr>
            <p:ph sz="half" idx="2"/>
            <p:custDataLst>
              <p:tags r:id="rId3"/>
            </p:custDataLst>
          </p:nvPr>
        </p:nvSpPr>
        <p:spPr>
          <a:xfrm>
            <a:off x="1600200" y="838200"/>
            <a:ext cx="7239000" cy="762000"/>
          </a:xfrm>
        </p:spPr>
        <p:txBody>
          <a:bodyPr>
            <a:normAutofit fontScale="92500" lnSpcReduction="10000"/>
          </a:bodyPr>
          <a:lstStyle/>
          <a:p>
            <a:pPr lvl="0"/>
            <a:r>
              <a:rPr lang="en-CA" sz="1600" b="1" dirty="0"/>
              <a:t>Category 1: Toxic or Poisonous Substances</a:t>
            </a:r>
            <a:endParaRPr lang="en-US" sz="1600" dirty="0"/>
          </a:p>
          <a:p>
            <a:pPr lvl="1"/>
            <a:r>
              <a:rPr lang="en-CA" sz="1600" dirty="0"/>
              <a:t>The symbol used for all toxic materials is the skull &amp; crossbones inside an octagonal border. The 8-sided border indicates </a:t>
            </a:r>
            <a:r>
              <a:rPr lang="en-CA" sz="1600" b="1" dirty="0"/>
              <a:t>“STOP</a:t>
            </a:r>
            <a:r>
              <a:rPr lang="en-CA" sz="1600" dirty="0"/>
              <a:t>” and take precautions listed on the label.</a:t>
            </a:r>
            <a:r>
              <a:rPr lang="en-CA" sz="1600" b="1" dirty="0"/>
              <a:t> </a:t>
            </a:r>
            <a:endParaRPr lang="en-US" sz="1600" dirty="0"/>
          </a:p>
          <a:p>
            <a:endParaRPr lang="en-US" sz="1600" dirty="0"/>
          </a:p>
        </p:txBody>
      </p:sp>
      <p:pic>
        <p:nvPicPr>
          <p:cNvPr id="9218" name="Picture 2"/>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613208" y="762000"/>
            <a:ext cx="813955" cy="76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613208" y="1752600"/>
            <a:ext cx="888756" cy="731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616341" y="2667000"/>
            <a:ext cx="885624" cy="775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ontent Placeholder 21"/>
          <p:cNvSpPr txBox="1">
            <a:spLocks/>
          </p:cNvSpPr>
          <p:nvPr>
            <p:custDataLst>
              <p:tags r:id="rId7"/>
            </p:custDataLst>
          </p:nvPr>
        </p:nvSpPr>
        <p:spPr>
          <a:xfrm>
            <a:off x="1600200" y="1752600"/>
            <a:ext cx="7239000" cy="762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sz="1600" b="1" dirty="0"/>
              <a:t>Category 2: Corrosive Substances</a:t>
            </a:r>
          </a:p>
          <a:p>
            <a:pPr lvl="1"/>
            <a:r>
              <a:rPr lang="en-CA" sz="1600" dirty="0"/>
              <a:t>The symbol used for all corrosive materials is the hand skeleton inside an octagonal border. The 8-sided border indicates </a:t>
            </a:r>
            <a:r>
              <a:rPr lang="en-CA" sz="1600" b="1" dirty="0"/>
              <a:t>“STOP” </a:t>
            </a:r>
            <a:r>
              <a:rPr lang="en-CA" sz="1600" dirty="0"/>
              <a:t>and take precautions listed on the label</a:t>
            </a:r>
            <a:endParaRPr lang="en-US" sz="1600" dirty="0"/>
          </a:p>
        </p:txBody>
      </p:sp>
      <p:sp>
        <p:nvSpPr>
          <p:cNvPr id="27" name="Content Placeholder 21"/>
          <p:cNvSpPr txBox="1">
            <a:spLocks/>
          </p:cNvSpPr>
          <p:nvPr>
            <p:custDataLst>
              <p:tags r:id="rId8"/>
            </p:custDataLst>
          </p:nvPr>
        </p:nvSpPr>
        <p:spPr>
          <a:xfrm>
            <a:off x="1600200" y="2667000"/>
            <a:ext cx="6934200" cy="762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CA" sz="1600" b="1" dirty="0"/>
              <a:t>Category 3: Flammable substances</a:t>
            </a:r>
            <a:endParaRPr lang="en-US" sz="1600" dirty="0"/>
          </a:p>
          <a:p>
            <a:pPr lvl="1"/>
            <a:r>
              <a:rPr lang="en-CA" sz="1600" dirty="0"/>
              <a:t>The symbol used for all flammable materials is a flame inside an octagonal border. The 8-sided border </a:t>
            </a:r>
            <a:r>
              <a:rPr lang="en-CA" sz="1600" dirty="0" smtClean="0"/>
              <a:t>indicates </a:t>
            </a:r>
            <a:r>
              <a:rPr lang="en-CA" sz="1600" dirty="0"/>
              <a:t>“STOP” and take precautions listed on the label.</a:t>
            </a:r>
            <a:r>
              <a:rPr lang="en-CA" sz="1600" b="1" dirty="0"/>
              <a:t> </a:t>
            </a:r>
            <a:endParaRPr lang="en-US" sz="1600" dirty="0"/>
          </a:p>
          <a:p>
            <a:endParaRPr lang="en-US" sz="1600" dirty="0"/>
          </a:p>
        </p:txBody>
      </p:sp>
      <p:sp>
        <p:nvSpPr>
          <p:cNvPr id="28" name="Content Placeholder 21"/>
          <p:cNvSpPr txBox="1">
            <a:spLocks/>
          </p:cNvSpPr>
          <p:nvPr>
            <p:custDataLst>
              <p:tags r:id="rId9"/>
            </p:custDataLst>
          </p:nvPr>
        </p:nvSpPr>
        <p:spPr>
          <a:xfrm>
            <a:off x="1600200" y="3505200"/>
            <a:ext cx="7239000" cy="860384"/>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CA" sz="1600" b="1" dirty="0"/>
              <a:t>Category 4: Quick Skin Bonding Adhesive</a:t>
            </a:r>
          </a:p>
          <a:p>
            <a:pPr lvl="1"/>
            <a:r>
              <a:rPr lang="en-CA" sz="1600" dirty="0"/>
              <a:t>Labels with specific warnings are required. The glue must be in a child-resistant container or enclosed in a child-resistant outer package. </a:t>
            </a:r>
            <a:endParaRPr lang="en-US" sz="1600" dirty="0"/>
          </a:p>
        </p:txBody>
      </p:sp>
      <p:sp>
        <p:nvSpPr>
          <p:cNvPr id="29" name="Content Placeholder 21"/>
          <p:cNvSpPr txBox="1">
            <a:spLocks/>
          </p:cNvSpPr>
          <p:nvPr>
            <p:custDataLst>
              <p:tags r:id="rId10"/>
            </p:custDataLst>
          </p:nvPr>
        </p:nvSpPr>
        <p:spPr>
          <a:xfrm>
            <a:off x="1600200" y="4339222"/>
            <a:ext cx="7086600" cy="1223378"/>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sz="1600" b="1" dirty="0"/>
              <a:t>Category 5: Pressurized Container</a:t>
            </a:r>
          </a:p>
          <a:p>
            <a:pPr lvl="1"/>
            <a:r>
              <a:rPr lang="en-CA" sz="1600" dirty="0"/>
              <a:t>The products bearing this symbol either contain a liquid or gas under pressure. Consumer products bearing this symbol will  include aerosol cans. The symbol used for all pressurized containers is an exploding image in a triangle </a:t>
            </a:r>
            <a:r>
              <a:rPr lang="en-CA" sz="1600" dirty="0" smtClean="0"/>
              <a:t>indicating</a:t>
            </a:r>
            <a:r>
              <a:rPr lang="en-CA" sz="1600" b="1" dirty="0" smtClean="0"/>
              <a:t> </a:t>
            </a:r>
            <a:r>
              <a:rPr lang="en-CA" sz="1600" b="1" dirty="0"/>
              <a:t>“WARNING”. </a:t>
            </a:r>
            <a:r>
              <a:rPr lang="en-CA" sz="1600" dirty="0" smtClean="0"/>
              <a:t>A label </a:t>
            </a:r>
            <a:r>
              <a:rPr lang="en-CA" sz="1600" dirty="0"/>
              <a:t>with specific warnings is required.</a:t>
            </a:r>
            <a:endParaRPr lang="en-US" sz="1600" dirty="0"/>
          </a:p>
          <a:p>
            <a:endParaRPr lang="en-US" sz="1600" dirty="0"/>
          </a:p>
        </p:txBody>
      </p:sp>
      <p:pic>
        <p:nvPicPr>
          <p:cNvPr id="9222" name="Picture 6"/>
          <p:cNvPicPr>
            <a:picLocks noChangeAspect="1" noChangeArrowheads="1"/>
          </p:cNvPicPr>
          <p:nvPr>
            <p:custDataLst>
              <p:tags r:id="rId11"/>
            </p:custDataLst>
          </p:nvPr>
        </p:nvPicPr>
        <p:blipFill>
          <a:blip r:embed="rId17">
            <a:extLst>
              <a:ext uri="{28A0092B-C50C-407E-A947-70E740481C1C}">
                <a14:useLocalDpi xmlns:a14="http://schemas.microsoft.com/office/drawing/2010/main" val="0"/>
              </a:ext>
            </a:extLst>
          </a:blip>
          <a:srcRect/>
          <a:stretch>
            <a:fillRect/>
          </a:stretch>
        </p:blipFill>
        <p:spPr bwMode="auto">
          <a:xfrm>
            <a:off x="653183" y="4495800"/>
            <a:ext cx="880903" cy="83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le 23"/>
          <p:cNvSpPr/>
          <p:nvPr>
            <p:custDataLst>
              <p:tags r:id="rId12"/>
            </p:custDataLst>
          </p:nvPr>
        </p:nvSpPr>
        <p:spPr>
          <a:xfrm>
            <a:off x="616341" y="3538604"/>
            <a:ext cx="885624" cy="652396"/>
          </a:xfrm>
          <a:prstGeom prst="roundRect">
            <a:avLst/>
          </a:prstGeom>
          <a:noFill/>
          <a:ln>
            <a:solidFill>
              <a:schemeClr val="bg1">
                <a:lumMod val="7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CA" sz="1100" b="1" dirty="0" smtClean="0">
                <a:solidFill>
                  <a:schemeClr val="tx1">
                    <a:lumMod val="75000"/>
                    <a:lumOff val="25000"/>
                  </a:schemeClr>
                </a:solidFill>
                <a:latin typeface="Arial Narrow" pitchFamily="34" charset="0"/>
              </a:rPr>
              <a:t>NO SYMBOL REQUIRED</a:t>
            </a:r>
            <a:endParaRPr lang="en-US" sz="1100" b="1" dirty="0">
              <a:solidFill>
                <a:schemeClr val="tx1">
                  <a:lumMod val="75000"/>
                  <a:lumOff val="25000"/>
                </a:schemeClr>
              </a:solidFill>
              <a:latin typeface="Arial Narrow" pitchFamily="34" charset="0"/>
            </a:endParaRPr>
          </a:p>
        </p:txBody>
      </p:sp>
    </p:spTree>
    <p:custDataLst>
      <p:tags r:id="rId1"/>
    </p:custDataLst>
    <p:extLst>
      <p:ext uri="{BB962C8B-B14F-4D97-AF65-F5344CB8AC3E}">
        <p14:creationId xmlns:p14="http://schemas.microsoft.com/office/powerpoint/2010/main" val="1942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1000"/>
                                        <p:tgtEl>
                                          <p:spTgt spid="22">
                                            <p:txEl>
                                              <p:pRg st="1" end="1"/>
                                            </p:txEl>
                                          </p:spTgt>
                                        </p:tgtEl>
                                      </p:cBhvr>
                                    </p:animEffect>
                                    <p:anim calcmode="lin" valueType="num">
                                      <p:cBhvr>
                                        <p:cTn id="1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6" grpId="0"/>
      <p:bldP spid="27" grpId="0"/>
      <p:bldP spid="28"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solidFill>
                  <a:schemeClr val="bg1">
                    <a:lumMod val="50000"/>
                  </a:schemeClr>
                </a:solidFill>
              </a:rPr>
              <a:t>WHMIS Quiz</a:t>
            </a:r>
            <a:endParaRPr lang="en-US" dirty="0">
              <a:solidFill>
                <a:schemeClr val="bg1">
                  <a:lumMod val="50000"/>
                </a:schemeClr>
              </a:solidFill>
            </a:endParaRPr>
          </a:p>
        </p:txBody>
      </p:sp>
      <p:sp>
        <p:nvSpPr>
          <p:cNvPr id="3" name="Content Placeholder 2"/>
          <p:cNvSpPr>
            <a:spLocks noGrp="1"/>
          </p:cNvSpPr>
          <p:nvPr>
            <p:ph sz="quarter" idx="13"/>
            <p:custDataLst>
              <p:tags r:id="rId3"/>
            </p:custDataLst>
          </p:nvPr>
        </p:nvSpPr>
        <p:spPr/>
        <p:txBody>
          <a:bodyPr/>
          <a:lstStyle/>
          <a:p>
            <a:r>
              <a:rPr lang="en-US" dirty="0" smtClean="0"/>
              <a:t>In order to complete the training, you must pass the following quiz.</a:t>
            </a:r>
          </a:p>
          <a:p>
            <a:endParaRPr lang="en-US" dirty="0" smtClean="0"/>
          </a:p>
          <a:p>
            <a:r>
              <a:rPr lang="en-US" dirty="0" smtClean="0"/>
              <a:t>You must get 100% on the quiz in order to pass the training.</a:t>
            </a:r>
          </a:p>
        </p:txBody>
      </p:sp>
    </p:spTree>
    <p:custDataLst>
      <p:tags r:id="rId1"/>
    </p:custDataLst>
    <p:extLst>
      <p:ext uri="{BB962C8B-B14F-4D97-AF65-F5344CB8AC3E}">
        <p14:creationId xmlns:p14="http://schemas.microsoft.com/office/powerpoint/2010/main" val="3072676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914400" y="228600"/>
            <a:ext cx="5410200" cy="552450"/>
          </a:xfrm>
        </p:spPr>
        <p:txBody>
          <a:bodyPr>
            <a:noAutofit/>
          </a:bodyPr>
          <a:lstStyle/>
          <a:p>
            <a:r>
              <a:rPr lang="en-CA" sz="2400" dirty="0">
                <a:solidFill>
                  <a:schemeClr val="bg1">
                    <a:lumMod val="50000"/>
                  </a:schemeClr>
                </a:solidFill>
              </a:rPr>
              <a:t>Federal and Provincial Legislation</a:t>
            </a:r>
            <a:endParaRPr lang="en-US" sz="2400" dirty="0"/>
          </a:p>
        </p:txBody>
      </p:sp>
      <p:graphicFrame>
        <p:nvGraphicFramePr>
          <p:cNvPr id="7" name="Content Placeholder 6"/>
          <p:cNvGraphicFramePr>
            <a:graphicFrameLocks noGrp="1"/>
          </p:cNvGraphicFramePr>
          <p:nvPr>
            <p:ph idx="1"/>
            <p:custDataLst>
              <p:tags r:id="rId3"/>
            </p:custDataLst>
            <p:extLst>
              <p:ext uri="{D42A27DB-BD31-4B8C-83A1-F6EECF244321}">
                <p14:modId xmlns:p14="http://schemas.microsoft.com/office/powerpoint/2010/main" val="235401757"/>
              </p:ext>
            </p:extLst>
          </p:nvPr>
        </p:nvGraphicFramePr>
        <p:xfrm>
          <a:off x="3657600" y="304800"/>
          <a:ext cx="5181600" cy="556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 Placeholder 2"/>
          <p:cNvSpPr>
            <a:spLocks noGrp="1"/>
          </p:cNvSpPr>
          <p:nvPr>
            <p:ph type="body" sz="half" idx="2"/>
            <p:custDataLst>
              <p:tags r:id="rId4"/>
            </p:custDataLst>
          </p:nvPr>
        </p:nvSpPr>
        <p:spPr>
          <a:xfrm>
            <a:off x="914400" y="762000"/>
            <a:ext cx="5029200" cy="914400"/>
          </a:xfrm>
        </p:spPr>
        <p:txBody>
          <a:bodyPr/>
          <a:lstStyle/>
          <a:p>
            <a:r>
              <a:rPr lang="en-CA" sz="1600" dirty="0">
                <a:solidFill>
                  <a:schemeClr val="tx2"/>
                </a:solidFill>
              </a:rPr>
              <a:t>The Federal WHMIS legislation came into effect on October 30, 1988 under the </a:t>
            </a:r>
            <a:r>
              <a:rPr lang="en-CA" sz="1600" i="1" dirty="0">
                <a:solidFill>
                  <a:schemeClr val="tx2"/>
                </a:solidFill>
              </a:rPr>
              <a:t>Hazardous Products Act</a:t>
            </a:r>
            <a:r>
              <a:rPr lang="en-CA" sz="1600" dirty="0">
                <a:solidFill>
                  <a:schemeClr val="tx2"/>
                </a:solidFill>
              </a:rPr>
              <a:t> and four other pieces of federal legislation</a:t>
            </a:r>
            <a:r>
              <a:rPr lang="en-CA" sz="1600" dirty="0" smtClean="0">
                <a:solidFill>
                  <a:schemeClr val="tx2"/>
                </a:solidFill>
              </a:rPr>
              <a:t>.</a:t>
            </a:r>
          </a:p>
          <a:p>
            <a:endParaRPr lang="en-CA" dirty="0">
              <a:solidFill>
                <a:schemeClr val="tx2"/>
              </a:solidFill>
            </a:endParaRPr>
          </a:p>
          <a:p>
            <a:endParaRPr lang="en-CA" dirty="0">
              <a:solidFill>
                <a:schemeClr val="tx2"/>
              </a:solidFill>
            </a:endParaRPr>
          </a:p>
        </p:txBody>
      </p:sp>
      <p:sp>
        <p:nvSpPr>
          <p:cNvPr id="2" name="TextBox 1"/>
          <p:cNvSpPr txBox="1"/>
          <p:nvPr>
            <p:custDataLst>
              <p:tags r:id="rId5"/>
            </p:custDataLst>
          </p:nvPr>
        </p:nvSpPr>
        <p:spPr>
          <a:xfrm>
            <a:off x="930058" y="1752600"/>
            <a:ext cx="2667000" cy="3816429"/>
          </a:xfrm>
          <a:prstGeom prst="rect">
            <a:avLst/>
          </a:prstGeom>
          <a:noFill/>
        </p:spPr>
        <p:txBody>
          <a:bodyPr wrap="square" rtlCol="0">
            <a:spAutoFit/>
          </a:bodyPr>
          <a:lstStyle/>
          <a:p>
            <a:r>
              <a:rPr lang="en-CA" sz="1600" dirty="0">
                <a:solidFill>
                  <a:schemeClr val="tx2"/>
                </a:solidFill>
              </a:rPr>
              <a:t>WHMIS came into effect in Ontario on October 31, 1988 as a Regulation under the </a:t>
            </a:r>
            <a:r>
              <a:rPr lang="en-CA" sz="1600" i="1" dirty="0">
                <a:solidFill>
                  <a:schemeClr val="tx2"/>
                </a:solidFill>
              </a:rPr>
              <a:t>Occupational Health and Safety Act </a:t>
            </a:r>
            <a:r>
              <a:rPr lang="en-CA" sz="1600" dirty="0">
                <a:solidFill>
                  <a:schemeClr val="tx2"/>
                </a:solidFill>
              </a:rPr>
              <a:t>(</a:t>
            </a:r>
            <a:r>
              <a:rPr lang="en-CA" sz="1600" dirty="0" smtClean="0">
                <a:solidFill>
                  <a:schemeClr val="tx2"/>
                </a:solidFill>
              </a:rPr>
              <a:t>OHSA). </a:t>
            </a:r>
            <a:r>
              <a:rPr lang="en-CA" sz="1600" dirty="0">
                <a:solidFill>
                  <a:schemeClr val="tx2"/>
                </a:solidFill>
              </a:rPr>
              <a:t>In Ontario, the WHMIS Regulation applies to all workplaces that are covered by the OHSA and is enforced by the Ministry of Labour. The federal workplaces are inspected by Labour Canada, which enforces WHMIS under its jurisdiction.</a:t>
            </a:r>
            <a:endParaRPr lang="en-US" sz="1600" dirty="0">
              <a:solidFill>
                <a:schemeClr val="tx2"/>
              </a:solidFill>
            </a:endParaRPr>
          </a:p>
          <a:p>
            <a:endParaRPr lang="en-US" dirty="0"/>
          </a:p>
        </p:txBody>
      </p:sp>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97058" y="2864090"/>
            <a:ext cx="1309905" cy="140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515237">
            <a:off x="4943746" y="2952168"/>
            <a:ext cx="13223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8680" y="3352800"/>
            <a:ext cx="927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2400" y="3432175"/>
            <a:ext cx="927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1188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7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77"/>
                                        </p:tgtEl>
                                        <p:attrNameLst>
                                          <p:attrName>style.visibility</p:attrName>
                                        </p:attrNameLst>
                                      </p:cBhvr>
                                      <p:to>
                                        <p:strVal val="visible"/>
                                      </p:to>
                                    </p:set>
                                    <p:animEffect transition="in" filter="fade">
                                      <p:cBhvr>
                                        <p:cTn id="4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WHMIS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6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01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Workers Health Manual in Safety</a:t>
              </a:r>
              <a:endParaRPr lang="en-US"/>
            </a:p>
          </p:txBody>
        </p:sp>
        <p:pic>
          <p:nvPicPr>
            <p:cNvPr id="3" name="mmprod_answer_input10019"/>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2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Workplace Hazardous Materials Information System</a:t>
              </a:r>
              <a:endParaRPr lang="en-US"/>
            </a:p>
          </p:txBody>
        </p:sp>
        <p:pic>
          <p:nvPicPr>
            <p:cNvPr id="7" name="mmprod_answer_input1002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2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Workplace Hazard Materials Investigation Service</a:t>
              </a:r>
              <a:endParaRPr lang="en-US"/>
            </a:p>
          </p:txBody>
        </p:sp>
        <p:pic>
          <p:nvPicPr>
            <p:cNvPr id="11" name="mmprod_answer_input10023"/>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2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Workplace Health Management Information System</a:t>
              </a:r>
              <a:endParaRPr lang="en-US"/>
            </a:p>
          </p:txBody>
        </p:sp>
        <p:pic>
          <p:nvPicPr>
            <p:cNvPr id="13" name="mmprod_answer_input10025"/>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718176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000" smtClean="0"/>
              <a:t>What are the most important aspects of WHMIS?</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03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Safety rules</a:t>
              </a:r>
              <a:endParaRPr lang="en-US"/>
            </a:p>
          </p:txBody>
        </p:sp>
        <p:pic>
          <p:nvPicPr>
            <p:cNvPr id="3" name="mmprod_answer_input1003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3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Hazardous materials</a:t>
              </a:r>
              <a:endParaRPr lang="en-US"/>
            </a:p>
          </p:txBody>
        </p:sp>
        <p:pic>
          <p:nvPicPr>
            <p:cNvPr id="7" name="mmprod_answer_input10035"/>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3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Labels, MSDS and Education</a:t>
              </a:r>
              <a:endParaRPr lang="en-US"/>
            </a:p>
          </p:txBody>
        </p:sp>
        <p:pic>
          <p:nvPicPr>
            <p:cNvPr id="11" name="mmprod_answer_input10037"/>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3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Wellness</a:t>
              </a:r>
              <a:endParaRPr lang="en-US"/>
            </a:p>
          </p:txBody>
        </p:sp>
        <p:pic>
          <p:nvPicPr>
            <p:cNvPr id="13" name="mmprod_answer_input10039"/>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815649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000" smtClean="0"/>
              <a:t>What governing body enforces WHMIS legislation in Ontario?</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04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 Ministry of Labour</a:t>
              </a:r>
              <a:endParaRPr lang="en-US"/>
            </a:p>
          </p:txBody>
        </p:sp>
        <p:pic>
          <p:nvPicPr>
            <p:cNvPr id="3" name="mmprod_answer_input1004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4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 Ministry of Education</a:t>
              </a:r>
              <a:endParaRPr lang="en-US"/>
            </a:p>
          </p:txBody>
        </p:sp>
        <p:pic>
          <p:nvPicPr>
            <p:cNvPr id="7" name="mmprod_answer_input10047"/>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4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 Ministry of Health and Safety</a:t>
              </a:r>
              <a:endParaRPr lang="en-US"/>
            </a:p>
          </p:txBody>
        </p:sp>
        <p:pic>
          <p:nvPicPr>
            <p:cNvPr id="11" name="mmprod_answer_input1004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5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Workplace Safety Board</a:t>
              </a:r>
              <a:endParaRPr lang="en-US"/>
            </a:p>
          </p:txBody>
        </p:sp>
        <p:pic>
          <p:nvPicPr>
            <p:cNvPr id="13" name="mmprod_answer_input1005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001163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1026"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29400" y="1376019"/>
            <a:ext cx="1098439" cy="102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057"/>
          <p:cNvGrpSpPr/>
          <p:nvPr>
            <p:custDataLst>
              <p:tags r:id="rId13"/>
            </p:custDataLst>
          </p:nvPr>
        </p:nvGrpSpPr>
        <p:grpSpPr>
          <a:xfrm>
            <a:off x="641350" y="1341120"/>
            <a:ext cx="5723890" cy="548640"/>
            <a:chOff x="641350" y="1341120"/>
            <a:chExt cx="5723890" cy="54864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Can cause death of a person exposed to small amounts</a:t>
              </a:r>
              <a:endParaRPr lang="en-US"/>
            </a:p>
          </p:txBody>
        </p:sp>
        <p:pic>
          <p:nvPicPr>
            <p:cNvPr id="3" name="mmprod_answer_input1005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59"/>
          <p:cNvGrpSpPr/>
          <p:nvPr>
            <p:custDataLst>
              <p:tags r:id="rId14"/>
            </p:custDataLst>
          </p:nvPr>
        </p:nvGrpSpPr>
        <p:grpSpPr>
          <a:xfrm>
            <a:off x="641350" y="2062480"/>
            <a:ext cx="5723890" cy="274320"/>
            <a:chOff x="641350" y="2062480"/>
            <a:chExt cx="5723890" cy="274320"/>
          </a:xfrm>
        </p:grpSpPr>
        <p:sp>
          <p:nvSpPr>
            <p:cNvPr id="9" name="mmprod_s2_1042"/>
            <p:cNvSpPr txBox="1"/>
            <p:nvPr>
              <p:custDataLst>
                <p:tags r:id="rId23"/>
              </p:custDataLst>
            </p:nvPr>
          </p:nvSpPr>
          <p:spPr>
            <a:xfrm>
              <a:off x="1016000" y="206248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206248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Contain harmful microorganisms</a:t>
              </a:r>
              <a:endParaRPr lang="en-US"/>
            </a:p>
          </p:txBody>
        </p:sp>
        <p:pic>
          <p:nvPicPr>
            <p:cNvPr id="7" name="mmprod_answer_input1005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2097379"/>
              <a:ext cx="205646" cy="204522"/>
            </a:xfrm>
            <a:prstGeom prst="rect">
              <a:avLst/>
            </a:prstGeom>
          </p:spPr>
        </p:pic>
      </p:grpSp>
      <p:grpSp>
        <p:nvGrpSpPr>
          <p:cNvPr id="12" name="mmprod_answer10061"/>
          <p:cNvGrpSpPr/>
          <p:nvPr>
            <p:custDataLst>
              <p:tags r:id="rId15"/>
            </p:custDataLst>
          </p:nvPr>
        </p:nvGrpSpPr>
        <p:grpSpPr>
          <a:xfrm>
            <a:off x="641350" y="2509520"/>
            <a:ext cx="5723890" cy="548640"/>
            <a:chOff x="641350" y="2509520"/>
            <a:chExt cx="5723890" cy="54864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50952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Can cause immediate skin or eye irritation or long-term health effects</a:t>
              </a:r>
              <a:endParaRPr lang="en-US"/>
            </a:p>
          </p:txBody>
        </p:sp>
        <p:pic>
          <p:nvPicPr>
            <p:cNvPr id="11" name="mmprod_answer_input1006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063"/>
          <p:cNvGrpSpPr/>
          <p:nvPr>
            <p:custDataLst>
              <p:tags r:id="rId16"/>
            </p:custDataLst>
          </p:nvPr>
        </p:nvGrpSpPr>
        <p:grpSpPr>
          <a:xfrm>
            <a:off x="641350" y="3230880"/>
            <a:ext cx="5723890" cy="274320"/>
            <a:chOff x="641350" y="3230880"/>
            <a:chExt cx="5723890" cy="274320"/>
          </a:xfrm>
        </p:grpSpPr>
        <p:sp>
          <p:nvSpPr>
            <p:cNvPr id="19" name="mmprod_s2_1044"/>
            <p:cNvSpPr txBox="1"/>
            <p:nvPr>
              <p:custDataLst>
                <p:tags r:id="rId17"/>
              </p:custDataLst>
            </p:nvPr>
          </p:nvSpPr>
          <p:spPr>
            <a:xfrm>
              <a:off x="1016000" y="323088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323088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Can cause illness</a:t>
              </a:r>
              <a:endParaRPr lang="en-US"/>
            </a:p>
          </p:txBody>
        </p:sp>
        <p:pic>
          <p:nvPicPr>
            <p:cNvPr id="13" name="mmprod_answer_input1006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3265779"/>
              <a:ext cx="205646" cy="204522"/>
            </a:xfrm>
            <a:prstGeom prst="rect">
              <a:avLst/>
            </a:prstGeom>
          </p:spPr>
        </p:pic>
      </p:grpSp>
    </p:spTree>
    <p:custDataLst>
      <p:tags r:id="rId1"/>
    </p:custDataLst>
    <p:extLst>
      <p:ext uri="{BB962C8B-B14F-4D97-AF65-F5344CB8AC3E}">
        <p14:creationId xmlns:p14="http://schemas.microsoft.com/office/powerpoint/2010/main" val="1178470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2050"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1367013"/>
            <a:ext cx="1175385" cy="117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mmprod_answer1007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Contain harmful microorganisms</a:t>
              </a:r>
              <a:endParaRPr lang="en-US"/>
            </a:p>
          </p:txBody>
        </p:sp>
        <p:pic>
          <p:nvPicPr>
            <p:cNvPr id="3" name="mmprod_answer_input10073"/>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75"/>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Capable of catching fire or exploding in the presence of ignition sources</a:t>
              </a:r>
              <a:endParaRPr lang="en-US"/>
            </a:p>
          </p:txBody>
        </p:sp>
        <p:pic>
          <p:nvPicPr>
            <p:cNvPr id="7" name="mmprod_answer_input1007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77"/>
          <p:cNvGrpSpPr/>
          <p:nvPr>
            <p:custDataLst>
              <p:tags r:id="rId15"/>
            </p:custDataLst>
          </p:nvPr>
        </p:nvGrpSpPr>
        <p:grpSpPr>
          <a:xfrm>
            <a:off x="641350" y="2509520"/>
            <a:ext cx="5723890" cy="274320"/>
            <a:chOff x="641350" y="2509520"/>
            <a:chExt cx="5723890" cy="27432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50952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Provide oxygen that can increase the risk of fire</a:t>
              </a:r>
              <a:endParaRPr lang="en-US"/>
            </a:p>
          </p:txBody>
        </p:sp>
        <p:pic>
          <p:nvPicPr>
            <p:cNvPr id="11" name="mmprod_answer_input10077"/>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079"/>
          <p:cNvGrpSpPr/>
          <p:nvPr>
            <p:custDataLst>
              <p:tags r:id="rId16"/>
            </p:custDataLst>
          </p:nvPr>
        </p:nvGrpSpPr>
        <p:grpSpPr>
          <a:xfrm>
            <a:off x="641350" y="2956560"/>
            <a:ext cx="5723890" cy="274320"/>
            <a:chOff x="641350" y="2956560"/>
            <a:chExt cx="5723890" cy="274320"/>
          </a:xfrm>
        </p:grpSpPr>
        <p:sp>
          <p:nvSpPr>
            <p:cNvPr id="19" name="mmprod_s2_1044"/>
            <p:cNvSpPr txBox="1"/>
            <p:nvPr>
              <p:custDataLst>
                <p:tags r:id="rId17"/>
              </p:custDataLst>
            </p:nvPr>
          </p:nvSpPr>
          <p:spPr>
            <a:xfrm>
              <a:off x="1016000" y="295656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95656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Can cause a severe burn</a:t>
              </a:r>
              <a:endParaRPr lang="en-US"/>
            </a:p>
          </p:txBody>
        </p:sp>
        <p:pic>
          <p:nvPicPr>
            <p:cNvPr id="13" name="mmprod_answer_input10079"/>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91459"/>
              <a:ext cx="205646" cy="204522"/>
            </a:xfrm>
            <a:prstGeom prst="rect">
              <a:avLst/>
            </a:prstGeom>
          </p:spPr>
        </p:pic>
      </p:grpSp>
    </p:spTree>
    <p:custDataLst>
      <p:tags r:id="rId1"/>
    </p:custDataLst>
    <p:extLst>
      <p:ext uri="{BB962C8B-B14F-4D97-AF65-F5344CB8AC3E}">
        <p14:creationId xmlns:p14="http://schemas.microsoft.com/office/powerpoint/2010/main" val="4015792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3074"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789737" y="1376019"/>
            <a:ext cx="1274445" cy="1241428"/>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6" name="mmprod_answer1008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Caustics or acids that can destroy skin or eat metals</a:t>
              </a:r>
              <a:endParaRPr lang="en-US"/>
            </a:p>
          </p:txBody>
        </p:sp>
        <p:pic>
          <p:nvPicPr>
            <p:cNvPr id="3" name="mmprod_answer_input1008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8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Will make your skin itch</a:t>
              </a:r>
              <a:endParaRPr lang="en-US"/>
            </a:p>
          </p:txBody>
        </p:sp>
        <p:pic>
          <p:nvPicPr>
            <p:cNvPr id="7" name="mmprod_answer_input1008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9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Can explode if exposed to heat or impact</a:t>
              </a:r>
              <a:endParaRPr lang="en-US"/>
            </a:p>
          </p:txBody>
        </p:sp>
        <p:pic>
          <p:nvPicPr>
            <p:cNvPr id="11" name="mmprod_answer_input1009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9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Wash hands and avoid touching surfaces</a:t>
              </a:r>
              <a:endParaRPr lang="en-US" dirty="0"/>
            </a:p>
          </p:txBody>
        </p:sp>
        <p:pic>
          <p:nvPicPr>
            <p:cNvPr id="13" name="mmprod_answer_input1009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2238263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000" smtClean="0"/>
              <a:t>What does the border around this symbol mean?</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4098" name="Picture 2"/>
          <p:cNvPicPr>
            <a:picLocks noChangeAspect="1" noChangeArrowheads="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2353" y="1383631"/>
            <a:ext cx="1760220" cy="162794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6" name="mmprod_answer1009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Danger</a:t>
              </a:r>
              <a:endParaRPr lang="en-US"/>
            </a:p>
          </p:txBody>
        </p:sp>
        <p:pic>
          <p:nvPicPr>
            <p:cNvPr id="3" name="mmprod_answer_input10099"/>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0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Caution</a:t>
              </a:r>
              <a:endParaRPr lang="en-US"/>
            </a:p>
          </p:txBody>
        </p:sp>
        <p:pic>
          <p:nvPicPr>
            <p:cNvPr id="7" name="mmprod_answer_input1010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0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Warning</a:t>
              </a:r>
              <a:endParaRPr lang="en-US"/>
            </a:p>
          </p:txBody>
        </p:sp>
        <p:pic>
          <p:nvPicPr>
            <p:cNvPr id="11" name="mmprod_answer_input10103"/>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0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Safe</a:t>
              </a:r>
              <a:endParaRPr lang="en-US"/>
            </a:p>
          </p:txBody>
        </p:sp>
        <p:pic>
          <p:nvPicPr>
            <p:cNvPr id="13" name="mmprod_answer_input10105"/>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592306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5122"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1376018"/>
            <a:ext cx="1569720" cy="161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11"/>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 pirate treasure location symbol</a:t>
              </a:r>
              <a:endParaRPr lang="en-US"/>
            </a:p>
          </p:txBody>
        </p:sp>
        <p:pic>
          <p:nvPicPr>
            <p:cNvPr id="3" name="mmprod_answer_input10111"/>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13"/>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 consumer product symbol warning of a toxic or poisonous substance</a:t>
              </a:r>
              <a:endParaRPr lang="en-US"/>
            </a:p>
          </p:txBody>
        </p:sp>
        <p:pic>
          <p:nvPicPr>
            <p:cNvPr id="7" name="mmprod_answer_input10113"/>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15"/>
          <p:cNvGrpSpPr/>
          <p:nvPr>
            <p:custDataLst>
              <p:tags r:id="rId15"/>
            </p:custDataLst>
          </p:nvPr>
        </p:nvGrpSpPr>
        <p:grpSpPr>
          <a:xfrm>
            <a:off x="641350" y="2509520"/>
            <a:ext cx="5723890" cy="548640"/>
            <a:chOff x="641350" y="2509520"/>
            <a:chExt cx="5723890" cy="54864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50952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 supplier label symbol for warning of death to exposure</a:t>
              </a:r>
              <a:endParaRPr lang="en-US"/>
            </a:p>
          </p:txBody>
        </p:sp>
        <p:pic>
          <p:nvPicPr>
            <p:cNvPr id="11" name="mmprod_answer_input1011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117"/>
          <p:cNvGrpSpPr/>
          <p:nvPr>
            <p:custDataLst>
              <p:tags r:id="rId16"/>
            </p:custDataLst>
          </p:nvPr>
        </p:nvGrpSpPr>
        <p:grpSpPr>
          <a:xfrm>
            <a:off x="641350" y="3230880"/>
            <a:ext cx="5723890" cy="274320"/>
            <a:chOff x="641350" y="3230880"/>
            <a:chExt cx="5723890" cy="274320"/>
          </a:xfrm>
        </p:grpSpPr>
        <p:sp>
          <p:nvSpPr>
            <p:cNvPr id="19" name="mmprod_s2_1044"/>
            <p:cNvSpPr txBox="1"/>
            <p:nvPr>
              <p:custDataLst>
                <p:tags r:id="rId17"/>
              </p:custDataLst>
            </p:nvPr>
          </p:nvSpPr>
          <p:spPr>
            <a:xfrm>
              <a:off x="1016000" y="323088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323088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 manufacturing symbol warning of death</a:t>
              </a:r>
              <a:endParaRPr lang="en-US"/>
            </a:p>
          </p:txBody>
        </p:sp>
        <p:pic>
          <p:nvPicPr>
            <p:cNvPr id="13" name="mmprod_answer_input10117"/>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3265779"/>
              <a:ext cx="205646" cy="204522"/>
            </a:xfrm>
            <a:prstGeom prst="rect">
              <a:avLst/>
            </a:prstGeom>
          </p:spPr>
        </p:pic>
      </p:grpSp>
    </p:spTree>
    <p:custDataLst>
      <p:tags r:id="rId1"/>
    </p:custDataLst>
    <p:extLst>
      <p:ext uri="{BB962C8B-B14F-4D97-AF65-F5344CB8AC3E}">
        <p14:creationId xmlns:p14="http://schemas.microsoft.com/office/powerpoint/2010/main" val="18588233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6146"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594304" y="1341120"/>
            <a:ext cx="1541872" cy="154187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2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Oxiders</a:t>
              </a:r>
              <a:endParaRPr lang="en-US"/>
            </a:p>
          </p:txBody>
        </p:sp>
        <p:pic>
          <p:nvPicPr>
            <p:cNvPr id="3" name="mmprod_answer_input10123"/>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2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Corrosive material</a:t>
              </a:r>
              <a:endParaRPr lang="en-US"/>
            </a:p>
          </p:txBody>
        </p:sp>
        <p:pic>
          <p:nvPicPr>
            <p:cNvPr id="7" name="mmprod_answer_input1012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2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Dangerously Reactive material</a:t>
              </a:r>
              <a:endParaRPr lang="en-US"/>
            </a:p>
          </p:txBody>
        </p:sp>
        <p:pic>
          <p:nvPicPr>
            <p:cNvPr id="11" name="mmprod_answer_input10127"/>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2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Flammable/Combustible material</a:t>
              </a:r>
              <a:endParaRPr lang="en-US"/>
            </a:p>
          </p:txBody>
        </p:sp>
        <p:pic>
          <p:nvPicPr>
            <p:cNvPr id="13" name="mmprod_answer_input10129"/>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9188726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7170"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680519" y="1341120"/>
            <a:ext cx="1634681" cy="1634681"/>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173"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3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Explosive material</a:t>
              </a:r>
              <a:endParaRPr lang="en-US"/>
            </a:p>
          </p:txBody>
        </p:sp>
        <p:pic>
          <p:nvPicPr>
            <p:cNvPr id="3" name="mmprod_answer_input10135"/>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3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Bio hazardous infectious material</a:t>
              </a:r>
              <a:endParaRPr lang="en-US"/>
            </a:p>
          </p:txBody>
        </p:sp>
        <p:pic>
          <p:nvPicPr>
            <p:cNvPr id="7" name="mmprod_answer_input10137"/>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3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Clean chemical container</a:t>
              </a:r>
              <a:endParaRPr lang="en-US"/>
            </a:p>
          </p:txBody>
        </p:sp>
        <p:pic>
          <p:nvPicPr>
            <p:cNvPr id="11" name="mmprod_answer_input1013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4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Acetone</a:t>
              </a:r>
              <a:endParaRPr lang="en-US"/>
            </a:p>
          </p:txBody>
        </p:sp>
        <p:pic>
          <p:nvPicPr>
            <p:cNvPr id="13" name="mmprod_answer_input1014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971422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custDataLst>
              <p:tags r:id="rId2"/>
            </p:custDataLst>
          </p:nvPr>
        </p:nvSpPr>
        <p:spPr>
          <a:xfrm>
            <a:off x="228600" y="3200400"/>
            <a:ext cx="2590800" cy="2819399"/>
          </a:xfrm>
        </p:spPr>
        <p:txBody>
          <a:bodyPr/>
          <a:lstStyle/>
          <a:p>
            <a:r>
              <a:rPr lang="en-US" dirty="0">
                <a:cs typeface="Arial" panose="020B0604020202020204" pitchFamily="34" charset="0"/>
              </a:rPr>
              <a:t>Labels on controlled products alert workers to the identity of the product, hazards, and precautionary measures.</a:t>
            </a:r>
          </a:p>
          <a:p>
            <a:endParaRPr lang="en-US" dirty="0"/>
          </a:p>
        </p:txBody>
      </p:sp>
      <p:sp>
        <p:nvSpPr>
          <p:cNvPr id="10" name="Content Placeholder 9"/>
          <p:cNvSpPr>
            <a:spLocks noGrp="1"/>
          </p:cNvSpPr>
          <p:nvPr>
            <p:ph sz="half" idx="2"/>
            <p:custDataLst>
              <p:tags r:id="rId3"/>
            </p:custDataLst>
          </p:nvPr>
        </p:nvSpPr>
        <p:spPr>
          <a:xfrm>
            <a:off x="2743200" y="3200400"/>
            <a:ext cx="2590800" cy="2819399"/>
          </a:xfrm>
        </p:spPr>
        <p:txBody>
          <a:bodyPr/>
          <a:lstStyle/>
          <a:p>
            <a:r>
              <a:rPr lang="en-US" dirty="0">
                <a:cs typeface="Arial" panose="020B0604020202020204" pitchFamily="34" charset="0"/>
              </a:rPr>
              <a:t>Technical bulletins which provide detailed hazard and precautionary information.</a:t>
            </a:r>
          </a:p>
          <a:p>
            <a:endParaRPr lang="en-US" dirty="0" smtClean="0"/>
          </a:p>
          <a:p>
            <a:endParaRPr lang="en-US" dirty="0"/>
          </a:p>
        </p:txBody>
      </p:sp>
      <p:sp>
        <p:nvSpPr>
          <p:cNvPr id="12" name="Content Placeholder 11"/>
          <p:cNvSpPr>
            <a:spLocks noGrp="1"/>
          </p:cNvSpPr>
          <p:nvPr>
            <p:ph sz="half" idx="14"/>
            <p:custDataLst>
              <p:tags r:id="rId4"/>
            </p:custDataLst>
          </p:nvPr>
        </p:nvSpPr>
        <p:spPr>
          <a:xfrm>
            <a:off x="5181600" y="3200400"/>
            <a:ext cx="3810000" cy="3124199"/>
          </a:xfrm>
        </p:spPr>
        <p:txBody>
          <a:bodyPr>
            <a:normAutofit/>
          </a:bodyPr>
          <a:lstStyle/>
          <a:p>
            <a:r>
              <a:rPr lang="en-CA" dirty="0"/>
              <a:t>The employer provides education and training for workers so that they can work safely with and near controlled products. Workers need to know how WHMIS works, the hazards of controlled products in their workplace, and the safe work procedures they must follow.</a:t>
            </a:r>
            <a:endParaRPr lang="en-US" b="1" dirty="0"/>
          </a:p>
          <a:p>
            <a:endParaRPr lang="en-US" dirty="0" smtClean="0"/>
          </a:p>
          <a:p>
            <a:endParaRPr lang="en-US" dirty="0" smtClean="0"/>
          </a:p>
          <a:p>
            <a:endParaRPr lang="en-US" dirty="0"/>
          </a:p>
        </p:txBody>
      </p:sp>
      <p:sp>
        <p:nvSpPr>
          <p:cNvPr id="8" name="Title 7"/>
          <p:cNvSpPr>
            <a:spLocks noGrp="1"/>
          </p:cNvSpPr>
          <p:nvPr>
            <p:ph type="title"/>
            <p:custDataLst>
              <p:tags r:id="rId5"/>
            </p:custDataLst>
          </p:nvPr>
        </p:nvSpPr>
        <p:spPr/>
        <p:txBody>
          <a:bodyPr/>
          <a:lstStyle/>
          <a:p>
            <a:r>
              <a:rPr lang="en-US" dirty="0" smtClean="0">
                <a:solidFill>
                  <a:schemeClr val="bg1">
                    <a:lumMod val="50000"/>
                  </a:schemeClr>
                </a:solidFill>
              </a:rPr>
              <a:t>3 Basic Elements of WHMIS</a:t>
            </a:r>
            <a:endParaRPr lang="en-US" dirty="0"/>
          </a:p>
        </p:txBody>
      </p:sp>
      <p:sp>
        <p:nvSpPr>
          <p:cNvPr id="2" name="Content Placeholder 1"/>
          <p:cNvSpPr>
            <a:spLocks noGrp="1"/>
          </p:cNvSpPr>
          <p:nvPr>
            <p:ph sz="half" idx="15"/>
            <p:custDataLst>
              <p:tags r:id="rId6"/>
            </p:custDataLst>
          </p:nvPr>
        </p:nvSpPr>
        <p:spPr/>
        <p:txBody>
          <a:bodyPr>
            <a:normAutofit/>
          </a:bodyPr>
          <a:lstStyle/>
          <a:p>
            <a:pPr marL="457200" indent="-457200" algn="ctr">
              <a:buAutoNum type="arabicPeriod"/>
            </a:pPr>
            <a:r>
              <a:rPr lang="en-CA" sz="2400" dirty="0" smtClean="0">
                <a:latin typeface="Franklin Gothic Book" pitchFamily="34" charset="0"/>
              </a:rPr>
              <a:t>WHMIS Labels</a:t>
            </a:r>
            <a:endParaRPr lang="en-US" sz="2400" dirty="0">
              <a:latin typeface="Franklin Gothic Book" pitchFamily="34" charset="0"/>
            </a:endParaRPr>
          </a:p>
        </p:txBody>
      </p:sp>
      <p:pic>
        <p:nvPicPr>
          <p:cNvPr id="512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1568885"/>
            <a:ext cx="1219200" cy="163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6"/>
            <p:custDataLst>
              <p:tags r:id="rId7"/>
            </p:custDataLst>
          </p:nvPr>
        </p:nvSpPr>
        <p:spPr/>
        <p:txBody>
          <a:bodyPr anchor="t">
            <a:normAutofit/>
          </a:bodyPr>
          <a:lstStyle/>
          <a:p>
            <a:pPr algn="r"/>
            <a:r>
              <a:rPr lang="en-CA" sz="2400" dirty="0" smtClean="0"/>
              <a:t>2. Material Safety Data Sheets (MSDS)</a:t>
            </a:r>
            <a:endParaRPr lang="en-US" sz="2400" dirty="0"/>
          </a:p>
        </p:txBody>
      </p:sp>
      <p:pic>
        <p:nvPicPr>
          <p:cNvPr id="512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1691819"/>
            <a:ext cx="12382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17"/>
            <p:custDataLst>
              <p:tags r:id="rId8"/>
            </p:custDataLst>
          </p:nvPr>
        </p:nvSpPr>
        <p:spPr/>
        <p:txBody>
          <a:bodyPr>
            <a:normAutofit/>
          </a:bodyPr>
          <a:lstStyle/>
          <a:p>
            <a:pPr algn="r"/>
            <a:r>
              <a:rPr lang="en-CA" sz="2400" dirty="0" smtClean="0"/>
              <a:t>3. WHMIS Training and Education</a:t>
            </a:r>
            <a:endParaRPr lang="en-US" sz="2000" dirty="0"/>
          </a:p>
        </p:txBody>
      </p:sp>
      <p:pic>
        <p:nvPicPr>
          <p:cNvPr id="5125"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47145" y="2067473"/>
            <a:ext cx="1524000" cy="113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93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fill="hold"/>
                                        <p:tgtEl>
                                          <p:spTgt spid="5122"/>
                                        </p:tgtEl>
                                        <p:attrNameLst>
                                          <p:attrName>ppt_x</p:attrName>
                                        </p:attrNameLst>
                                      </p:cBhvr>
                                      <p:tavLst>
                                        <p:tav tm="0">
                                          <p:val>
                                            <p:strVal val="#ppt_x"/>
                                          </p:val>
                                        </p:tav>
                                        <p:tav tm="100000">
                                          <p:val>
                                            <p:strVal val="#ppt_x"/>
                                          </p:val>
                                        </p:tav>
                                      </p:tavLst>
                                    </p:anim>
                                    <p:anim calcmode="lin" valueType="num">
                                      <p:cBhvr additive="base">
                                        <p:cTn id="15"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123"/>
                                        </p:tgtEl>
                                        <p:attrNameLst>
                                          <p:attrName>style.visibility</p:attrName>
                                        </p:attrNameLst>
                                      </p:cBhvr>
                                      <p:to>
                                        <p:strVal val="visible"/>
                                      </p:to>
                                    </p:set>
                                    <p:anim calcmode="lin" valueType="num">
                                      <p:cBhvr additive="base">
                                        <p:cTn id="34" dur="500" fill="hold"/>
                                        <p:tgtEl>
                                          <p:spTgt spid="5123"/>
                                        </p:tgtEl>
                                        <p:attrNameLst>
                                          <p:attrName>ppt_x</p:attrName>
                                        </p:attrNameLst>
                                      </p:cBhvr>
                                      <p:tavLst>
                                        <p:tav tm="0">
                                          <p:val>
                                            <p:strVal val="#ppt_x"/>
                                          </p:val>
                                        </p:tav>
                                        <p:tav tm="100000">
                                          <p:val>
                                            <p:strVal val="#ppt_x"/>
                                          </p:val>
                                        </p:tav>
                                      </p:tavLst>
                                    </p:anim>
                                    <p:anim calcmode="lin" valueType="num">
                                      <p:cBhvr additive="base">
                                        <p:cTn id="35"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1000"/>
                                        <p:tgtEl>
                                          <p:spTgt spid="10">
                                            <p:txEl>
                                              <p:pRg st="0" end="0"/>
                                            </p:txEl>
                                          </p:spTgt>
                                        </p:tgtEl>
                                      </p:cBhvr>
                                    </p:animEffect>
                                    <p:anim calcmode="lin" valueType="num">
                                      <p:cBhvr>
                                        <p:cTn id="4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1000"/>
                                        <p:tgtEl>
                                          <p:spTgt spid="4">
                                            <p:txEl>
                                              <p:pRg st="0" end="0"/>
                                            </p:txEl>
                                          </p:spTgt>
                                        </p:tgtEl>
                                      </p:cBhvr>
                                    </p:animEffect>
                                    <p:anim calcmode="lin" valueType="num">
                                      <p:cBhvr>
                                        <p:cTn id="4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125"/>
                                        </p:tgtEl>
                                        <p:attrNameLst>
                                          <p:attrName>style.visibility</p:attrName>
                                        </p:attrNameLst>
                                      </p:cBhvr>
                                      <p:to>
                                        <p:strVal val="visible"/>
                                      </p:to>
                                    </p:set>
                                    <p:anim calcmode="lin" valueType="num">
                                      <p:cBhvr additive="base">
                                        <p:cTn id="54" dur="500" fill="hold"/>
                                        <p:tgtEl>
                                          <p:spTgt spid="5125"/>
                                        </p:tgtEl>
                                        <p:attrNameLst>
                                          <p:attrName>ppt_x</p:attrName>
                                        </p:attrNameLst>
                                      </p:cBhvr>
                                      <p:tavLst>
                                        <p:tav tm="0">
                                          <p:val>
                                            <p:strVal val="#ppt_x"/>
                                          </p:val>
                                        </p:tav>
                                        <p:tav tm="100000">
                                          <p:val>
                                            <p:strVal val="#ppt_x"/>
                                          </p:val>
                                        </p:tav>
                                      </p:tavLst>
                                    </p:anim>
                                    <p:anim calcmode="lin" valueType="num">
                                      <p:cBhvr additive="base">
                                        <p:cTn id="55"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fade">
                                      <p:cBhvr>
                                        <p:cTn id="60" dur="1000"/>
                                        <p:tgtEl>
                                          <p:spTgt spid="12">
                                            <p:txEl>
                                              <p:pRg st="0" end="0"/>
                                            </p:txEl>
                                          </p:spTgt>
                                        </p:tgtEl>
                                      </p:cBhvr>
                                    </p:animEffect>
                                    <p:anim calcmode="lin" valueType="num">
                                      <p:cBhvr>
                                        <p:cTn id="6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2" grpId="0" build="p"/>
      <p:bldP spid="2" grpId="0" build="p"/>
      <p:bldP spid="3" grpId="0" build="p"/>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8194"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rot="21382625">
            <a:off x="5507002" y="1333715"/>
            <a:ext cx="1889930" cy="188993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4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Compressed gas</a:t>
              </a:r>
              <a:endParaRPr lang="en-US"/>
            </a:p>
          </p:txBody>
        </p:sp>
        <p:pic>
          <p:nvPicPr>
            <p:cNvPr id="3" name="mmprod_answer_input1014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4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Sterile containers</a:t>
              </a:r>
              <a:endParaRPr lang="en-US"/>
            </a:p>
          </p:txBody>
        </p:sp>
        <p:pic>
          <p:nvPicPr>
            <p:cNvPr id="7" name="mmprod_answer_input1014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5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Explosive containers</a:t>
              </a:r>
              <a:endParaRPr lang="en-US"/>
            </a:p>
          </p:txBody>
        </p:sp>
        <p:pic>
          <p:nvPicPr>
            <p:cNvPr id="11" name="mmprod_answer_input1015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5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Clean chemical container</a:t>
              </a:r>
              <a:endParaRPr lang="en-US"/>
            </a:p>
          </p:txBody>
        </p:sp>
        <p:pic>
          <p:nvPicPr>
            <p:cNvPr id="13" name="mmprod_answer_input1015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58988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This symbol refers to which hazard?</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9218"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29400" y="1376019"/>
            <a:ext cx="1647552" cy="164755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5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Oxidizing materials greatly increase the risk of fire</a:t>
              </a:r>
              <a:endParaRPr lang="en-US"/>
            </a:p>
          </p:txBody>
        </p:sp>
        <p:pic>
          <p:nvPicPr>
            <p:cNvPr id="3" name="mmprod_answer_input10159"/>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61"/>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Materials may become self-reactive when exposed to an increase in pressure or temperature</a:t>
              </a:r>
              <a:endParaRPr lang="en-US"/>
            </a:p>
          </p:txBody>
        </p:sp>
        <p:pic>
          <p:nvPicPr>
            <p:cNvPr id="7" name="mmprod_answer_input1016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63"/>
          <p:cNvGrpSpPr/>
          <p:nvPr>
            <p:custDataLst>
              <p:tags r:id="rId15"/>
            </p:custDataLst>
          </p:nvPr>
        </p:nvGrpSpPr>
        <p:grpSpPr>
          <a:xfrm>
            <a:off x="641350" y="2509520"/>
            <a:ext cx="5723890" cy="274320"/>
            <a:chOff x="641350" y="2509520"/>
            <a:chExt cx="5723890" cy="27432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50952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These materials can pose a danger of catching fire</a:t>
              </a:r>
              <a:endParaRPr lang="en-US"/>
            </a:p>
          </p:txBody>
        </p:sp>
        <p:pic>
          <p:nvPicPr>
            <p:cNvPr id="11" name="mmprod_answer_input10163"/>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165"/>
          <p:cNvGrpSpPr/>
          <p:nvPr>
            <p:custDataLst>
              <p:tags r:id="rId16"/>
            </p:custDataLst>
          </p:nvPr>
        </p:nvGrpSpPr>
        <p:grpSpPr>
          <a:xfrm>
            <a:off x="641350" y="2956560"/>
            <a:ext cx="5723890" cy="274320"/>
            <a:chOff x="641350" y="2956560"/>
            <a:chExt cx="5723890" cy="274320"/>
          </a:xfrm>
        </p:grpSpPr>
        <p:sp>
          <p:nvSpPr>
            <p:cNvPr id="19" name="mmprod_s2_1044"/>
            <p:cNvSpPr txBox="1"/>
            <p:nvPr>
              <p:custDataLst>
                <p:tags r:id="rId17"/>
              </p:custDataLst>
            </p:nvPr>
          </p:nvSpPr>
          <p:spPr>
            <a:xfrm>
              <a:off x="1016000" y="295656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95656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Campfires are okay here</a:t>
              </a:r>
              <a:endParaRPr lang="en-US"/>
            </a:p>
          </p:txBody>
        </p:sp>
        <p:pic>
          <p:nvPicPr>
            <p:cNvPr id="13" name="mmprod_answer_input10165"/>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91459"/>
              <a:ext cx="205646" cy="204522"/>
            </a:xfrm>
            <a:prstGeom prst="rect">
              <a:avLst/>
            </a:prstGeom>
          </p:spPr>
        </p:pic>
      </p:grpSp>
    </p:spTree>
    <p:custDataLst>
      <p:tags r:id="rId1"/>
    </p:custDataLst>
    <p:extLst>
      <p:ext uri="{BB962C8B-B14F-4D97-AF65-F5344CB8AC3E}">
        <p14:creationId xmlns:p14="http://schemas.microsoft.com/office/powerpoint/2010/main" val="11497345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800" smtClean="0"/>
              <a:t>What is the purpose of a WHMIS label?</a:t>
            </a:r>
            <a:endParaRPr lang="en-US" sz="38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71"/>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To alert workers to stop work immediately</a:t>
              </a:r>
              <a:endParaRPr lang="en-US"/>
            </a:p>
          </p:txBody>
        </p:sp>
        <p:pic>
          <p:nvPicPr>
            <p:cNvPr id="3" name="mmprod_answer_input10171"/>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73"/>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To keep an organized inventory</a:t>
              </a:r>
              <a:endParaRPr lang="en-US"/>
            </a:p>
          </p:txBody>
        </p:sp>
        <p:pic>
          <p:nvPicPr>
            <p:cNvPr id="7" name="mmprod_answer_input10173"/>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75"/>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To alert workers to hazards of controlled products</a:t>
              </a:r>
              <a:endParaRPr lang="en-US"/>
            </a:p>
          </p:txBody>
        </p:sp>
        <p:pic>
          <p:nvPicPr>
            <p:cNvPr id="11" name="mmprod_answer_input1017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77"/>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To alert workers that the chemical is safe</a:t>
              </a:r>
              <a:endParaRPr lang="en-US"/>
            </a:p>
          </p:txBody>
        </p:sp>
        <p:pic>
          <p:nvPicPr>
            <p:cNvPr id="13" name="mmprod_answer_input10177"/>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2062378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600" smtClean="0"/>
              <a:t>What are the two types of WHMIS labels?</a:t>
            </a:r>
            <a:endParaRPr lang="en-US" sz="36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8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Distributer label and employer label</a:t>
              </a:r>
              <a:endParaRPr lang="en-US"/>
            </a:p>
          </p:txBody>
        </p:sp>
        <p:pic>
          <p:nvPicPr>
            <p:cNvPr id="3" name="mmprod_answer_input1018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8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Manufacturer label and package label</a:t>
              </a:r>
              <a:endParaRPr lang="en-US"/>
            </a:p>
          </p:txBody>
        </p:sp>
        <p:pic>
          <p:nvPicPr>
            <p:cNvPr id="7" name="mmprod_answer_input10187"/>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8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Supplier label and workplace label</a:t>
              </a:r>
              <a:endParaRPr lang="en-US"/>
            </a:p>
          </p:txBody>
        </p:sp>
        <p:pic>
          <p:nvPicPr>
            <p:cNvPr id="11" name="mmprod_answer_input1018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9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Manufacturer label and HDSB label</a:t>
              </a:r>
              <a:endParaRPr lang="en-US"/>
            </a:p>
          </p:txBody>
        </p:sp>
        <p:pic>
          <p:nvPicPr>
            <p:cNvPr id="13" name="mmprod_answer_input10191"/>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0741052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MSDS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9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Manufacturer’s Safety Determination Standard</a:t>
              </a:r>
              <a:endParaRPr lang="en-US"/>
            </a:p>
          </p:txBody>
        </p:sp>
        <p:pic>
          <p:nvPicPr>
            <p:cNvPr id="3" name="mmprod_answer_input10197"/>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9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Material Safety Data Sheet</a:t>
              </a:r>
              <a:endParaRPr lang="en-US"/>
            </a:p>
          </p:txBody>
        </p:sp>
        <p:pic>
          <p:nvPicPr>
            <p:cNvPr id="7" name="mmprod_answer_input10199"/>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0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Management Saving Data System</a:t>
              </a:r>
              <a:endParaRPr lang="en-US"/>
            </a:p>
          </p:txBody>
        </p:sp>
        <p:pic>
          <p:nvPicPr>
            <p:cNvPr id="11" name="mmprod_answer_input10201"/>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0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Managing Safety Descriptions System</a:t>
              </a:r>
              <a:endParaRPr lang="en-US"/>
            </a:p>
          </p:txBody>
        </p:sp>
        <p:pic>
          <p:nvPicPr>
            <p:cNvPr id="13" name="mmprod_answer_input10203"/>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9518513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500" smtClean="0"/>
              <a:t>Who should know where MSDSs are kept?</a:t>
            </a:r>
            <a:endParaRPr lang="en-US" sz="35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20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Administrators and Supervisors only</a:t>
              </a:r>
              <a:endParaRPr lang="en-US"/>
            </a:p>
          </p:txBody>
        </p:sp>
        <p:pic>
          <p:nvPicPr>
            <p:cNvPr id="3" name="mmprod_answer_input10209"/>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1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Custodial staff</a:t>
              </a:r>
              <a:endParaRPr lang="en-US"/>
            </a:p>
          </p:txBody>
        </p:sp>
        <p:pic>
          <p:nvPicPr>
            <p:cNvPr id="7" name="mmprod_answer_input10211"/>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1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All workers</a:t>
              </a:r>
              <a:endParaRPr lang="en-US"/>
            </a:p>
          </p:txBody>
        </p:sp>
        <p:pic>
          <p:nvPicPr>
            <p:cNvPr id="11" name="mmprod_answer_input10213"/>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1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Facilities Services Department</a:t>
              </a:r>
              <a:endParaRPr lang="en-US"/>
            </a:p>
          </p:txBody>
        </p:sp>
        <p:pic>
          <p:nvPicPr>
            <p:cNvPr id="13" name="mmprod_answer_input10215"/>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999130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900" smtClean="0"/>
              <a:t>How often must an MSDS be updated?</a:t>
            </a:r>
            <a:endParaRPr lang="en-US" sz="39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221"/>
          <p:cNvGrpSpPr/>
          <p:nvPr>
            <p:custDataLst>
              <p:tags r:id="rId13"/>
            </p:custDataLst>
          </p:nvPr>
        </p:nvGrpSpPr>
        <p:grpSpPr>
          <a:xfrm>
            <a:off x="641350" y="1341120"/>
            <a:ext cx="5723890" cy="548640"/>
            <a:chOff x="641350" y="1341120"/>
            <a:chExt cx="5723890" cy="54864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Every year and as soon as new information on a product is available</a:t>
              </a:r>
              <a:endParaRPr lang="en-US"/>
            </a:p>
          </p:txBody>
        </p:sp>
        <p:pic>
          <p:nvPicPr>
            <p:cNvPr id="3" name="mmprod_answer_input10221"/>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23"/>
          <p:cNvGrpSpPr/>
          <p:nvPr>
            <p:custDataLst>
              <p:tags r:id="rId14"/>
            </p:custDataLst>
          </p:nvPr>
        </p:nvGrpSpPr>
        <p:grpSpPr>
          <a:xfrm>
            <a:off x="641350" y="2062480"/>
            <a:ext cx="5723890" cy="548640"/>
            <a:chOff x="641350" y="2062480"/>
            <a:chExt cx="5723890" cy="548640"/>
          </a:xfrm>
        </p:grpSpPr>
        <p:sp>
          <p:nvSpPr>
            <p:cNvPr id="9" name="mmprod_s2_1042"/>
            <p:cNvSpPr txBox="1"/>
            <p:nvPr>
              <p:custDataLst>
                <p:tags r:id="rId23"/>
              </p:custDataLst>
            </p:nvPr>
          </p:nvSpPr>
          <p:spPr>
            <a:xfrm>
              <a:off x="1016000" y="206248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206248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Every 2 years and as soon as new information on a product is available</a:t>
              </a:r>
              <a:endParaRPr lang="en-US"/>
            </a:p>
          </p:txBody>
        </p:sp>
        <p:pic>
          <p:nvPicPr>
            <p:cNvPr id="7" name="mmprod_answer_input10223"/>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2097379"/>
              <a:ext cx="205646" cy="204522"/>
            </a:xfrm>
            <a:prstGeom prst="rect">
              <a:avLst/>
            </a:prstGeom>
          </p:spPr>
        </p:pic>
      </p:grpSp>
      <p:grpSp>
        <p:nvGrpSpPr>
          <p:cNvPr id="12" name="mmprod_answer10225"/>
          <p:cNvGrpSpPr/>
          <p:nvPr>
            <p:custDataLst>
              <p:tags r:id="rId15"/>
            </p:custDataLst>
          </p:nvPr>
        </p:nvGrpSpPr>
        <p:grpSpPr>
          <a:xfrm>
            <a:off x="641350" y="2783840"/>
            <a:ext cx="5723890" cy="548640"/>
            <a:chOff x="641350" y="2783840"/>
            <a:chExt cx="5723890" cy="548640"/>
          </a:xfrm>
        </p:grpSpPr>
        <p:sp>
          <p:nvSpPr>
            <p:cNvPr id="14" name="mmprod_s2_1043"/>
            <p:cNvSpPr txBox="1"/>
            <p:nvPr>
              <p:custDataLst>
                <p:tags r:id="rId20"/>
              </p:custDataLst>
            </p:nvPr>
          </p:nvSpPr>
          <p:spPr>
            <a:xfrm>
              <a:off x="1016000" y="278384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78384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Every 3 years and as soon as new information on a product is available</a:t>
              </a:r>
              <a:endParaRPr lang="en-US"/>
            </a:p>
          </p:txBody>
        </p:sp>
        <p:pic>
          <p:nvPicPr>
            <p:cNvPr id="11" name="mmprod_answer_input1022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818739"/>
              <a:ext cx="205646" cy="204522"/>
            </a:xfrm>
            <a:prstGeom prst="rect">
              <a:avLst/>
            </a:prstGeom>
          </p:spPr>
        </p:pic>
      </p:grpSp>
      <p:grpSp>
        <p:nvGrpSpPr>
          <p:cNvPr id="16" name="mmprod_answer10227"/>
          <p:cNvGrpSpPr/>
          <p:nvPr>
            <p:custDataLst>
              <p:tags r:id="rId16"/>
            </p:custDataLst>
          </p:nvPr>
        </p:nvGrpSpPr>
        <p:grpSpPr>
          <a:xfrm>
            <a:off x="641350" y="3505200"/>
            <a:ext cx="5723890" cy="274320"/>
            <a:chOff x="641350" y="3505200"/>
            <a:chExt cx="5723890" cy="274320"/>
          </a:xfrm>
        </p:grpSpPr>
        <p:sp>
          <p:nvSpPr>
            <p:cNvPr id="19" name="mmprod_s2_1044"/>
            <p:cNvSpPr txBox="1"/>
            <p:nvPr>
              <p:custDataLst>
                <p:tags r:id="rId17"/>
              </p:custDataLst>
            </p:nvPr>
          </p:nvSpPr>
          <p:spPr>
            <a:xfrm>
              <a:off x="1016000" y="350520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350520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Once a month</a:t>
              </a:r>
              <a:endParaRPr lang="en-US"/>
            </a:p>
          </p:txBody>
        </p:sp>
        <p:pic>
          <p:nvPicPr>
            <p:cNvPr id="13" name="mmprod_answer_input10227"/>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3540099"/>
              <a:ext cx="205646" cy="204522"/>
            </a:xfrm>
            <a:prstGeom prst="rect">
              <a:avLst/>
            </a:prstGeom>
          </p:spPr>
        </p:pic>
      </p:grpSp>
    </p:spTree>
    <p:custDataLst>
      <p:tags r:id="rId1"/>
    </p:custDataLst>
    <p:extLst>
      <p:ext uri="{BB962C8B-B14F-4D97-AF65-F5344CB8AC3E}">
        <p14:creationId xmlns:p14="http://schemas.microsoft.com/office/powerpoint/2010/main" val="20424600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000" smtClean="0"/>
              <a:t>There are seven types of information on a supplier label. What answer below is false?</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23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Precautionary measures</a:t>
              </a:r>
              <a:endParaRPr lang="en-US"/>
            </a:p>
          </p:txBody>
        </p:sp>
        <p:pic>
          <p:nvPicPr>
            <p:cNvPr id="3" name="mmprod_answer_input1023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3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 recipe and ingredients</a:t>
              </a:r>
              <a:endParaRPr lang="en-US"/>
            </a:p>
          </p:txBody>
        </p:sp>
        <p:pic>
          <p:nvPicPr>
            <p:cNvPr id="7" name="mmprod_answer_input1023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3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Risk phrases</a:t>
              </a:r>
              <a:endParaRPr lang="en-US"/>
            </a:p>
          </p:txBody>
        </p:sp>
        <p:pic>
          <p:nvPicPr>
            <p:cNvPr id="11" name="mmprod_answer_input10237"/>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3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First aid measures</a:t>
              </a:r>
              <a:endParaRPr lang="en-US"/>
            </a:p>
          </p:txBody>
        </p:sp>
        <p:pic>
          <p:nvPicPr>
            <p:cNvPr id="13" name="mmprod_answer_input10239"/>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2647523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000" smtClean="0"/>
              <a:t>What languages must appear on Supplier labels?</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24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English and French</a:t>
              </a:r>
              <a:endParaRPr lang="en-US"/>
            </a:p>
          </p:txBody>
        </p:sp>
        <p:pic>
          <p:nvPicPr>
            <p:cNvPr id="3" name="mmprod_answer_input1024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4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English and Italian</a:t>
              </a:r>
              <a:endParaRPr lang="en-US"/>
            </a:p>
          </p:txBody>
        </p:sp>
        <p:pic>
          <p:nvPicPr>
            <p:cNvPr id="7" name="mmprod_answer_input10247"/>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4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English and Spanish</a:t>
              </a:r>
              <a:endParaRPr lang="en-US"/>
            </a:p>
          </p:txBody>
        </p:sp>
        <p:pic>
          <p:nvPicPr>
            <p:cNvPr id="11" name="mmprod_answer_input1024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5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All (English, Italian, French, Spanish)</a:t>
              </a:r>
              <a:endParaRPr lang="en-US"/>
            </a:p>
          </p:txBody>
        </p:sp>
        <p:pic>
          <p:nvPicPr>
            <p:cNvPr id="13" name="mmprod_answer_input1025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5828935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custDataLst>
              <p:tags r:id="rId1"/>
            </p:custDataLst>
          </p:nvPr>
        </p:nvSpPr>
        <p:spPr>
          <a:xfrm>
            <a:off x="334780" y="3124200"/>
            <a:ext cx="8458199" cy="1447800"/>
          </a:xfrm>
          <a:prstGeom prst="roundRect">
            <a:avLst>
              <a:gd name="adj" fmla="val 5729"/>
            </a:avLst>
          </a:prstGeom>
          <a:solidFill>
            <a:srgbClr val="F7FDFF"/>
          </a:solidFill>
          <a:ln w="9525">
            <a:solidFill>
              <a:schemeClr val="bg2">
                <a:lumMod val="90000"/>
              </a:schemeClr>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custDataLst>
              <p:tags r:id="rId2"/>
            </p:custDataLst>
          </p:nvPr>
        </p:nvSpPr>
        <p:spPr>
          <a:xfrm>
            <a:off x="578370" y="3494157"/>
            <a:ext cx="8001000" cy="707886"/>
          </a:xfrm>
          <a:prstGeom prst="rect">
            <a:avLst/>
          </a:prstGeom>
          <a:noFill/>
        </p:spPr>
        <p:txBody>
          <a:bodyPr wrap="square" rtlCol="0">
            <a:spAutoFit/>
          </a:bodyPr>
          <a:lstStyle/>
          <a:p>
            <a:pPr algn="ctr"/>
            <a:r>
              <a:rPr lang="en-CA" sz="2000"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Now that you have completed this training, click the confirm button below to </a:t>
            </a:r>
            <a:r>
              <a:rPr lang="en-CA" sz="2000" dirty="0">
                <a:solidFill>
                  <a:srgbClr val="FF0000"/>
                </a:solidFill>
                <a:latin typeface="Segoe UI" panose="020B0502040204020203" pitchFamily="34" charset="0"/>
                <a:ea typeface="Segoe UI" panose="020B0502040204020203" pitchFamily="34" charset="0"/>
                <a:cs typeface="Segoe UI" panose="020B0502040204020203" pitchFamily="34" charset="0"/>
              </a:rPr>
              <a:t>submit the certificate of completion to our database.</a:t>
            </a:r>
          </a:p>
        </p:txBody>
      </p:sp>
      <p:sp>
        <p:nvSpPr>
          <p:cNvPr id="8" name="TextBox 7"/>
          <p:cNvSpPr txBox="1"/>
          <p:nvPr>
            <p:custDataLst>
              <p:tags r:id="rId3"/>
            </p:custDataLst>
          </p:nvPr>
        </p:nvSpPr>
        <p:spPr>
          <a:xfrm>
            <a:off x="1219200" y="1711404"/>
            <a:ext cx="6705600" cy="1107996"/>
          </a:xfrm>
          <a:prstGeom prst="rect">
            <a:avLst/>
          </a:prstGeom>
          <a:noFill/>
        </p:spPr>
        <p:txBody>
          <a:bodyPr wrap="square" rtlCol="0">
            <a:spAutoFit/>
          </a:bodyPr>
          <a:lstStyle/>
          <a:p>
            <a:pPr algn="ctr"/>
            <a:r>
              <a:rPr lang="en-CA" sz="6600" b="1" i="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IMPORTANT!!!</a:t>
            </a:r>
            <a:endParaRPr lang="en-CA" sz="6600" b="1" i="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a:hlinkClick r:id="rId8"/>
          </p:cNvPr>
          <p:cNvSpPr/>
          <p:nvPr>
            <p:custDataLst>
              <p:tags r:id="rId4"/>
            </p:custDataLst>
          </p:nvPr>
        </p:nvSpPr>
        <p:spPr>
          <a:xfrm>
            <a:off x="3214687" y="5105400"/>
            <a:ext cx="2714625" cy="685800"/>
          </a:xfrm>
          <a:prstGeom prst="rect">
            <a:avLst/>
          </a:prstGeom>
          <a:solidFill>
            <a:srgbClr val="DE0000"/>
          </a:solidFill>
          <a:ln w="1905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smtClean="0">
                <a:solidFill>
                  <a:srgbClr val="FFFFFF"/>
                </a:solidFill>
                <a:latin typeface="Arial" panose="020B0604020202020204" pitchFamily="34" charset="0"/>
                <a:cs typeface="Arial" panose="020B0604020202020204" pitchFamily="34" charset="0"/>
              </a:rPr>
              <a:t>CONFIRM</a:t>
            </a:r>
            <a:endParaRPr lang="en-CA" sz="3600" b="1" dirty="0">
              <a:solidFill>
                <a:srgbClr val="FFFFFF"/>
              </a:solidFill>
              <a:latin typeface="Arial" panose="020B0604020202020204" pitchFamily="34" charset="0"/>
              <a:cs typeface="Arial" panose="020B0604020202020204" pitchFamily="34" charset="0"/>
            </a:endParaRPr>
          </a:p>
        </p:txBody>
      </p:sp>
      <p:sp>
        <p:nvSpPr>
          <p:cNvPr id="14" name="mmprod_title"/>
          <p:cNvSpPr>
            <a:spLocks noGrp="1"/>
          </p:cNvSpPr>
          <p:nvPr>
            <p:ph type="title"/>
            <p:custDataLst>
              <p:tags r:id="rId5"/>
            </p:custDataLst>
          </p:nvPr>
        </p:nvSpPr>
        <p:spPr>
          <a:xfrm>
            <a:off x="0" y="427038"/>
            <a:ext cx="91440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pPr algn="ctr"/>
            <a:r>
              <a:rPr lang="en-US" sz="3600" dirty="0" smtClean="0">
                <a:solidFill>
                  <a:srgbClr val="7FD13B"/>
                </a:solidFill>
              </a:rPr>
              <a:t>CONGRATULATIONS!!! </a:t>
            </a:r>
            <a:br>
              <a:rPr lang="en-US" sz="3600" dirty="0" smtClean="0">
                <a:solidFill>
                  <a:srgbClr val="7FD13B"/>
                </a:solidFill>
              </a:rPr>
            </a:br>
            <a:r>
              <a:rPr lang="en-US" sz="2000" dirty="0" smtClean="0">
                <a:solidFill>
                  <a:srgbClr val="7FD13B"/>
                </a:solidFill>
              </a:rPr>
              <a:t>You have successfully completed the training and passed the WHMIS Quiz</a:t>
            </a:r>
            <a:endParaRPr lang="en-US" sz="2000" dirty="0">
              <a:solidFill>
                <a:srgbClr val="7FD13B"/>
              </a:solidFill>
            </a:endParaRPr>
          </a:p>
        </p:txBody>
      </p:sp>
      <p:cxnSp>
        <p:nvCxnSpPr>
          <p:cNvPr id="4" name="Straight Connector 3"/>
          <p:cNvCxnSpPr/>
          <p:nvPr/>
        </p:nvCxnSpPr>
        <p:spPr>
          <a:xfrm>
            <a:off x="578370" y="1447800"/>
            <a:ext cx="8001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590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custDataLst>
              <p:tags r:id="rId2"/>
            </p:custDataLst>
          </p:nvPr>
        </p:nvSpPr>
        <p:spPr>
          <a:xfrm>
            <a:off x="457200" y="1295400"/>
            <a:ext cx="2743200" cy="639762"/>
          </a:xfrm>
        </p:spPr>
        <p:txBody>
          <a:bodyPr/>
          <a:lstStyle/>
          <a:p>
            <a:r>
              <a:rPr lang="en-CA" dirty="0" smtClean="0"/>
              <a:t>SUPPLIERS</a:t>
            </a:r>
            <a:endParaRPr lang="en-US" dirty="0"/>
          </a:p>
        </p:txBody>
      </p:sp>
      <p:sp>
        <p:nvSpPr>
          <p:cNvPr id="5" name="Content Placeholder 4"/>
          <p:cNvSpPr>
            <a:spLocks noGrp="1"/>
          </p:cNvSpPr>
          <p:nvPr>
            <p:ph sz="quarter" idx="4"/>
            <p:custDataLst>
              <p:tags r:id="rId3"/>
            </p:custDataLst>
          </p:nvPr>
        </p:nvSpPr>
        <p:spPr>
          <a:xfrm>
            <a:off x="457200" y="2057401"/>
            <a:ext cx="2362200" cy="3124199"/>
          </a:xfrm>
        </p:spPr>
        <p:txBody>
          <a:bodyPr/>
          <a:lstStyle/>
          <a:p>
            <a:pPr>
              <a:spcBef>
                <a:spcPts val="0"/>
              </a:spcBef>
              <a:spcAft>
                <a:spcPts val="1800"/>
              </a:spcAft>
            </a:pPr>
            <a:r>
              <a:rPr lang="en-US" dirty="0"/>
              <a:t>Classify all controlled products</a:t>
            </a:r>
          </a:p>
          <a:p>
            <a:pPr>
              <a:spcBef>
                <a:spcPts val="0"/>
              </a:spcBef>
              <a:spcAft>
                <a:spcPts val="1800"/>
              </a:spcAft>
            </a:pPr>
            <a:r>
              <a:rPr lang="en-US" dirty="0"/>
              <a:t>Supply proper labels and MSDS</a:t>
            </a:r>
          </a:p>
          <a:p>
            <a:pPr>
              <a:spcBef>
                <a:spcPts val="0"/>
              </a:spcBef>
              <a:spcAft>
                <a:spcPts val="1800"/>
              </a:spcAft>
            </a:pPr>
            <a:r>
              <a:rPr lang="en-US" dirty="0"/>
              <a:t>Keep information on labels and MSDS current</a:t>
            </a:r>
          </a:p>
          <a:p>
            <a:endParaRPr lang="en-US" dirty="0"/>
          </a:p>
        </p:txBody>
      </p:sp>
      <p:sp>
        <p:nvSpPr>
          <p:cNvPr id="6" name="Title 5"/>
          <p:cNvSpPr>
            <a:spLocks noGrp="1"/>
          </p:cNvSpPr>
          <p:nvPr>
            <p:ph type="title"/>
            <p:custDataLst>
              <p:tags r:id="rId4"/>
            </p:custDataLst>
          </p:nvPr>
        </p:nvSpPr>
        <p:spPr/>
        <p:txBody>
          <a:bodyPr/>
          <a:lstStyle/>
          <a:p>
            <a:r>
              <a:rPr lang="en-CA" dirty="0" smtClean="0">
                <a:solidFill>
                  <a:schemeClr val="bg1">
                    <a:lumMod val="50000"/>
                  </a:schemeClr>
                </a:solidFill>
              </a:rPr>
              <a:t>Key WHMIS Participants</a:t>
            </a:r>
            <a:endParaRPr lang="en-US" dirty="0">
              <a:solidFill>
                <a:schemeClr val="bg1">
                  <a:lumMod val="50000"/>
                </a:schemeClr>
              </a:solidFill>
            </a:endParaRPr>
          </a:p>
        </p:txBody>
      </p:sp>
      <p:sp>
        <p:nvSpPr>
          <p:cNvPr id="8" name="Text Placeholder 3"/>
          <p:cNvSpPr>
            <a:spLocks noGrp="1"/>
          </p:cNvSpPr>
          <p:nvPr>
            <p:ph type="body" sz="quarter" idx="3"/>
            <p:custDataLst>
              <p:tags r:id="rId5"/>
            </p:custDataLst>
          </p:nvPr>
        </p:nvSpPr>
        <p:spPr>
          <a:xfrm>
            <a:off x="5943600" y="1295400"/>
            <a:ext cx="2743200" cy="639762"/>
          </a:xfrm>
        </p:spPr>
        <p:txBody>
          <a:bodyPr/>
          <a:lstStyle/>
          <a:p>
            <a:r>
              <a:rPr lang="en-CA" dirty="0" smtClean="0"/>
              <a:t>WORKERS</a:t>
            </a:r>
            <a:endParaRPr lang="en-US" dirty="0"/>
          </a:p>
        </p:txBody>
      </p:sp>
      <p:sp>
        <p:nvSpPr>
          <p:cNvPr id="9" name="Content Placeholder 4"/>
          <p:cNvSpPr>
            <a:spLocks noGrp="1"/>
          </p:cNvSpPr>
          <p:nvPr>
            <p:ph sz="quarter" idx="4"/>
            <p:custDataLst>
              <p:tags r:id="rId6"/>
            </p:custDataLst>
          </p:nvPr>
        </p:nvSpPr>
        <p:spPr>
          <a:xfrm>
            <a:off x="5943600" y="2057401"/>
            <a:ext cx="2743200" cy="3124199"/>
          </a:xfrm>
        </p:spPr>
        <p:txBody>
          <a:bodyPr>
            <a:normAutofit lnSpcReduction="10000"/>
          </a:bodyPr>
          <a:lstStyle/>
          <a:p>
            <a:pPr>
              <a:spcBef>
                <a:spcPts val="0"/>
              </a:spcBef>
              <a:spcAft>
                <a:spcPts val="1800"/>
              </a:spcAft>
            </a:pPr>
            <a:r>
              <a:rPr lang="en-US" dirty="0"/>
              <a:t>Understand content and significance of labels and MSDS</a:t>
            </a:r>
          </a:p>
          <a:p>
            <a:pPr>
              <a:spcBef>
                <a:spcPts val="0"/>
              </a:spcBef>
              <a:spcAft>
                <a:spcPts val="1800"/>
              </a:spcAft>
            </a:pPr>
            <a:r>
              <a:rPr lang="en-US" dirty="0"/>
              <a:t>Follow safe work procedures and WHMIS requirements</a:t>
            </a:r>
          </a:p>
          <a:p>
            <a:pPr>
              <a:spcBef>
                <a:spcPts val="0"/>
              </a:spcBef>
              <a:spcAft>
                <a:spcPts val="1800"/>
              </a:spcAft>
            </a:pPr>
            <a:r>
              <a:rPr lang="en-US" dirty="0"/>
              <a:t>Notify employers about problems with labels and MSDS</a:t>
            </a:r>
          </a:p>
        </p:txBody>
      </p:sp>
      <p:sp>
        <p:nvSpPr>
          <p:cNvPr id="10" name="Text Placeholder 3"/>
          <p:cNvSpPr>
            <a:spLocks noGrp="1"/>
          </p:cNvSpPr>
          <p:nvPr>
            <p:ph type="body" sz="quarter" idx="3"/>
            <p:custDataLst>
              <p:tags r:id="rId7"/>
            </p:custDataLst>
          </p:nvPr>
        </p:nvSpPr>
        <p:spPr>
          <a:xfrm>
            <a:off x="3200400" y="1295400"/>
            <a:ext cx="2743200" cy="639762"/>
          </a:xfrm>
        </p:spPr>
        <p:txBody>
          <a:bodyPr/>
          <a:lstStyle/>
          <a:p>
            <a:r>
              <a:rPr lang="en-CA" dirty="0" smtClean="0"/>
              <a:t>EMPLOYERS</a:t>
            </a:r>
            <a:endParaRPr lang="en-US" dirty="0"/>
          </a:p>
        </p:txBody>
      </p:sp>
      <p:sp>
        <p:nvSpPr>
          <p:cNvPr id="11" name="Content Placeholder 4"/>
          <p:cNvSpPr>
            <a:spLocks noGrp="1"/>
          </p:cNvSpPr>
          <p:nvPr>
            <p:ph sz="quarter" idx="4"/>
            <p:custDataLst>
              <p:tags r:id="rId8"/>
            </p:custDataLst>
          </p:nvPr>
        </p:nvSpPr>
        <p:spPr>
          <a:xfrm>
            <a:off x="3200400" y="2133601"/>
            <a:ext cx="2590800" cy="2819399"/>
          </a:xfrm>
        </p:spPr>
        <p:txBody>
          <a:bodyPr/>
          <a:lstStyle/>
          <a:p>
            <a:pPr>
              <a:spcBef>
                <a:spcPts val="0"/>
              </a:spcBef>
              <a:spcAft>
                <a:spcPts val="1800"/>
              </a:spcAft>
            </a:pPr>
            <a:r>
              <a:rPr lang="en-US" dirty="0"/>
              <a:t>Educate and train workers</a:t>
            </a:r>
          </a:p>
          <a:p>
            <a:pPr>
              <a:spcBef>
                <a:spcPts val="0"/>
              </a:spcBef>
              <a:spcAft>
                <a:spcPts val="1800"/>
              </a:spcAft>
            </a:pPr>
            <a:r>
              <a:rPr lang="en-US" dirty="0"/>
              <a:t>Provide safe work procedures</a:t>
            </a:r>
          </a:p>
          <a:p>
            <a:pPr>
              <a:spcBef>
                <a:spcPts val="0"/>
              </a:spcBef>
              <a:spcAft>
                <a:spcPts val="1800"/>
              </a:spcAft>
            </a:pPr>
            <a:r>
              <a:rPr lang="en-US" dirty="0"/>
              <a:t>Ensure availability of proper up-to-date labels and MSDS</a:t>
            </a:r>
          </a:p>
        </p:txBody>
      </p:sp>
    </p:spTree>
    <p:custDataLst>
      <p:tags r:id="rId1"/>
    </p:custDataLst>
    <p:extLst>
      <p:ext uri="{BB962C8B-B14F-4D97-AF65-F5344CB8AC3E}">
        <p14:creationId xmlns:p14="http://schemas.microsoft.com/office/powerpoint/2010/main" val="9601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1000"/>
                                        <p:tgtEl>
                                          <p:spTgt spid="11">
                                            <p:txEl>
                                              <p:pRg st="0" end="0"/>
                                            </p:txEl>
                                          </p:spTgt>
                                        </p:tgtEl>
                                      </p:cBhvr>
                                    </p:animEffect>
                                    <p:anim calcmode="lin" valueType="num">
                                      <p:cBhvr>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Effect transition="in" filter="fade">
                                      <p:cBhvr>
                                        <p:cTn id="49" dur="1000"/>
                                        <p:tgtEl>
                                          <p:spTgt spid="11">
                                            <p:txEl>
                                              <p:pRg st="1" end="1"/>
                                            </p:txEl>
                                          </p:spTgt>
                                        </p:tgtEl>
                                      </p:cBhvr>
                                    </p:animEffect>
                                    <p:anim calcmode="lin" valueType="num">
                                      <p:cBhvr>
                                        <p:cTn id="5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xEl>
                                              <p:pRg st="2" end="2"/>
                                            </p:txEl>
                                          </p:spTgt>
                                        </p:tgtEl>
                                        <p:attrNameLst>
                                          <p:attrName>style.visibility</p:attrName>
                                        </p:attrNameLst>
                                      </p:cBhvr>
                                      <p:to>
                                        <p:strVal val="visible"/>
                                      </p:to>
                                    </p:set>
                                    <p:animEffect transition="in" filter="fade">
                                      <p:cBhvr>
                                        <p:cTn id="56" dur="1000"/>
                                        <p:tgtEl>
                                          <p:spTgt spid="11">
                                            <p:txEl>
                                              <p:pRg st="2" end="2"/>
                                            </p:txEl>
                                          </p:spTgt>
                                        </p:tgtEl>
                                      </p:cBhvr>
                                    </p:animEffect>
                                    <p:anim calcmode="lin" valueType="num">
                                      <p:cBhvr>
                                        <p:cTn id="5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1000"/>
                                        <p:tgtEl>
                                          <p:spTgt spid="8">
                                            <p:txEl>
                                              <p:pRg st="0" end="0"/>
                                            </p:txEl>
                                          </p:spTgt>
                                        </p:tgtEl>
                                      </p:cBhvr>
                                    </p:animEffect>
                                    <p:anim calcmode="lin" valueType="num">
                                      <p:cBhvr>
                                        <p:cTn id="6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fade">
                                      <p:cBhvr>
                                        <p:cTn id="70" dur="1000"/>
                                        <p:tgtEl>
                                          <p:spTgt spid="9">
                                            <p:txEl>
                                              <p:pRg st="0" end="0"/>
                                            </p:txEl>
                                          </p:spTgt>
                                        </p:tgtEl>
                                      </p:cBhvr>
                                    </p:animEffect>
                                    <p:anim calcmode="lin" valueType="num">
                                      <p:cBhvr>
                                        <p:cTn id="7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9">
                                            <p:txEl>
                                              <p:pRg st="1" end="1"/>
                                            </p:txEl>
                                          </p:spTgt>
                                        </p:tgtEl>
                                        <p:attrNameLst>
                                          <p:attrName>style.visibility</p:attrName>
                                        </p:attrNameLst>
                                      </p:cBhvr>
                                      <p:to>
                                        <p:strVal val="visible"/>
                                      </p:to>
                                    </p:set>
                                    <p:animEffect transition="in" filter="fade">
                                      <p:cBhvr>
                                        <p:cTn id="77" dur="1000"/>
                                        <p:tgtEl>
                                          <p:spTgt spid="9">
                                            <p:txEl>
                                              <p:pRg st="1" end="1"/>
                                            </p:txEl>
                                          </p:spTgt>
                                        </p:tgtEl>
                                      </p:cBhvr>
                                    </p:animEffect>
                                    <p:anim calcmode="lin" valueType="num">
                                      <p:cBhvr>
                                        <p:cTn id="7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9">
                                            <p:txEl>
                                              <p:pRg st="2" end="2"/>
                                            </p:txEl>
                                          </p:spTgt>
                                        </p:tgtEl>
                                        <p:attrNameLst>
                                          <p:attrName>style.visibility</p:attrName>
                                        </p:attrNameLst>
                                      </p:cBhvr>
                                      <p:to>
                                        <p:strVal val="visible"/>
                                      </p:to>
                                    </p:set>
                                    <p:animEffect transition="in" filter="fade">
                                      <p:cBhvr>
                                        <p:cTn id="84" dur="1000"/>
                                        <p:tgtEl>
                                          <p:spTgt spid="9">
                                            <p:txEl>
                                              <p:pRg st="2" end="2"/>
                                            </p:txEl>
                                          </p:spTgt>
                                        </p:tgtEl>
                                      </p:cBhvr>
                                    </p:animEffect>
                                    <p:anim calcmode="lin" valueType="num">
                                      <p:cBhvr>
                                        <p:cTn id="8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custDataLst>
              <p:tags r:id="rId2"/>
            </p:custDataLst>
          </p:nvPr>
        </p:nvSpPr>
        <p:spPr>
          <a:xfrm>
            <a:off x="457200" y="1371600"/>
            <a:ext cx="3276600" cy="4876799"/>
          </a:xfrm>
        </p:spPr>
        <p:txBody>
          <a:bodyPr>
            <a:noAutofit/>
          </a:bodyPr>
          <a:lstStyle/>
          <a:p>
            <a:pPr>
              <a:spcBef>
                <a:spcPts val="0"/>
              </a:spcBef>
              <a:spcAft>
                <a:spcPts val="1800"/>
              </a:spcAft>
            </a:pPr>
            <a:r>
              <a:rPr lang="en-US" sz="2000" dirty="0"/>
              <a:t>WHMIS controlled products are classified by their hazard. </a:t>
            </a:r>
            <a:endParaRPr lang="en-US" sz="2000" dirty="0" smtClean="0"/>
          </a:p>
          <a:p>
            <a:pPr>
              <a:spcBef>
                <a:spcPts val="0"/>
              </a:spcBef>
              <a:spcAft>
                <a:spcPts val="1800"/>
              </a:spcAft>
            </a:pPr>
            <a:r>
              <a:rPr lang="en-US" sz="2000" dirty="0" smtClean="0"/>
              <a:t>There </a:t>
            </a:r>
            <a:r>
              <a:rPr lang="en-US" sz="2000" dirty="0"/>
              <a:t>are six hazard classes and eight hazard symbols that identify the specific hazards (there are three symbols in Class D). </a:t>
            </a:r>
          </a:p>
          <a:p>
            <a:pPr>
              <a:spcBef>
                <a:spcPts val="0"/>
              </a:spcBef>
              <a:spcAft>
                <a:spcPts val="1800"/>
              </a:spcAft>
            </a:pPr>
            <a:r>
              <a:rPr lang="en-US" sz="2000" dirty="0" smtClean="0"/>
              <a:t>The </a:t>
            </a:r>
            <a:r>
              <a:rPr lang="en-US" sz="2000" dirty="0"/>
              <a:t>eight hazard symbols identify the specific hazards of controlled products. </a:t>
            </a:r>
          </a:p>
        </p:txBody>
      </p:sp>
      <p:sp>
        <p:nvSpPr>
          <p:cNvPr id="4" name="Title 3"/>
          <p:cNvSpPr>
            <a:spLocks noGrp="1"/>
          </p:cNvSpPr>
          <p:nvPr>
            <p:ph type="title"/>
            <p:custDataLst>
              <p:tags r:id="rId3"/>
            </p:custDataLst>
          </p:nvPr>
        </p:nvSpPr>
        <p:spPr>
          <a:xfrm>
            <a:off x="453638" y="228600"/>
            <a:ext cx="8229600" cy="944562"/>
          </a:xfrm>
        </p:spPr>
        <p:txBody>
          <a:bodyPr>
            <a:normAutofit/>
          </a:bodyPr>
          <a:lstStyle/>
          <a:p>
            <a:r>
              <a:rPr lang="en-CA" sz="3600" dirty="0" smtClean="0">
                <a:solidFill>
                  <a:schemeClr val="bg1">
                    <a:lumMod val="50000"/>
                  </a:schemeClr>
                </a:solidFill>
              </a:rPr>
              <a:t>WHMIS </a:t>
            </a:r>
            <a:r>
              <a:rPr lang="en-CA" sz="3200" dirty="0" smtClean="0">
                <a:solidFill>
                  <a:schemeClr val="bg1">
                    <a:lumMod val="50000"/>
                  </a:schemeClr>
                </a:solidFill>
              </a:rPr>
              <a:t>Elements</a:t>
            </a:r>
            <a:endParaRPr lang="en-US" sz="3600"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192" y="533400"/>
            <a:ext cx="484204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382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solidFill>
                  <a:schemeClr val="bg1">
                    <a:lumMod val="50000"/>
                  </a:schemeClr>
                </a:solidFill>
              </a:rPr>
              <a:t>CLASS A: Compressed Gas</a:t>
            </a:r>
            <a:endParaRPr lang="en-US"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dirty="0" smtClean="0"/>
              <a:t>Gas under pressure</a:t>
            </a:r>
          </a:p>
          <a:p>
            <a:pPr lvl="1"/>
            <a:r>
              <a:rPr lang="en-US" dirty="0" smtClean="0"/>
              <a:t>Examples:</a:t>
            </a:r>
          </a:p>
          <a:p>
            <a:pPr lvl="2"/>
            <a:r>
              <a:rPr lang="en-US" dirty="0" smtClean="0"/>
              <a:t>Butane, propane, acetylene, and fire extinguishers</a:t>
            </a:r>
          </a:p>
          <a:p>
            <a:pPr lvl="1"/>
            <a:r>
              <a:rPr lang="en-US" dirty="0" smtClean="0"/>
              <a:t>Hazards:</a:t>
            </a:r>
          </a:p>
          <a:p>
            <a:pPr lvl="2"/>
            <a:r>
              <a:rPr lang="en-US" dirty="0"/>
              <a:t>If a pressurized container is punctured because it is dropped or exposed to excessive heat, the exploding fragments or rocket-like projectiles present a serious physical </a:t>
            </a:r>
            <a:r>
              <a:rPr lang="en-US" dirty="0" smtClean="0"/>
              <a:t>hazard</a:t>
            </a:r>
          </a:p>
          <a:p>
            <a:pPr lvl="2"/>
            <a:r>
              <a:rPr lang="en-US" dirty="0" smtClean="0"/>
              <a:t>Heat </a:t>
            </a:r>
            <a:r>
              <a:rPr lang="en-US" dirty="0"/>
              <a:t>may cause container to </a:t>
            </a:r>
            <a:r>
              <a:rPr lang="en-US" dirty="0" smtClean="0"/>
              <a:t>explode</a:t>
            </a:r>
          </a:p>
          <a:p>
            <a:pPr lvl="2"/>
            <a:r>
              <a:rPr lang="en-US" dirty="0" smtClean="0"/>
              <a:t>Container </a:t>
            </a:r>
            <a:r>
              <a:rPr lang="en-US" dirty="0"/>
              <a:t>may explode if </a:t>
            </a:r>
            <a:r>
              <a:rPr lang="en-US" dirty="0" smtClean="0"/>
              <a:t>dropped</a:t>
            </a:r>
            <a:endParaRPr lang="en-US" dirty="0"/>
          </a:p>
        </p:txBody>
      </p:sp>
      <p:pic>
        <p:nvPicPr>
          <p:cNvPr id="9218"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867400" y="1447800"/>
            <a:ext cx="2609850" cy="2609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152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944562"/>
          </a:xfrm>
        </p:spPr>
        <p:txBody>
          <a:bodyPr>
            <a:noAutofit/>
          </a:bodyPr>
          <a:lstStyle/>
          <a:p>
            <a:r>
              <a:rPr lang="en-US" sz="3200" dirty="0" smtClean="0">
                <a:solidFill>
                  <a:schemeClr val="bg1">
                    <a:lumMod val="50000"/>
                  </a:schemeClr>
                </a:solidFill>
              </a:rPr>
              <a:t>CLASS B: Flammable and Combustible Materials</a:t>
            </a:r>
            <a:endParaRPr lang="en-US" sz="32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dirty="0" smtClean="0"/>
              <a:t>May catch fire or explode</a:t>
            </a:r>
          </a:p>
          <a:p>
            <a:pPr lvl="1"/>
            <a:r>
              <a:rPr lang="en-US" dirty="0"/>
              <a:t>Examples: </a:t>
            </a:r>
          </a:p>
          <a:p>
            <a:pPr lvl="2"/>
            <a:r>
              <a:rPr lang="en-US" dirty="0"/>
              <a:t>Acetone, isopropyl alcohol, stoddart solvent</a:t>
            </a:r>
          </a:p>
          <a:p>
            <a:pPr lvl="1"/>
            <a:r>
              <a:rPr lang="en-US" dirty="0" smtClean="0"/>
              <a:t>Hazards</a:t>
            </a:r>
            <a:r>
              <a:rPr lang="en-US" dirty="0"/>
              <a:t>:</a:t>
            </a:r>
          </a:p>
          <a:p>
            <a:pPr lvl="2"/>
            <a:r>
              <a:rPr lang="en-US" dirty="0"/>
              <a:t>Flammables are more dangerous than combustibles because they ignite more </a:t>
            </a:r>
            <a:r>
              <a:rPr lang="en-US" dirty="0" smtClean="0"/>
              <a:t>easily</a:t>
            </a:r>
          </a:p>
          <a:p>
            <a:pPr lvl="2"/>
            <a:r>
              <a:rPr lang="en-US" dirty="0" smtClean="0"/>
              <a:t>During </a:t>
            </a:r>
            <a:r>
              <a:rPr lang="en-US" dirty="0"/>
              <a:t>use, they must be kept away from ignition sources such as sparks or open </a:t>
            </a:r>
            <a:r>
              <a:rPr lang="en-US" dirty="0" smtClean="0"/>
              <a:t>flames</a:t>
            </a:r>
          </a:p>
          <a:p>
            <a:pPr lvl="2"/>
            <a:r>
              <a:rPr lang="en-US" dirty="0" smtClean="0"/>
              <a:t>When </a:t>
            </a:r>
            <a:r>
              <a:rPr lang="en-US" dirty="0"/>
              <a:t>not in use, they must be stored in fire-resistant cabinets or other specified storage </a:t>
            </a:r>
            <a:r>
              <a:rPr lang="en-US" dirty="0" smtClean="0"/>
              <a:t>areas</a:t>
            </a:r>
            <a:endParaRPr lang="en-US" dirty="0"/>
          </a:p>
        </p:txBody>
      </p:sp>
      <p:pic>
        <p:nvPicPr>
          <p:cNvPr id="10242"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019800" y="1828800"/>
            <a:ext cx="2507762"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7664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944562"/>
          </a:xfrm>
        </p:spPr>
        <p:txBody>
          <a:bodyPr>
            <a:noAutofit/>
          </a:bodyPr>
          <a:lstStyle/>
          <a:p>
            <a:r>
              <a:rPr lang="en-US" sz="3200" dirty="0" smtClean="0">
                <a:solidFill>
                  <a:schemeClr val="bg1">
                    <a:lumMod val="50000"/>
                  </a:schemeClr>
                </a:solidFill>
              </a:rPr>
              <a:t>CLASS C: Oxidizers</a:t>
            </a:r>
            <a:endParaRPr lang="en-US" sz="32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sz="2000" b="1" dirty="0"/>
              <a:t>Products causing or contributing to the combustion of other materials</a:t>
            </a:r>
          </a:p>
          <a:p>
            <a:pPr lvl="1"/>
            <a:r>
              <a:rPr lang="en-US" dirty="0" smtClean="0"/>
              <a:t>Examples</a:t>
            </a:r>
            <a:r>
              <a:rPr lang="en-US" dirty="0"/>
              <a:t>: </a:t>
            </a:r>
          </a:p>
          <a:p>
            <a:pPr lvl="2"/>
            <a:r>
              <a:rPr lang="en-US" dirty="0"/>
              <a:t>Hydrogen peroxide, potassium nitrate, sodium chlorate</a:t>
            </a:r>
          </a:p>
          <a:p>
            <a:pPr lvl="1"/>
            <a:r>
              <a:rPr lang="en-US" dirty="0" smtClean="0"/>
              <a:t>Hazards</a:t>
            </a:r>
            <a:r>
              <a:rPr lang="en-US" dirty="0"/>
              <a:t>:</a:t>
            </a:r>
          </a:p>
          <a:p>
            <a:pPr lvl="2"/>
            <a:r>
              <a:rPr lang="en-US" dirty="0"/>
              <a:t>Oxidizing materials greatly increase the risk of fire if they come in contact with materials that can </a:t>
            </a:r>
            <a:r>
              <a:rPr lang="en-US" dirty="0" smtClean="0"/>
              <a:t>burn</a:t>
            </a:r>
          </a:p>
          <a:p>
            <a:pPr lvl="2"/>
            <a:r>
              <a:rPr lang="en-US" dirty="0" smtClean="0"/>
              <a:t>They </a:t>
            </a:r>
            <a:r>
              <a:rPr lang="en-US" dirty="0"/>
              <a:t>should never be stored near flammable or combustible </a:t>
            </a:r>
            <a:r>
              <a:rPr lang="en-US" dirty="0" smtClean="0"/>
              <a:t>materials</a:t>
            </a:r>
            <a:endParaRPr lang="en-US" dirty="0"/>
          </a:p>
        </p:txBody>
      </p:sp>
      <p:pic>
        <p:nvPicPr>
          <p:cNvPr id="11266"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715000" y="1143000"/>
            <a:ext cx="3005137" cy="2998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3009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f61e8a05fff27a9fe4cf2b72ebe1162f99322"/>
  <p:tag name="MMPROD_NEXTUNIQUEID" val="10276"/>
  <p:tag name="MMPROD_UIDATA" val="&lt;database version=&quot;8.1&quot;&gt;&lt;object type=&quot;1&quot; unique_id=&quot;10001&quot;&gt;&lt;property id=&quot;20141&quot; value=&quot;WHMIS Training &amp;amp; Quiz&quot;/&gt;&lt;property id=&quot;20144&quot; value=&quot;1&quot;/&gt;&lt;property id=&quot;20146&quot; value=&quot;0&quot;/&gt;&lt;property id=&quot;20147&quot; value=&quot;0&quot;/&gt;&lt;property id=&quot;20148&quot; value=&quot;1&quot;/&gt;&lt;property id=&quot;20180&quot; value=&quot;3&quot;/&gt;&lt;property id=&quot;20181&quot; value=&quot;1&quot;/&gt;&lt;property id=&quot;20183&quot; value=&quot;1&quot;/&gt;&lt;property id=&quot;20184&quot; value=&quot;7&quot;/&gt;&lt;property id=&quot;20191&quot; value=&quot;Connect HDSB&quot;/&gt;&lt;property id=&quot;20192&quot; value=&quot;http://connect.hdsb.ca&quot;/&gt;&lt;property id=&quot;20193&quot; value=&quot;0&quot;/&gt;&lt;property id=&quot;20224&quot; value=&quot;Z:\WHMIS\Final Presentation with Quiz (new)&quot;/&gt;&lt;property id=&quot;20250&quot; value=&quot;6&quot;/&gt;&lt;property id=&quot;20251&quot; value=&quot;0&quot;/&gt;&lt;property id=&quot;20259&quot; value=&quot;0&quot;/&gt;&lt;property id=&quot;20262&quot; value=&quot;202103&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WHMIS (Workplace Hazardous Materials Information System)&amp;quot;&quot;/&gt;&lt;property id=&quot;20303&quot; value=&quot;-1&quot;/&gt;&lt;property id=&quot;20307&quot; value=&quot;256&quot;/&gt;&lt;property id=&quot;20309&quot; value=&quot;-1&quot;/&gt;&lt;property id=&quot;20312&quot; value=&quot;1&quot;/&gt;&lt;/object&gt;&lt;object type=&quot;3&quot; unique_id=&quot;10004&quot;&gt;&lt;property id=&quot;20148&quot; value=&quot;5&quot;/&gt;&lt;property id=&quot;20300&quot; value=&quot;Slide 2 - &amp;quot;OVERVIEW&amp;quot;&quot;/&gt;&lt;property id=&quot;20303&quot; value=&quot;-1&quot;/&gt;&lt;property id=&quot;20307&quot; value=&quot;280&quot;/&gt;&lt;property id=&quot;20309&quot; value=&quot;-1&quot;/&gt;&lt;property id=&quot;20312&quot; value=&quot;1&quot;/&gt;&lt;/object&gt;&lt;object type=&quot;3&quot; unique_id=&quot;10005&quot;&gt;&lt;property id=&quot;20148&quot; value=&quot;5&quot;/&gt;&lt;property id=&quot;20300&quot; value=&quot;Slide 18 - &amp;quot;Acceptable Format for the Supplier Label&amp;quot;&quot;/&gt;&lt;property id=&quot;20303&quot; value=&quot;-1&quot;/&gt;&lt;property id=&quot;20307&quot; value=&quot;281&quot;/&gt;&lt;property id=&quot;20309&quot; value=&quot;-1&quot;/&gt;&lt;property id=&quot;20312&quot; value=&quot;1&quot;/&gt;&lt;/object&gt;&lt;object type=&quot;3&quot; unique_id=&quot;10007&quot;&gt;&lt;property id=&quot;20148&quot; value=&quot;5&quot;/&gt;&lt;property id=&quot;20300&quot; value=&quot;Slide 6 - &amp;quot;WHMIS Elements&amp;quot;&quot;/&gt;&lt;property id=&quot;20303&quot; value=&quot;-1&quot;/&gt;&lt;property id=&quot;20307&quot; value=&quot;262&quot;/&gt;&lt;property id=&quot;20309&quot; value=&quot;-1&quot;/&gt;&lt;property id=&quot;20312&quot; value=&quot;1&quot;/&gt;&lt;/object&gt;&lt;object type=&quot;3&quot; unique_id=&quot;10008&quot;&gt;&lt;property id=&quot;20148&quot; value=&quot;5&quot;/&gt;&lt;property id=&quot;20300&quot; value=&quot;Slide 7 - &amp;quot;CLASS A: Compressed Gas&amp;quot;&quot;/&gt;&lt;property id=&quot;20303&quot; value=&quot;-1&quot;/&gt;&lt;property id=&quot;20307&quot; value=&quot;263&quot;/&gt;&lt;property id=&quot;20309&quot; value=&quot;-1&quot;/&gt;&lt;property id=&quot;20312&quot; value=&quot;1&quot;/&gt;&lt;/object&gt;&lt;object type=&quot;3&quot; unique_id=&quot;10010&quot;&gt;&lt;property id=&quot;20148&quot; value=&quot;5&quot;/&gt;&lt;property id=&quot;20300&quot; value=&quot;Slide 22 - &amp;quot;Where to Find an MSDS&amp;quot;&quot;/&gt;&lt;property id=&quot;20303&quot; value=&quot;-1&quot;/&gt;&lt;property id=&quot;20307&quot; value=&quot;265&quot;/&gt;&lt;property id=&quot;20309&quot; value=&quot;-1&quot;/&gt;&lt;property id=&quot;20312&quot; value=&quot;1&quot;/&gt;&lt;/object&gt;&lt;object type=&quot;3&quot; unique_id=&quot;10012&quot;&gt;&lt;property id=&quot;20148&quot; value=&quot;5&quot;/&gt;&lt;property id=&quot;20300&quot; value=&quot;Slide 4 - &amp;quot;3 Basic Elements of WHMIS&amp;quot;&quot;/&gt;&lt;property id=&quot;20303&quot; value=&quot;-1&quot;/&gt;&lt;property id=&quot;20307&quot; value=&quot;267&quot;/&gt;&lt;property id=&quot;20309&quot; value=&quot;-1&quot;/&gt;&lt;property id=&quot;20312&quot; value=&quot;1&quot;/&gt;&lt;/object&gt;&lt;object type=&quot;3&quot; unique_id=&quot;10020&quot;&gt;&lt;property id=&quot;20148&quot; value=&quot;5&quot;/&gt;&lt;property id=&quot;20300&quot; value=&quot;Slide 3 - &amp;quot;Federal and Provincial Legislation&amp;quot;&quot;/&gt;&lt;property id=&quot;20303&quot; value=&quot;-1&quot;/&gt;&lt;property id=&quot;20307&quot; value=&quot;275&quot;/&gt;&lt;property id=&quot;20309&quot; value=&quot;-1&quot;/&gt;&lt;property id=&quot;20312&quot; value=&quot;1&quot;/&gt;&lt;/object&gt;&lt;object type=&quot;3&quot; unique_id=&quot;10021&quot;&gt;&lt;property id=&quot;20148&quot; value=&quot;5&quot;/&gt;&lt;property id=&quot;20300&quot; value=&quot;Slide 10 - &amp;quot;CLASS D: Poisonous and Infectious Materials &amp;quot;&quot;/&gt;&lt;property id=&quot;20303&quot; value=&quot;-1&quot;/&gt;&lt;property id=&quot;20307&quot; value=&quot;276&quot;/&gt;&lt;property id=&quot;20309&quot; value=&quot;-1&quot;/&gt;&lt;property id=&quot;20312&quot; value=&quot;1&quot;/&gt;&lt;/object&gt;&lt;object type=&quot;3&quot; unique_id=&quot;10024&quot;&gt;&lt;property id=&quot;20148&quot; value=&quot;5&quot;/&gt;&lt;property id=&quot;20300&quot; value=&quot;Slide 28 - &amp;quot;Consumer Product Categories and Symbols&amp;quot;&quot;/&gt;&lt;property id=&quot;20303&quot; value=&quot;-1&quot;/&gt;&lt;property id=&quot;20307&quot; value=&quot;279&quot;/&gt;&lt;property id=&quot;20309&quot; value=&quot;-1&quot;/&gt;&lt;property id=&quot;20312&quot; value=&quot;1&quot;/&gt;&lt;/object&gt;&lt;object type=&quot;3&quot; unique_id=&quot;10049&quot;&gt;&lt;property id=&quot;20148&quot; value=&quot;5&quot;/&gt;&lt;property id=&quot;20300&quot; value=&quot;Slide 5 - &amp;quot;Key WHMIS Participants&amp;quot;&quot;/&gt;&lt;property id=&quot;20303&quot; value=&quot;-1&quot;/&gt;&lt;property id=&quot;20307&quot; value=&quot;282&quot;/&gt;&lt;property id=&quot;20309&quot; value=&quot;-1&quot;/&gt;&lt;property id=&quot;20312&quot; value=&quot;1&quot;/&gt;&lt;/object&gt;&lt;object type=&quot;3&quot; unique_id=&quot;10050&quot;&gt;&lt;property id=&quot;20148&quot; value=&quot;5&quot;/&gt;&lt;property id=&quot;20300&quot; value=&quot;Slide 8 - &amp;quot;CLASS B: Flammable and Combustible Materials&amp;quot;&quot;/&gt;&lt;property id=&quot;20303&quot; value=&quot;-1&quot;/&gt;&lt;property id=&quot;20307&quot; value=&quot;283&quot;/&gt;&lt;property id=&quot;20309&quot; value=&quot;-1&quot;/&gt;&lt;property id=&quot;20312&quot; value=&quot;1&quot;/&gt;&lt;/object&gt;&lt;object type=&quot;3&quot; unique_id=&quot;10051&quot;&gt;&lt;property id=&quot;20148&quot; value=&quot;5&quot;/&gt;&lt;property id=&quot;20300&quot; value=&quot;Slide 9 - &amp;quot;CLASS C: Oxidizers&amp;quot;&quot;/&gt;&lt;property id=&quot;20303&quot; value=&quot;-1&quot;/&gt;&lt;property id=&quot;20307&quot; value=&quot;284&quot;/&gt;&lt;property id=&quot;20309&quot; value=&quot;-1&quot;/&gt;&lt;property id=&quot;20312&quot; value=&quot;1&quot;/&gt;&lt;/object&gt;&lt;object type=&quot;3&quot; unique_id=&quot;10052&quot;&gt;&lt;property id=&quot;20148&quot; value=&quot;5&quot;/&gt;&lt;property id=&quot;20300&quot; value=&quot;Slide 11 - &amp;quot;CLASS D1: Materials Causing Immediate and Serious Effects&amp;quot;&quot;/&gt;&lt;property id=&quot;20303&quot; value=&quot;-1&quot;/&gt;&lt;property id=&quot;20307&quot; value=&quot;285&quot;/&gt;&lt;property id=&quot;20309&quot; value=&quot;-1&quot;/&gt;&lt;property id=&quot;20312&quot; value=&quot;1&quot;/&gt;&lt;/object&gt;&lt;object type=&quot;3&quot; unique_id=&quot;10053&quot;&gt;&lt;property id=&quot;20148&quot; value=&quot;5&quot;/&gt;&lt;property id=&quot;20300&quot; value=&quot;Slide 12 - &amp;quot;CLASS D2: Materials Causing Other Toxic Effects&amp;quot;&quot;/&gt;&lt;property id=&quot;20303&quot; value=&quot;-1&quot;/&gt;&lt;property id=&quot;20307&quot; value=&quot;286&quot;/&gt;&lt;property id=&quot;20309&quot; value=&quot;-1&quot;/&gt;&lt;property id=&quot;20312&quot; value=&quot;1&quot;/&gt;&lt;/object&gt;&lt;object type=&quot;3&quot; unique_id=&quot;10054&quot;&gt;&lt;property id=&quot;20148&quot; value=&quot;5&quot;/&gt;&lt;property id=&quot;20300&quot; value=&quot;Slide 13 - &amp;quot;CLASS D3: Bio Hazardous Infectious Materials&amp;quot;&quot;/&gt;&lt;property id=&quot;20303&quot; value=&quot;-1&quot;/&gt;&lt;property id=&quot;20307&quot; value=&quot;287&quot;/&gt;&lt;property id=&quot;20309&quot; value=&quot;-1&quot;/&gt;&lt;property id=&quot;20312&quot; value=&quot;1&quot;/&gt;&lt;/object&gt;&lt;object type=&quot;3&quot; unique_id=&quot;10055&quot;&gt;&lt;property id=&quot;20148&quot; value=&quot;5&quot;/&gt;&lt;property id=&quot;20300&quot; value=&quot;Slide 14 - &amp;quot;CLASS E: Corrosive Materials&amp;quot;&quot;/&gt;&lt;property id=&quot;20303&quot; value=&quot;-1&quot;/&gt;&lt;property id=&quot;20307&quot; value=&quot;288&quot;/&gt;&lt;property id=&quot;20309&quot; value=&quot;-1&quot;/&gt;&lt;property id=&quot;20312&quot; value=&quot;1&quot;/&gt;&lt;/object&gt;&lt;object type=&quot;3&quot; unique_id=&quot;10056&quot;&gt;&lt;property id=&quot;20148&quot; value=&quot;5&quot;/&gt;&lt;property id=&quot;20300&quot; value=&quot;Slide 15 - &amp;quot;CLASS F: Dangerously Reactive Materials&amp;quot;&quot;/&gt;&lt;property id=&quot;20303&quot; value=&quot;-1&quot;/&gt;&lt;property id=&quot;20307&quot; value=&quot;289&quot;/&gt;&lt;property id=&quot;20309&quot; value=&quot;-1&quot;/&gt;&lt;property id=&quot;20312&quot; value=&quot;1&quot;/&gt;&lt;/object&gt;&lt;object type=&quot;3&quot; unique_id=&quot;10057&quot;&gt;&lt;property id=&quot;20148&quot; value=&quot;5&quot;/&gt;&lt;property id=&quot;20300&quot; value=&quot;Slide 16 - &amp;quot;WHMIS Labels&amp;quot;&quot;/&gt;&lt;property id=&quot;20303&quot; value=&quot;-1&quot;/&gt;&lt;property id=&quot;20307&quot; value=&quot;290&quot;/&gt;&lt;property id=&quot;20309&quot; value=&quot;-1&quot;/&gt;&lt;property id=&quot;20312&quot; value=&quot;1&quot;/&gt;&lt;/object&gt;&lt;object type=&quot;3&quot; unique_id=&quot;10058&quot;&gt;&lt;property id=&quot;20148&quot; value=&quot;5&quot;/&gt;&lt;property id=&quot;20300&quot; value=&quot;Slide 17 - &amp;quot;Supplier Labels&amp;quot;&quot;/&gt;&lt;property id=&quot;20303&quot; value=&quot;-1&quot;/&gt;&lt;property id=&quot;20307&quot; value=&quot;291&quot;/&gt;&lt;property id=&quot;20309&quot; value=&quot;-1&quot;/&gt;&lt;property id=&quot;20312&quot; value=&quot;1&quot;/&gt;&lt;/object&gt;&lt;object type=&quot;3&quot; unique_id=&quot;10059&quot;&gt;&lt;property id=&quot;20148&quot; value=&quot;5&quot;/&gt;&lt;property id=&quot;20300&quot; value=&quot;Slide 19 - &amp;quot;Workplace Labels&amp;quot;&quot;/&gt;&lt;property id=&quot;20303&quot; value=&quot;-1&quot;/&gt;&lt;property id=&quot;20307&quot; value=&quot;293&quot;/&gt;&lt;property id=&quot;20309&quot; value=&quot;-1&quot;/&gt;&lt;property id=&quot;20312&quot; value=&quot;1&quot;/&gt;&lt;/object&gt;&lt;object type=&quot;3&quot; unique_id=&quot;10060&quot;&gt;&lt;property id=&quot;20148&quot; value=&quot;5&quot;/&gt;&lt;property id=&quot;20300&quot; value=&quot;Slide 20 - &amp;quot;Examples of Labels&amp;quot;&quot;/&gt;&lt;property id=&quot;20303&quot; value=&quot;-1&quot;/&gt;&lt;property id=&quot;20307&quot; value=&quot;292&quot;/&gt;&lt;property id=&quot;20309&quot; value=&quot;-1&quot;/&gt;&lt;property id=&quot;20312&quot; value=&quot;1&quot;/&gt;&lt;/object&gt;&lt;object type=&quot;3&quot; unique_id=&quot;10061&quot;&gt;&lt;property id=&quot;20148&quot; value=&quot;5&quot;/&gt;&lt;property id=&quot;20300&quot; value=&quot;Slide 21 - &amp;quot;MSDS (Material Safety Data Sheet)&amp;quot;&quot;/&gt;&lt;property id=&quot;20303&quot; value=&quot;-1&quot;/&gt;&lt;property id=&quot;20307&quot; value=&quot;294&quot;/&gt;&lt;property id=&quot;20309&quot; value=&quot;-1&quot;/&gt;&lt;property id=&quot;20312&quot; value=&quot;1&quot;/&gt;&lt;/object&gt;&lt;object type=&quot;3&quot; unique_id=&quot;10062&quot;&gt;&lt;property id=&quot;20148&quot; value=&quot;5&quot;/&gt;&lt;property id=&quot;20300&quot; value=&quot;Slide 23 - &amp;quot;Partial Exemptions&amp;quot;&quot;/&gt;&lt;property id=&quot;20303&quot; value=&quot;-1&quot;/&gt;&lt;property id=&quot;20307&quot; value=&quot;295&quot;/&gt;&lt;property id=&quot;20309&quot; value=&quot;-1&quot;/&gt;&lt;property id=&quot;20312&quot; value=&quot;1&quot;/&gt;&lt;/object&gt;&lt;object type=&quot;3&quot; unique_id=&quot;10063&quot;&gt;&lt;property id=&quot;20148&quot; value=&quot;5&quot;/&gt;&lt;property id=&quot;20300&quot; value=&quot;Slide 24 - &amp;quot;Complete Exemptions&amp;quot;&quot;/&gt;&lt;property id=&quot;20303&quot; value=&quot;-1&quot;/&gt;&lt;property id=&quot;20307&quot; value=&quot;296&quot;/&gt;&lt;property id=&quot;20309&quot; value=&quot;-1&quot;/&gt;&lt;property id=&quot;20312&quot; value=&quot;1&quot;/&gt;&lt;/object&gt;&lt;object type=&quot;3&quot; unique_id=&quot;10064&quot;&gt;&lt;property id=&quot;20148&quot; value=&quot;5&quot;/&gt;&lt;property id=&quot;20300&quot; value=&quot;Slide 25 - &amp;quot;WHMIS and Consumer Products&amp;quot;&quot;/&gt;&lt;property id=&quot;20303&quot; value=&quot;-1&quot;/&gt;&lt;property id=&quot;20307&quot; value=&quot;297&quot;/&gt;&lt;property id=&quot;20309&quot; value=&quot;-1&quot;/&gt;&lt;property id=&quot;20312&quot; value=&quot;1&quot;/&gt;&lt;/object&gt;&lt;object type=&quot;3&quot; unique_id=&quot;10065&quot;&gt;&lt;property id=&quot;20148&quot; value=&quot;5&quot;/&gt;&lt;property id=&quot;20300&quot; value=&quot;Slide 26 - &amp;quot;WHMIS and Consumer Products&amp;quot;&quot;/&gt;&lt;property id=&quot;20303&quot; value=&quot;-1&quot;/&gt;&lt;property id=&quot;20307&quot; value=&quot;298&quot;/&gt;&lt;property id=&quot;20309&quot; value=&quot;-1&quot;/&gt;&lt;property id=&quot;20312&quot; value=&quot;1&quot;/&gt;&lt;/object&gt;&lt;object type=&quot;3&quot; unique_id=&quot;10066&quot;&gt;&lt;property id=&quot;20148&quot; value=&quot;5&quot;/&gt;&lt;property id=&quot;20300&quot; value=&quot;Slide 27 - &amp;quot;Consumer Product Labels&amp;quot;&quot;/&gt;&lt;property id=&quot;20303&quot; value=&quot;-1&quot;/&gt;&lt;property id=&quot;20307&quot; value=&quot;299&quot;/&gt;&lt;property id=&quot;20309&quot; value=&quot;-1&quot;/&gt;&lt;property id=&quot;20312&quot; value=&quot;1&quot;/&gt;&lt;/object&gt;&lt;object type=&quot;3&quot; unique_id=&quot;10289&quot;&gt;&lt;property id=&quot;20148&quot; value=&quot;5&quot;/&gt;&lt;property id=&quot;20300&quot; value=&quot;Slide 30 - &amp;quot;What does WHMIS stand for?&amp;quot;&quot;/&gt;&lt;property id=&quot;20303&quot; value=&quot;-1&quot;/&gt;&lt;property id=&quot;20307&quot; value=&quot;300&quot;/&gt;&lt;property id=&quot;20309&quot; value=&quot;-1&quot;/&gt;&lt;/object&gt;&lt;object type=&quot;3&quot; unique_id=&quot;10290&quot;&gt;&lt;property id=&quot;20148&quot; value=&quot;5&quot;/&gt;&lt;property id=&quot;20300&quot; value=&quot;Slide 31 - &amp;quot;What are the most important aspects of WHMIS?&amp;quot;&quot;/&gt;&lt;property id=&quot;20303&quot; value=&quot;-1&quot;/&gt;&lt;property id=&quot;20307&quot; value=&quot;302&quot;/&gt;&lt;property id=&quot;20309&quot; value=&quot;-1&quot;/&gt;&lt;/object&gt;&lt;object type=&quot;3&quot; unique_id=&quot;10291&quot;&gt;&lt;property id=&quot;20148&quot; value=&quot;5&quot;/&gt;&lt;property id=&quot;20300&quot; value=&quot;Slide 32 - &amp;quot;What governing body enforces WHMIS legislation in Ontario?&amp;quot;&quot;/&gt;&lt;property id=&quot;20303&quot; value=&quot;-1&quot;/&gt;&lt;property id=&quot;20307&quot; value=&quot;303&quot;/&gt;&lt;property id=&quot;20309&quot; value=&quot;-1&quot;/&gt;&lt;/object&gt;&lt;object type=&quot;3&quot; unique_id=&quot;10292&quot;&gt;&lt;property id=&quot;20148&quot; value=&quot;5&quot;/&gt;&lt;property id=&quot;20300&quot; value=&quot;Slide 33 - &amp;quot;What is the meaning of this symbol?&amp;quot;&quot;/&gt;&lt;property id=&quot;20303&quot; value=&quot;-1&quot;/&gt;&lt;property id=&quot;20307&quot; value=&quot;304&quot;/&gt;&lt;property id=&quot;20309&quot; value=&quot;-1&quot;/&gt;&lt;/object&gt;&lt;object type=&quot;3&quot; unique_id=&quot;10633&quot;&gt;&lt;property id=&quot;20148&quot; value=&quot;5&quot;/&gt;&lt;property id=&quot;20300&quot; value=&quot;Slide 34 - &amp;quot;What is the meaning of this symbol?&amp;quot;&quot;/&gt;&lt;property id=&quot;20303&quot; value=&quot;-1&quot;/&gt;&lt;property id=&quot;20307&quot; value=&quot;305&quot;/&gt;&lt;property id=&quot;20309&quot; value=&quot;-1&quot;/&gt;&lt;/object&gt;&lt;object type=&quot;3&quot; unique_id=&quot;11074&quot;&gt;&lt;property id=&quot;20148&quot; value=&quot;5&quot;/&gt;&lt;property id=&quot;20300&quot; value=&quot;Slide 35 - &amp;quot;What is the meaning of this symbol?&amp;quot;&quot;/&gt;&lt;property id=&quot;20303&quot; value=&quot;-1&quot;/&gt;&lt;property id=&quot;20307&quot; value=&quot;306&quot;/&gt;&lt;property id=&quot;20309&quot; value=&quot;-1&quot;/&gt;&lt;/object&gt;&lt;object type=&quot;3&quot; unique_id=&quot;11075&quot;&gt;&lt;property id=&quot;20148&quot; value=&quot;5&quot;/&gt;&lt;property id=&quot;20300&quot; value=&quot;Slide 36 - &amp;quot;What does the border around this symbol mean?&amp;quot;&quot;/&gt;&lt;property id=&quot;20303&quot; value=&quot;-1&quot;/&gt;&lt;property id=&quot;20307&quot; value=&quot;307&quot;/&gt;&lt;property id=&quot;20309&quot; value=&quot;-1&quot;/&gt;&lt;/object&gt;&lt;object type=&quot;3&quot; unique_id=&quot;11076&quot;&gt;&lt;property id=&quot;20148&quot; value=&quot;5&quot;/&gt;&lt;property id=&quot;20300&quot; value=&quot;Slide 37 - &amp;quot;What does this symbol stand for?&amp;quot;&quot;/&gt;&lt;property id=&quot;20303&quot; value=&quot;-1&quot;/&gt;&lt;property id=&quot;20307&quot; value=&quot;308&quot;/&gt;&lt;property id=&quot;20309&quot; value=&quot;-1&quot;/&gt;&lt;/object&gt;&lt;object type=&quot;3&quot; unique_id=&quot;11077&quot;&gt;&lt;property id=&quot;20148&quot; value=&quot;5&quot;/&gt;&lt;property id=&quot;20300&quot; value=&quot;Slide 38 - &amp;quot;What does this symbol stand for?&amp;quot;&quot;/&gt;&lt;property id=&quot;20303&quot; value=&quot;-1&quot;/&gt;&lt;property id=&quot;20307&quot; value=&quot;309&quot;/&gt;&lt;property id=&quot;20309&quot; value=&quot;-1&quot;/&gt;&lt;/object&gt;&lt;object type=&quot;3&quot; unique_id=&quot;11078&quot;&gt;&lt;property id=&quot;20148&quot; value=&quot;5&quot;/&gt;&lt;property id=&quot;20300&quot; value=&quot;Slide 39 - &amp;quot;What does this symbol stand for?&amp;quot;&quot;/&gt;&lt;property id=&quot;20303&quot; value=&quot;-1&quot;/&gt;&lt;property id=&quot;20307&quot; value=&quot;310&quot;/&gt;&lt;property id=&quot;20309&quot; value=&quot;-1&quot;/&gt;&lt;/object&gt;&lt;object type=&quot;3&quot; unique_id=&quot;11079&quot;&gt;&lt;property id=&quot;20148&quot; value=&quot;5&quot;/&gt;&lt;property id=&quot;20300&quot; value=&quot;Slide 40 - &amp;quot;What does this symbol stand for?&amp;quot;&quot;/&gt;&lt;property id=&quot;20303&quot; value=&quot;-1&quot;/&gt;&lt;property id=&quot;20307&quot; value=&quot;311&quot;/&gt;&lt;property id=&quot;20309&quot; value=&quot;-1&quot;/&gt;&lt;/object&gt;&lt;object type=&quot;3&quot; unique_id=&quot;11080&quot;&gt;&lt;property id=&quot;20148&quot; value=&quot;5&quot;/&gt;&lt;property id=&quot;20300&quot; value=&quot;Slide 41 - &amp;quot;This symbol refers to which hazard?&amp;quot;&quot;/&gt;&lt;property id=&quot;20303&quot; value=&quot;-1&quot;/&gt;&lt;property id=&quot;20307&quot; value=&quot;312&quot;/&gt;&lt;property id=&quot;20309&quot; value=&quot;-1&quot;/&gt;&lt;/object&gt;&lt;object type=&quot;3&quot; unique_id=&quot;11081&quot;&gt;&lt;property id=&quot;20148&quot; value=&quot;5&quot;/&gt;&lt;property id=&quot;20300&quot; value=&quot;Slide 42 - &amp;quot;What is the purpose of a WHMIS label?&amp;quot;&quot;/&gt;&lt;property id=&quot;20303&quot; value=&quot;-1&quot;/&gt;&lt;property id=&quot;20307&quot; value=&quot;313&quot;/&gt;&lt;property id=&quot;20309&quot; value=&quot;-1&quot;/&gt;&lt;/object&gt;&lt;object type=&quot;3&quot; unique_id=&quot;11610&quot;&gt;&lt;property id=&quot;20148&quot; value=&quot;5&quot;/&gt;&lt;property id=&quot;20300&quot; value=&quot;Slide 43 - &amp;quot;What are the two types of WHMIS labels?&amp;quot;&quot;/&gt;&lt;property id=&quot;20303&quot; value=&quot;-1&quot;/&gt;&lt;property id=&quot;20307&quot; value=&quot;314&quot;/&gt;&lt;property id=&quot;20309&quot; value=&quot;-1&quot;/&gt;&lt;/object&gt;&lt;object type=&quot;3&quot; unique_id=&quot;11611&quot;&gt;&lt;property id=&quot;20148&quot; value=&quot;5&quot;/&gt;&lt;property id=&quot;20300&quot; value=&quot;Slide 44 - &amp;quot;What does MSDS stand for?&amp;quot;&quot;/&gt;&lt;property id=&quot;20303&quot; value=&quot;-1&quot;/&gt;&lt;property id=&quot;20307&quot; value=&quot;315&quot;/&gt;&lt;property id=&quot;20309&quot; value=&quot;-1&quot;/&gt;&lt;/object&gt;&lt;object type=&quot;3&quot; unique_id=&quot;11612&quot;&gt;&lt;property id=&quot;20148&quot; value=&quot;5&quot;/&gt;&lt;property id=&quot;20300&quot; value=&quot;Slide 45 - &amp;quot;Who should know where MSDSs are kept?&amp;quot;&quot;/&gt;&lt;property id=&quot;20303&quot; value=&quot;-1&quot;/&gt;&lt;property id=&quot;20307&quot; value=&quot;316&quot;/&gt;&lt;property id=&quot;20309&quot; value=&quot;-1&quot;/&gt;&lt;/object&gt;&lt;object type=&quot;3&quot; unique_id=&quot;11613&quot;&gt;&lt;property id=&quot;20148&quot; value=&quot;5&quot;/&gt;&lt;property id=&quot;20300&quot; value=&quot;Slide 46 - &amp;quot;How often must an MSDS be updated?&amp;quot;&quot;/&gt;&lt;property id=&quot;20303&quot; value=&quot;-1&quot;/&gt;&lt;property id=&quot;20307&quot; value=&quot;317&quot;/&gt;&lt;property id=&quot;20309&quot; value=&quot;-1&quot;/&gt;&lt;/object&gt;&lt;object type=&quot;3&quot; unique_id=&quot;11614&quot;&gt;&lt;property id=&quot;20148&quot; value=&quot;5&quot;/&gt;&lt;property id=&quot;20300&quot; value=&quot;Slide 47 - &amp;quot;There are seven types of information on a supplier label. What answer below is false?&amp;quot;&quot;/&gt;&lt;property id=&quot;20303&quot; value=&quot;-1&quot;/&gt;&lt;property id=&quot;20307&quot; value=&quot;318&quot;/&gt;&lt;property id=&quot;20309&quot; value=&quot;-1&quot;/&gt;&lt;/object&gt;&lt;object type=&quot;3&quot; unique_id=&quot;11615&quot;&gt;&lt;property id=&quot;20148&quot; value=&quot;5&quot;/&gt;&lt;property id=&quot;20300&quot; value=&quot;Slide 48 - &amp;quot;What languages must appear on Supplier labels?&amp;quot;&quot;/&gt;&lt;property id=&quot;20303&quot; value=&quot;-1&quot;/&gt;&lt;property id=&quot;20307&quot; value=&quot;319&quot;/&gt;&lt;property id=&quot;20309&quot; value=&quot;-1&quot;/&gt;&lt;/object&gt;&lt;object type=&quot;3&quot; unique_id=&quot;11782&quot;&gt;&lt;property id=&quot;20148&quot; value=&quot;5&quot;/&gt;&lt;property id=&quot;20300&quot; value=&quot;Slide 49 - &amp;quot;CONGRATULATIONS!!!  You have successfully completed the training and passed the WHMIS Quiz&amp;quot;&quot;/&gt;&lt;property id=&quot;20301&quot; value=&quot;IMPORTANT - CONFIRM&quot;/&gt;&lt;property id=&quot;20303&quot; value=&quot;-1&quot;/&gt;&lt;property id=&quot;20307&quot; value=&quot;321&quot;/&gt;&lt;property id=&quot;20309&quot; value=&quot;-1&quot;/&gt;&lt;property id=&quot;20312&quot; value=&quot;1&quot;/&gt;&lt;/object&gt;&lt;object type=&quot;3&quot; unique_id=&quot;12012&quot;&gt;&lt;property id=&quot;20148&quot; value=&quot;5&quot;/&gt;&lt;property id=&quot;20300&quot; value=&quot;Slide 29 - &amp;quot;WHMIS Quiz&amp;quot;&quot;/&gt;&lt;property id=&quot;20303&quot; value=&quot;-1&quot;/&gt;&lt;property id=&quot;20307&quot; value=&quot;322&quot;/&gt;&lt;property id=&quot;20309&quot; value=&quot;-1&quot;/&gt;&lt;/object&gt;&lt;/object&gt;&lt;object type=&quot;8&quot; unique_id=&quot;10048&quot;&gt;&lt;/object&gt;&lt;object type=&quot;10&quot; unique_id=&quot;10399&quot;&gt;&lt;object type=&quot;11&quot; unique_id=&quot;10400&quot;&gt;&lt;property id=&quot;20180&quot; value=&quot;3&quot;/&gt;&lt;property id=&quot;20181&quot; value=&quot;0&quot;/&gt;&lt;property id=&quot;20183&quot; value=&quot;0&quot;/&gt;&lt;/object&gt;&lt;object type=&quot;12&quot; unique_id=&quot;10554&quot;&gt;&lt;/object&gt;&lt;/object&gt;&lt;object type=&quot;4&quot; unique_id=&quot;10401&quot;&gt;&lt;/object&gt;&lt;/object&gt;&lt;/database&gt;"/>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Franklin Gothic Medium&amp;quot; IsBold=&amp;quot;0&amp;quot; IsItalic=&amp;quot;0&amp;quot; IsUnderline=&amp;quot;0&amp;quot; FontSize=&amp;quot;40&amp;quot;/&amp;gt;&amp;lt;Answer FontName=&amp;quot;Franklin Gothic Book&amp;quot; IsBold=&amp;quot;0&amp;quot; IsItalic=&amp;quot;0&amp;quot; IsUnderline=&amp;quot;0&amp;quot; FontSize=&amp;quot;24&amp;quot;/&amp;gt;&amp;lt;Button FontName=&amp;quot;Franklin Gothic Medium&amp;quot; IsBold=&amp;quot;0&amp;quot; IsItalic=&amp;quot;0&amp;quot; IsUnderline=&amp;quot;0&amp;quot; FontSize=&amp;quot;14&amp;quot;/&amp;gt;&amp;lt;Message FontName=&amp;quot;Franklin Gothic Medium&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2&quot;/&gt;&lt;property id=&quot;10240&quot; value=&quot;0&quot;/&gt;&lt;property id=&quot;10241&quot; value=&quot;-1&quot;/&gt;&lt;property id=&quot;10242&quot; value=&quot;0&quot;/&gt;&lt;property id=&quot;10243&quot; value=&quot;-1&quot;/&gt;&lt;property id=&quot;10244&quot; value=&quot;3&quot;/&gt;&lt;property id=&quot;10245&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10&quot;&gt;&lt;property id=&quot;10002&quot; value=&quot;WHMIS Quiz&quot;/&gt;&lt;property id=&quot;10003&quot; value=&quot;0&quot;/&gt;&lt;property id=&quot;10004&quot; value=&quot;2&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10&quot;/&gt;&lt;property id=&quot;10123&quot; value=&quot;1&quot;/&gt;&lt;property id=&quot;10129&quot; value=&quot;0&quot;/&gt;&lt;property id=&quot;10130&quot; value=&quot;10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1&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28&quot;/&gt;&lt;object type=&quot;10062&quot; unique_id=&quot;10012&quot;&gt;&lt;object type=&quot;10050&quot; unique_id=&quot;10013&quot;&gt;&lt;property id=&quot;10020&quot; value=&quot;3&quot;/&gt;&lt;property id=&quot;10021&quot; value=&quot;321&quot;/&gt;&lt;property id=&quot;10101&quot; value=&quot;[jumptoframe],Value=321,&quot;/&gt;&lt;property id=&quot;10102&quot; value=&quot;1&quot;/&gt;&lt;property id=&quot;10191&quot; value=&quot;-1&quot;/&gt;&lt;/object&gt;&lt;object type=&quot;10051&quot; unique_id=&quot;10014&quot;&gt;&lt;property id=&quot;10020&quot; value=&quot;3&quot;/&gt;&lt;property id=&quot;10021&quot; value=&quot;321&quot;/&gt;&lt;property id=&quot;10101&quot; value=&quot;[jumptoframe],Value=321,&quot;/&gt;&lt;property id=&quot;10102&quot; value=&quot;1&quot;/&gt;&lt;property id=&quot;10191&quot; value=&quot;-1&quot;/&gt;&lt;/object&gt;&lt;/object&gt;&lt;object type=&quot;10061&quot; unique_id=&quot;20000&quot;/&gt;&lt;/object&gt;&lt;/object&gt;&lt;/object&gt;&#10;"/>
  <p:tag name="MMPROD_THEME_BG_IMAGE" val=""/>
  <p:tag name="MMPROD_TAG_VCONFIG" val="PD94bWwgdmVyc2lvbj0iMS4wIiBlbmNvZGluZz0idXRm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2MDk3NzM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8dWlzaG93IG5hbWU9InByZXNlbnRlcnBob3RvIiB2YWx1ZT0iZmFsc2UiLz48dWlzaG93IG5hbWU9InByZXNlbnRlcm5hbWUiIHZhbHVlPSJmYWxzZSIvPjx1aXNob3cgbmFtZT0icHJlc2VudGVydGl0bGUiIHZhbHVlPSJmYWxzZSIvPjx1aXNob3cgbmFtZT0icHJlc2VudGVyZW1haWwiIHZhbHVlPSJmYWxzZSIvPjx1aXNob3cgbmFtZT0icHJlc2VudGVyYmlvIiB2YWx1ZT0iZmFsc2UiLz48dWlzaG93IG5hbWU9ImNvbXBhbnlsb2dvIiB2YWx1ZT0iZmFsc2UiLz48dWlzaG93IG5hbWU9InNpZGViYXIiIHZhbHVlPSJ0cnVlIi8+PHVpc2hvdyBuYW1lPSJvdXRsaW5lIiB2YWx1ZT0idHJ1ZSIvPjx1aXNob3cgbmFtZT0idGh1bWJuYWlsIiB2YWx1ZT0iZmFsc2UiLz4NCgkJPHVpc2hvdyBuYW1lPSJub3RlcyIgdmFsdWU9ImZhbHNlIi8+PHVpc2hvdyBuYW1lPSJzZWFyY2giIHZhbHVlPSJmYWxz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9&quot;/&gt;&lt;lineCharCount val=&quot;20&quot;/&gt;&lt;lineCharCount val=&quot;16&quot;/&gt;&lt;lineCharCount val=&quot;17&quot;/&gt;&lt;lineCharCount val=&quot;21&quot;/&gt;&lt;lineCharCount val=&quot;13&quot;/&gt;&lt;lineCharCount val=&quot;23&quot;/&gt;&lt;lineCharCount val=&quot;21&quot;/&gt;&lt;lineCharCount val=&quot;8&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8&quot;/&gt;&lt;lineCharCount val=&quot;8&quot;/&gt;&lt;lineCharCount val=&quot;18&quot;/&gt;&lt;lineCharCount val=&quot;11&quot;/&gt;&lt;lineCharCount val=&quot;23&quot;/&gt;&lt;lineCharCount val=&quot;18&quot;/&gt;&lt;lineCharCount val=&quot;15&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PSNARRATIONPROPS" val="Z:\WHMIS\Audio\Slide 6.mp3"/>
  <p:tag name="PPSNARRATION" val="6,910041159,H:\WHMIS\WHMIS_pptx\Media.ppcx"/>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6&quot;/&gt;&lt;lineCharCount val=&quot;24&quot;/&gt;&lt;lineCharCount val=&quot;9&quot;/&gt;&lt;lineCharCount val=&quot;29&quot;/&gt;&lt;lineCharCount val=&quot;25&quot;/&gt;&lt;lineCharCount val=&quot;27&quot;/&gt;&lt;lineCharCount val=&quot;25&quot;/&gt;&lt;lineCharCount val=&quot;22&quot;/&gt;&lt;lineCharCount val=&quot;25&quot;/&gt;&lt;lineCharCount val=&quot;30&quot;/&gt;&lt;lineCharCount val=&quot;24&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PSNARRATIONPROPS" val="Z:\WHMIS\Audio\Slide 7.mp3"/>
  <p:tag name="PPSNARRATION" val="7,910041159,H:\WHMIS\WHMIS_pptx\Media.ppcx"/>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9&quot;/&gt;&lt;lineCharCount val=&quot;10&quot;/&gt;&lt;lineCharCount val=&quot;37&quot;/&gt;&lt;lineCharCount val=&quot;14&quot;/&gt;&lt;lineCharCount val=&quot;9&quot;/&gt;&lt;lineCharCount val=&quot;40&quot;/&gt;&lt;lineCharCount val=&quot;36&quot;/&gt;&lt;lineCharCount val=&quot;40&quot;/&gt;&lt;lineCharCount val=&quot;37&quot;/&gt;&lt;lineCharCount val=&quot;24&quot;/&gt;&lt;lineCharCount val=&quot;36&quot;/&gt;&lt;lineCharCount val=&quot;32&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D4BC47-8A69-4CF3-B153-D9F84BF949FA}&quot;/&gt;&lt;isInvalidForFieldText val=&quot;0&quot;/&gt;&lt;Image&gt;&lt;filename val=&quot;C:\Users\CHABOW~1\AppData\Local\Temp\PR\data\asimages\{DBD4BC47-8A69-4CF3-B153-D9F84BF949FA}_7.png&quot;/&gt;&lt;left val=&quot;446&quot;/&gt;&lt;top val=&quot;98&quot;/&gt;&lt;width val=&quot;252&quot;/&gt;&lt;height val=&quot;25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PSNARRATIONPROPS" val="Z:\WHMIS\Audio\Slide 8.mp3"/>
  <p:tag name="PPSNARRATION" val="8,910041159,H:\WHMIS\WHMIS_pptx\Media.ppcx"/>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6&quot;/&gt;&lt;lineCharCount val=&quot;11&quot;/&gt;&lt;lineCharCount val=&quot;37&quot;/&gt;&lt;lineCharCount val=&quot;8&quot;/&gt;&lt;lineCharCount val=&quot;9&quot;/&gt;&lt;lineCharCount val=&quot;35&quot;/&gt;&lt;lineCharCount val=&quot;38&quot;/&gt;&lt;lineCharCount val=&quot;7&quot;/&gt;&lt;lineCharCount val=&quot;40&quot;/&gt;&lt;lineCharCount val=&quot;40&quot;/&gt;&lt;lineCharCount val=&quot;7&quot;/&gt;&lt;lineCharCount val=&quot;40&quot;/&gt;&lt;lineCharCount val=&quot;43&quot;/&gt;&lt;lineCharCount val=&quot;13&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D99773-5D69-4C0F-A5BE-F9640E1F88FE}&quot;/&gt;&lt;isInvalidForFieldText val=&quot;0&quot;/&gt;&lt;Image&gt;&lt;filename val=&quot;C:\Users\CHABOW~1\AppData\Local\Temp\PR\data\asimages\{5ED99773-5D69-4C0F-A5BE-F9640E1F88FE}_8.png&quot;/&gt;&lt;left val=&quot;458&quot;/&gt;&lt;top val=&quot;128&quot;/&gt;&lt;width val=&quot;244&quot;/&gt;&lt;height val=&quot;24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PSNARRATIONPROPS" val="Z:\WHMIS\Audio\Slide 9.mp3"/>
  <p:tag name="PPSNARRATION" val="9,910041159,H:\WHMIS\WHMIS_pptx\Media.ppcx"/>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0&quot;/&gt;&lt;lineCharCount val=&quot;30&quot;/&gt;&lt;lineCharCount val=&quot;11&quot;/&gt;&lt;lineCharCount val=&quot;38&quot;/&gt;&lt;lineCharCount val=&quot;16&quot;/&gt;&lt;lineCharCount val=&quot;9&quot;/&gt;&lt;lineCharCount val=&quot;41&quot;/&gt;&lt;lineCharCount val=&quot;42&quot;/&gt;&lt;lineCharCount val=&quot;24&quot;/&gt;&lt;lineCharCount val=&quot;33&quot;/&gt;&lt;lineCharCount val=&quot;34&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9FE060B-66AB-4277-A999-A07517281A0F}&quot;/&gt;&lt;isInvalidForFieldText val=&quot;0&quot;/&gt;&lt;Image&gt;&lt;filename val=&quot;C:\Users\CHABOW~1\AppData\Local\Temp\PR\data\asimages\{29FE060B-66AB-4277-A999-A07517281A0F}_9.png&quot;/&gt;&lt;left val=&quot;434&quot;/&gt;&lt;top val=&quot;74&quot;/&gt;&lt;width val=&quot;283&quot;/&gt;&lt;height val=&quot;283&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PSNARRATIONPROPS" val="Z:\WHMIS\Audio\Slide 10.mp3"/>
  <p:tag name="PPSNARRATION" val="10,910041159,H:\WHMIS\WHMIS_pptx\Media.ppcx"/>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39FC50-4C32-4A73-9A73-C3B8A47A5B9A}&quot;/&gt;&lt;isInvalidForFieldText val=&quot;0&quot;/&gt;&lt;Image&gt;&lt;filename val=&quot;C:\Users\CHABOW~1\AppData\Local\Temp\PR\data\asimages\{6439FC50-4C32-4A73-9A73-C3B8A47A5B9A}_10.png&quot;/&gt;&lt;left val=&quot;48&quot;/&gt;&lt;top val=&quot;92&quot;/&gt;&lt;width val=&quot;619&quot;/&gt;&lt;height val=&quot;46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C46C4C-5F48-4C99-9384-B4CE48B7DE7E}&quot;/&gt;&lt;isInvalidForFieldText val=&quot;0&quot;/&gt;&lt;Image&gt;&lt;filename val=&quot;C:\Users\CHABOW~1\AppData\Local\Temp\PR\data\asimages\{74C46C4C-5F48-4C99-9384-B4CE48B7DE7E}_10.png&quot;/&gt;&lt;left val=&quot;380&quot;/&gt;&lt;top val=&quot;62&quot;/&gt;&lt;width val=&quot;166&quot;/&gt;&lt;height val=&quot;159&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0974A7-BA18-44A5-A108-8F9D7726B7DE}&quot;/&gt;&lt;isInvalidForFieldText val=&quot;0&quot;/&gt;&lt;Image&gt;&lt;filename val=&quot;C:\Users\CHABOW~1\AppData\Local\Temp\PR\data\asimages\{840974A7-BA18-44A5-A108-8F9D7726B7DE}_10.png&quot;/&gt;&lt;left val=&quot;45&quot;/&gt;&lt;top val=&quot;309&quot;/&gt;&lt;width val=&quot;150&quot;/&gt;&lt;height val=&quot;151&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6B52DE0-B394-4D35-A721-9AB5D7314075}&quot;/&gt;&lt;isInvalidForFieldText val=&quot;0&quot;/&gt;&lt;Image&gt;&lt;filename val=&quot;C:\Users\CHABOW~1\AppData\Local\Temp\PR\data\asimages\{66B52DE0-B394-4D35-A721-9AB5D7314075}_10.png&quot;/&gt;&lt;left val=&quot;523&quot;/&gt;&lt;top val=&quot;320&quot;/&gt;&lt;width val=&quot;157&quot;/&gt;&lt;height val=&quot;157&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PSNARRATIONPROPS" val="Z:\WHMIS\Audio\Slide 11.mp3"/>
  <p:tag name="PPSNARRATION" val="11,910041159,H:\WHMIS\WHMIS_pptx\Media.ppcx"/>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4&quot;/&gt;&lt;lineCharCount val=&quot;1&quot;/&gt;&lt;lineCharCount val=&quot;11&quot;/&gt;&lt;lineCharCount val=&quot;29&quot;/&gt;&lt;lineCharCount val=&quot;13&quot;/&gt;&lt;lineCharCount val=&quot;1&quot;/&gt;&lt;lineCharCount val=&quot;9&quot;/&gt;&lt;lineCharCount val=&quot;38&quot;/&gt;&lt;lineCharCount val=&quot;22&quot;/&gt;&lt;lineCharCount val=&quot;34&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AA21407-6E0A-4978-B5DB-11CE32295B90}&quot;/&gt;&lt;isInvalidForFieldText val=&quot;0&quot;/&gt;&lt;Image&gt;&lt;filename val=&quot;C:\Users\CHABOW~1\AppData\Local\Temp\PR\data\asimages\{7AA21407-6E0A-4978-B5DB-11CE32295B90}_11.png&quot;/&gt;&lt;left val=&quot;434&quot;/&gt;&lt;top val=&quot;110&quot;/&gt;&lt;width val=&quot;259&quot;/&gt;&lt;height val=&quot;245&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PSNARRATIONPROPS" val="Z:\WHMIS\Audio\Slide 12.mp3"/>
  <p:tag name="PPSNARRATION" val="12,910041159,H:\WHMIS\WHMIS_pptx\Media.ppcx"/>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51&quot;/&gt;&lt;lineCharCount val=&quot;54&quot;/&gt;&lt;lineCharCount val=&quot;18&quot;/&gt;&lt;lineCharCount val=&quot;1&quot;/&gt;&lt;lineCharCount val=&quot;11&quot;/&gt;&lt;lineCharCount val=&quot;52&quot;/&gt;&lt;lineCharCount val=&quot;47&quot;/&gt;&lt;lineCharCount val=&quot;9&quot;/&gt;&lt;lineCharCount val=&quot;1&quot;/&gt;&lt;lineCharCount val=&quot;9&quot;/&gt;&lt;lineCharCount val=&quot;47&quot;/&gt;&lt;lineCharCount val=&quot;7&quot;/&gt;&lt;lineCharCount val=&quot;54&quot;/&gt;&lt;lineCharCount val=&quot;9&quot;/&gt;&lt;lineCharCount val=&quot;46&quot;/&gt;&lt;lineCharCount val=&quot;43&quot;/&gt;&lt;lineCharCount val=&quot;7&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5895C0-FF57-4DD1-95CA-AEF33D55A44E}&quot;/&gt;&lt;isInvalidForFieldText val=&quot;0&quot;/&gt;&lt;Image&gt;&lt;filename val=&quot;C:\Users\CHABOW~1\AppData\Local\Temp\PR\data\asimages\{E15895C0-FF57-4DD1-95CA-AEF33D55A44E}_12.png&quot;/&gt;&lt;left val=&quot;500&quot;/&gt;&lt;top val=&quot;122&quot;/&gt;&lt;width val=&quot;209&quot;/&gt;&lt;height val=&quot;210&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PSNARRATIONPROPS" val="Z:\WHMIS\Audio\Slide 13.mp3"/>
  <p:tag name="PPSNARRATION" val="13,910041159,H:\WHMIS\WHMIS_pptx\Media.ppcx"/>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49&quot;/&gt;&lt;lineCharCount val=&quot;8&quot;/&gt;&lt;lineCharCount val=&quot;58&quot;/&gt;&lt;lineCharCount val=&quot;35&quot;/&gt;&lt;lineCharCount val=&quot;1&quot;/&gt;&lt;lineCharCount val=&quot;11&quot;/&gt;&lt;lineCharCount val=&quot;42&quot;/&gt;&lt;lineCharCount val=&quot;46&quot;/&gt;&lt;lineCharCount val=&quot;1&quot;/&gt;&lt;lineCharCount val=&quot;9&quot;/&gt;&lt;lineCharCount val=&quot;51&quot;/&gt;&lt;lineCharCount val=&quot;43&quot;/&gt;&lt;lineCharCount val=&quot;34&quot;/&gt;&lt;lineCharCount val=&quot;45&quot;/&gt;&lt;lineCharCount val=&quot;50&quot;/&gt;&lt;lineCharCount val=&quot;55&quot;/&gt;&lt;lineCharCount val=&quot;8&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06DD89-053D-4BC7-BF8E-8745B79E5CD8}&quot;/&gt;&lt;isInvalidForFieldText val=&quot;0&quot;/&gt;&lt;Image&gt;&lt;filename val=&quot;C:\Users\CHABOW~1\AppData\Local\Temp\PR\data\asimages\{9606DD89-053D-4BC7-BF8E-8745B79E5CD8}_13.png&quot;/&gt;&lt;left val=&quot;500&quot;/&gt;&lt;top val=&quot;110&quot;/&gt;&lt;width val=&quot;219&quot;/&gt;&lt;height val=&quot;219&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PSNARRATIONPROPS" val="Z:\WHMIS\Audio\Slide 14.mp3"/>
  <p:tag name="PPSNARRATION" val="14,910041159,H:\WHMIS\WHMIS_pptx\Media.ppcx"/>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8&quot;/&gt;&lt;lineCharCount val=&quot;22&quot;/&gt;&lt;lineCharCount val=&quot;1&quot;/&gt;&lt;lineCharCount val=&quot;11&quot;/&gt;&lt;lineCharCount val=&quot;37&quot;/&gt;&lt;lineCharCount val=&quot;18&quot;/&gt;&lt;lineCharCount val=&quot;1&quot;/&gt;&lt;lineCharCount val=&quot;9&quot;/&gt;&lt;lineCharCount val=&quot;40&quot;/&gt;&lt;lineCharCount val=&quot;38&quot;/&gt;&lt;lineCharCount val=&quot;26&quot;/&gt;&lt;lineCharCount val=&quot;2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B46A45-2D7D-4A45-9A1C-BBE870EF5C76}&quot;/&gt;&lt;isInvalidForFieldText val=&quot;0&quot;/&gt;&lt;Image&gt;&lt;filename val=&quot;C:\Users\CHABOW~1\AppData\Local\Temp\PR\data\asimages\{63B46A45-2D7D-4A45-9A1C-BBE870EF5C76}_14.png&quot;/&gt;&lt;left val=&quot;456&quot;/&gt;&lt;top val=&quot;86&quot;/&gt;&lt;width val=&quot;253&quot;/&gt;&lt;height val=&quot;245&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PSNARRATIONPROPS" val="Z:\WHMIS\Audio\Slide 15.mp3"/>
  <p:tag name="PPSNARRATION" val="15,910041159,H:\WHMIS\WHMIS_pptx\Media.ppcx"/>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48&quot;/&gt;&lt;lineCharCount val=&quot;54&quot;/&gt;&lt;lineCharCount val=&quot;1&quot;/&gt;&lt;lineCharCount val=&quot;11&quot;/&gt;&lt;lineCharCount val=&quot;50&quot;/&gt;&lt;lineCharCount val=&quot;1&quot;/&gt;&lt;lineCharCount val=&quot;9&quot;/&gt;&lt;lineCharCount val=&quot;41&quot;/&gt;&lt;lineCharCount val=&quot;41&quot;/&gt;&lt;lineCharCount val=&quot;47&quot;/&gt;&lt;lineCharCount val=&quot;40&quot;/&gt;&lt;lineCharCount val=&quot;24&quot;/&gt;&lt;lineCharCount val=&quot;51&quot;/&gt;&lt;lineCharCount val=&quot;28&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134351B-2C30-4995-BD85-B7610EB7E35F}&quot;/&gt;&lt;isInvalidForFieldText val=&quot;0&quot;/&gt;&lt;Image&gt;&lt;filename val=&quot;C:\Users\CHABOW~1\AppData\Local\Temp\PR\data\asimages\{B134351B-2C30-4995-BD85-B7610EB7E35F}_15.png&quot;/&gt;&lt;left val=&quot;488&quot;/&gt;&lt;top val=&quot;98&quot;/&gt;&lt;width val=&quot;220&quot;/&gt;&lt;height val=&quot;219&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PSNARRATIONPROPS" val="Z:\WHMIS\Audio\Slide 16.mp3"/>
  <p:tag name="PPSNARRATION" val="16,910041159,H:\WHMIS\WHMIS_pptx\Media.ppcx"/>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2&quot;/&gt;&lt;lineCharCount val=&quot;57&quot;/&gt;&lt;lineCharCount val=&quot;53&quot;/&gt;&lt;lineCharCount val=&quot;13&quot;/&gt;&lt;lineCharCount val=&quot;1&quot;/&gt;&lt;lineCharCount val=&quot;47&quot;/&gt;&lt;lineCharCount val=&quot;34&quot;/&gt;&lt;lineCharCount val=&quot;16&quot;/&gt;&lt;lineCharCount val=&quot;17&quot;/&gt;&lt;lineCharCount val=&quot;30&quot;/&gt;&lt;lineCharCount val=&quot;38&quot;/&gt;&lt;lineCharCount val=&quot;50&quot;/&gt;&lt;lineCharCount val=&quot;12&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PSNARRATIONPROPS" val="Z:\WHMIS\Audio\Slide 17.mp3"/>
  <p:tag name="PPSNARRATION" val="17,910041159,H:\WHMIS\WHMIS_pptx\Media.ppcx"/>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2&quot;/&gt;&lt;lineCharCount val=&quot;43&quot;/&gt;&lt;lineCharCount val=&quot;38&quot;/&gt;&lt;lineCharCount val=&quot;1&quot;/&gt;&lt;lineCharCount val=&quot;41&quot;/&gt;&lt;lineCharCount val=&quot;37&quot;/&gt;&lt;lineCharCount val=&quot;8&quot;/&gt;&lt;lineCharCount val=&quot;39&quot;/&gt;&lt;lineCharCount val=&quot;31&quot;/&gt;&lt;lineCharCount val=&quot;39&quot;/&gt;&lt;lineCharCount val=&quot;43&quot;/&gt;&lt;lineCharCount val=&quot;42&quot;/&gt;&lt;lineCharCount val=&quot;11&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9&quot;/&gt;&lt;lineCharCount val=&quot;13&quot;/&gt;&lt;lineCharCount val=&quot;15&quot;/&gt;&lt;lineCharCount val=&quot;13&quot;/&gt;&lt;lineCharCount val=&quot;23&quot;/&gt;&lt;lineCharCount val=&quot;19&quot;/&gt;&lt;lineCharCount val=&quot;20&quot;/&gt;&lt;lineCharCount val=&quot;18&quot;/&gt;&lt;lineCharCount val=&quot;37&quot;/&gt;&lt;lineCharCount val=&quot;36&quot;/&gt;&lt;lineCharCount val=&quot;6&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PSNARRATIONPROPS" val="Z:\WHMIS\Audio\Slide 18.mp3"/>
  <p:tag name="PPSNARRATION" val="18,910041159,H:\WHMIS\WHMIS_pptx\Media.ppcx"/>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9&quot;/&gt;&lt;/TableIndex&gt;&lt;/ShapeTextInfo&gt;"/>
  <p:tag name="PRESENTER_SHAPEINFO" val="&lt;ThreeDShapeInfo&gt;&lt;uuid val=&quot;{1902BC60-2348-4FD1-8F1F-DEA492FE58EF}&quot;/&gt;&lt;isInvalidForFieldText val=&quot;1&quot;/&gt;&lt;Image&gt;&lt;filename val=&quot;C:\Users\CHABOW~1\AppData\Local\Temp\PR\data\asimages\{1902BC60-2348-4FD1-8F1F-DEA492FE58EF}_18_S.png&quot;/&gt;&lt;left val=&quot;516&quot;/&gt;&lt;top val=&quot;105&quot;/&gt;&lt;width val=&quot;149&quot;/&gt;&lt;height val=&quot;64&quot;/&gt;&lt;hasText val=&quot;0&quot;/&gt;&lt;/Image&gt;&lt;Image&gt;&lt;filename val=&quot;C:\Users\CHABOW~1\AppData\Local\Temp\PR\data\asimages\{1902BC60-2348-4FD1-8F1F-DEA492FE58EF}_18_T.png&quot;/&gt;&lt;left val=&quot;520&quot;/&gt;&lt;top val=&quot;106&quot;/&gt;&lt;width val=&quot;142&quot;/&gt;&lt;height val=&quot;61&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2&quot;/&gt;&lt;/TableIndex&gt;&lt;/ShapeTextInfo&gt;"/>
  <p:tag name="PRESENTER_SHAPEINFO" val="&lt;ThreeDShapeInfo&gt;&lt;uuid val=&quot;{E8227BE1-9C00-43E1-B7F8-5D5E63838954}&quot;/&gt;&lt;isInvalidForFieldText val=&quot;1&quot;/&gt;&lt;Image&gt;&lt;filename val=&quot;C:\Users\CHABOW~1\AppData\Local\Temp\PR\data\asimages\{E8227BE1-9C00-43E1-B7F8-5D5E63838954}_18_S.png&quot;/&gt;&lt;left val=&quot;516&quot;/&gt;&lt;top val=&quot;177&quot;/&gt;&lt;width val=&quot;149&quot;/&gt;&lt;height val=&quot;64&quot;/&gt;&lt;hasText val=&quot;0&quot;/&gt;&lt;/Image&gt;&lt;Image&gt;&lt;filename val=&quot;C:\Users\CHABOW~1\AppData\Local\Temp\PR\data\asimages\{E8227BE1-9C00-43E1-B7F8-5D5E63838954}_18_T.png&quot;/&gt;&lt;left val=&quot;520&quot;/&gt;&lt;top val=&quot;178&quot;/&gt;&lt;width val=&quot;142&quot;/&gt;&lt;height val=&quot;61&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0&quot;/&gt;&lt;/TableIndex&gt;&lt;/ShapeTextInfo&gt;"/>
  <p:tag name="PRESENTER_SHAPEINFO" val="&lt;ThreeDShapeInfo&gt;&lt;uuid val=&quot;{934F4545-452A-457F-966E-58D90FBEA7A6}&quot;/&gt;&lt;isInvalidForFieldText val=&quot;1&quot;/&gt;&lt;Image&gt;&lt;filename val=&quot;C:\Users\CHABOW~1\AppData\Local\Temp\PR\data\asimages\{934F4545-452A-457F-966E-58D90FBEA7A6}_18_S.png&quot;/&gt;&lt;left val=&quot;516&quot;/&gt;&lt;top val=&quot;249&quot;/&gt;&lt;width val=&quot;149&quot;/&gt;&lt;height val=&quot;65&quot;/&gt;&lt;hasText val=&quot;0&quot;/&gt;&lt;/Image&gt;&lt;Image&gt;&lt;filename val=&quot;C:\Users\CHABOW~1\AppData\Local\Temp\PR\data\asimages\{934F4545-452A-457F-966E-58D90FBEA7A6}_18_T.png&quot;/&gt;&lt;left val=&quot;520&quot;/&gt;&lt;top val=&quot;250&quot;/&gt;&lt;width val=&quot;142&quot;/&gt;&lt;height val=&quot;61&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EE089998-4C20-4387-B0DF-7EFAAC97DBA0}&quot;/&gt;&lt;isInvalidForFieldText val=&quot;1&quot;/&gt;&lt;Image&gt;&lt;filename val=&quot;C:\Users\CHABOW~1\AppData\Local\Temp\PR\data\asimages\{EE089998-4C20-4387-B0DF-7EFAAC97DBA0}_18_S.png&quot;/&gt;&lt;left val=&quot;516&quot;/&gt;&lt;top val=&quot;321&quot;/&gt;&lt;width val=&quot;149&quot;/&gt;&lt;height val=&quot;70&quot;/&gt;&lt;hasText val=&quot;0&quot;/&gt;&lt;/Image&gt;&lt;Image&gt;&lt;filename val=&quot;C:\Users\CHABOW~1\AppData\Local\Temp\PR\data\asimages\{EE089998-4C20-4387-B0DF-7EFAAC97DBA0}_18_T.png&quot;/&gt;&lt;left val=&quot;519&quot;/&gt;&lt;top val=&quot;322&quot;/&gt;&lt;width val=&quot;143&quot;/&gt;&lt;height val=&quot;64&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0&quot;/&gt;&lt;/TableIndex&gt;&lt;/ShapeTextInfo&gt;"/>
  <p:tag name="PRESENTER_SHAPEINFO" val="&lt;ThreeDShapeInfo&gt;&lt;uuid val=&quot;{A55C877C-82BE-4748-AA0D-FE023A0C0352}&quot;/&gt;&lt;isInvalidForFieldText val=&quot;1&quot;/&gt;&lt;Image&gt;&lt;filename val=&quot;C:\Users\CHABOW~1\AppData\Local\Temp\PR\data\asimages\{A55C877C-82BE-4748-AA0D-FE023A0C0352}_18_S.png&quot;/&gt;&lt;left val=&quot;54&quot;/&gt;&lt;top val=&quot;110&quot;/&gt;&lt;width val=&quot;143&quot;/&gt;&lt;height val=&quot;58&quot;/&gt;&lt;hasText val=&quot;0&quot;/&gt;&lt;/Image&gt;&lt;Image&gt;&lt;filename val=&quot;C:\Users\CHABOW~1\AppData\Local\Temp\PR\data\asimages\{A55C877C-82BE-4748-AA0D-FE023A0C0352}_18_T.png&quot;/&gt;&lt;left val=&quot;58&quot;/&gt;&lt;top val=&quot;108&quot;/&gt;&lt;width val=&quot;136&quot;/&gt;&lt;height val=&quot;61&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SHAPEINFO" val="&lt;ThreeDShapeInfo&gt;&lt;uuid val=&quot;{53E25317-7171-4C13-941D-FE175C20A460}&quot;/&gt;&lt;isInvalidForFieldText val=&quot;1&quot;/&gt;&lt;Image&gt;&lt;filename val=&quot;C:\Users\CHABOW~1\AppData\Local\Temp\PR\data\asimages\{53E25317-7171-4C13-941D-FE175C20A460}_18_S.png&quot;/&gt;&lt;left val=&quot;54&quot;/&gt;&lt;top val=&quot;180&quot;/&gt;&lt;width val=&quot;143&quot;/&gt;&lt;height val=&quot;58&quot;/&gt;&lt;hasText val=&quot;0&quot;/&gt;&lt;/Image&gt;&lt;Image&gt;&lt;filename val=&quot;C:\Users\CHABOW~1\AppData\Local\Temp\PR\data\asimages\{53E25317-7171-4C13-941D-FE175C20A460}_18_T.png&quot;/&gt;&lt;left val=&quot;58&quot;/&gt;&lt;top val=&quot;180&quot;/&gt;&lt;width val=&quot;136&quot;/&gt;&lt;height val=&quot;52&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8&quot;/&gt;&lt;/TableIndex&gt;&lt;/ShapeTextInfo&gt;"/>
  <p:tag name="PRESENTER_SHAPEINFO" val="&lt;ThreeDShapeInfo&gt;&lt;uuid val=&quot;{473B40D9-729C-4D56-8F18-AF64EDD16D21}&quot;/&gt;&lt;isInvalidForFieldText val=&quot;1&quot;/&gt;&lt;Image&gt;&lt;filename val=&quot;C:\Users\CHABOW~1\AppData\Local\Temp\PR\data\asimages\{473B40D9-729C-4D56-8F18-AF64EDD16D21}_18_S.png&quot;/&gt;&lt;left val=&quot;54&quot;/&gt;&lt;top val=&quot;249&quot;/&gt;&lt;width val=&quot;143&quot;/&gt;&lt;height val=&quot;64&quot;/&gt;&lt;hasText val=&quot;0&quot;/&gt;&lt;/Image&gt;&lt;Image&gt;&lt;filename val=&quot;C:\Users\CHABOW~1\AppData\Local\Temp\PR\data\asimages\{473B40D9-729C-4D56-8F18-AF64EDD16D21}_18_T.png&quot;/&gt;&lt;left val=&quot;58&quot;/&gt;&lt;top val=&quot;251&quot;/&gt;&lt;width val=&quot;136&quot;/&gt;&lt;height val=&quot;61&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SHAPEINFO" val="&lt;ThreeDShapeInfo&gt;&lt;uuid val=&quot;{03BF8A6A-E4A0-4482-B8F0-ECD63F4BE66D}&quot;/&gt;&lt;isInvalidForFieldText val=&quot;1&quot;/&gt;&lt;Image&gt;&lt;filename val=&quot;C:\Users\CHABOW~1\AppData\Local\Temp\PR\data\asimages\{03BF8A6A-E4A0-4482-B8F0-ECD63F4BE66D}_18_S.png&quot;/&gt;&lt;left val=&quot;55&quot;/&gt;&lt;top val=&quot;326&quot;/&gt;&lt;width val=&quot;143&quot;/&gt;&lt;height val=&quot;65&quot;/&gt;&lt;hasText val=&quot;0&quot;/&gt;&lt;/Image&gt;&lt;Image&gt;&lt;filename val=&quot;C:\Users\CHABOW~1\AppData\Local\Temp\PR\data\asimages\{03BF8A6A-E4A0-4482-B8F0-ECD63F4BE66D}_18_T.png&quot;/&gt;&lt;left val=&quot;59&quot;/&gt;&lt;top val=&quot;327&quot;/&gt;&lt;width val=&quot;136&quot;/&gt;&lt;height val=&quot;62&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BD0DB5F-2991-49EF-AA12-C170B9FC68C4}&quot;/&gt;&lt;isInvalidForFieldText val=&quot;0&quot;/&gt;&lt;Image&gt;&lt;filename val=&quot;C:\Users\CHABOW~1\AppData\Local\Temp\PR\data\asimages\{CBD0DB5F-2991-49EF-AA12-C170B9FC68C4}_18.png&quot;/&gt;&lt;left val=&quot;190&quot;/&gt;&lt;top val=&quot;132&quot;/&gt;&lt;width val=&quot;121&quot;/&gt;&lt;height val=&quot;29&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7C1DDA-D684-4F71-B56E-607A7A84738C}&quot;/&gt;&lt;isInvalidForFieldText val=&quot;0&quot;/&gt;&lt;Image&gt;&lt;filename val=&quot;C:\Users\CHABOW~1\AppData\Local\Temp\PR\data\asimages\{307C1DDA-D684-4F71-B56E-607A7A84738C}_18.png&quot;/&gt;&lt;left val=&quot;190&quot;/&gt;&lt;top val=&quot;171&quot;/&gt;&lt;width val=&quot;85&quot;/&gt;&lt;height val=&quot;45&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FFDD7-7C95-4A16-8FD8-0D5CBA52C223}&quot;/&gt;&lt;isInvalidForFieldText val=&quot;0&quot;/&gt;&lt;Image&gt;&lt;filename val=&quot;C:\Users\CHABOW~1\AppData\Local\Temp\PR\data\asimages\{DD4FFDD7-7C95-4A16-8FD8-0D5CBA52C223}_18.png&quot;/&gt;&lt;left val=&quot;190&quot;/&gt;&lt;top val=&quot;270&quot;/&gt;&lt;width val=&quot;71&quot;/&gt;&lt;height val=&quot;40&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660F17-A773-4F9B-B0CF-FF4DBEA2CC2F}&quot;/&gt;&lt;isInvalidForFieldText val=&quot;0&quot;/&gt;&lt;Image&gt;&lt;filename val=&quot;C:\Users\CHABOW~1\AppData\Local\Temp\PR\data\asimages\{18660F17-A773-4F9B-B0CF-FF4DBEA2CC2F}_18.png&quot;/&gt;&lt;left val=&quot;190&quot;/&gt;&lt;top val=&quot;342&quot;/&gt;&lt;width val=&quot;85&quot;/&gt;&lt;height val=&quot;30&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70920A-5198-4C37-AB37-4579D7C01C71}&quot;/&gt;&lt;isInvalidForFieldText val=&quot;0&quot;/&gt;&lt;Image&gt;&lt;filename val=&quot;C:\Users\CHABOW~1\AppData\Local\Temp\PR\data\asimages\{C670920A-5198-4C37-AB37-4579D7C01C71}_18.png&quot;/&gt;&lt;left val=&quot;366&quot;/&gt;&lt;top val=&quot;134&quot;/&gt;&lt;width val=&quot;164&quot;/&gt;&lt;height val=&quot;91&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E10F67-D2B0-4AE5-9B8C-9FD51BD6492E}&quot;/&gt;&lt;isInvalidForFieldText val=&quot;0&quot;/&gt;&lt;Image&gt;&lt;filename val=&quot;C:\Users\CHABOW~1\AppData\Local\Temp\PR\data\asimages\{6AE10F67-D2B0-4AE5-9B8C-9FD51BD6492E}_18.png&quot;/&gt;&lt;left val=&quot;438&quot;/&gt;&lt;top val=&quot;204&quot;/&gt;&lt;width val=&quot;92&quot;/&gt;&lt;height val=&quot;48&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A068F3-B459-48F3-A0AB-7D1512FE6C31}&quot;/&gt;&lt;isInvalidForFieldText val=&quot;0&quot;/&gt;&lt;Image&gt;&lt;filename val=&quot;C:\Users\CHABOW~1\AppData\Local\Temp\PR\data\asimages\{21A068F3-B459-48F3-A0AB-7D1512FE6C31}_18.png&quot;/&gt;&lt;left val=&quot;414&quot;/&gt;&lt;top val=&quot;277&quot;/&gt;&lt;width val=&quot;116&quot;/&gt;&lt;height val=&quot;136&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53534D-BA8B-44F7-B6FC-03EB782771CF}&quot;/&gt;&lt;isInvalidForFieldText val=&quot;0&quot;/&gt;&lt;Image&gt;&lt;filename val=&quot;C:\Users\CHABOW~1\AppData\Local\Temp\PR\data\asimages\{A153534D-BA8B-44F7-B6FC-03EB782771CF}_18.png&quot;/&gt;&lt;left val=&quot;462&quot;/&gt;&lt;top val=&quot;353&quot;/&gt;&lt;width val=&quot;68&quot;/&gt;&lt;height val=&quot;60&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PSNARRATIONPROPS" val="Z:\WHMIS\Audio\Slide 19.mp3"/>
  <p:tag name="PPSNARRATION" val="19,910041159,H:\WHMIS\WHMIS_pptx\Media.ppcx"/>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79&quot;/&gt;&lt;lineCharCount val=&quot;78&quot;/&gt;&lt;lineCharCount val=&quot;24&quot;/&gt;&lt;lineCharCount val=&quot;1&quot;/&gt;&lt;lineCharCount val=&quot;33&quot;/&gt;&lt;lineCharCount val=&quot;21&quot;/&gt;&lt;lineCharCount val=&quot;40&quot;/&gt;&lt;lineCharCount val=&quot;53&quot;/&gt;&lt;lineCharCount val=&quot;40&quot;/&gt;&lt;lineCharCount val=&quot;13&quot;/&gt;&lt;lineCharCount val=&quot;25&quot;/&gt;&lt;lineCharCount val=&quot;22&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PSNARRATIONPROPS" val="Z:\WHMIS\Audio\Slide 20.mp3"/>
  <p:tag name="PPSNARRATION" val="20,910041159,H:\WHMIS\WHMIS_pptx\Media.ppcx"/>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PSNARRATIONPROPS" val="Z:\WHMIS\Audio\Slide 21.mp3"/>
  <p:tag name="PPSNARRATION" val="21,910041159,H:\WHMIS\WHMIS_pptx\Media.ppcx"/>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4&quot;/&gt;&lt;lineCharCount val=&quot;22&quot;/&gt;&lt;lineCharCount val=&quot;26&quot;/&gt;&lt;lineCharCount val=&quot;12&quot;/&gt;&lt;lineCharCount val=&quot;27&quot;/&gt;&lt;lineCharCount val=&quot;20&quot;/&gt;&lt;lineCharCount val=&quot;29&quot;/&gt;&lt;lineCharCount val=&quot;21&quot;/&gt;&lt;lineCharCount val=&quot;28&quot;/&gt;&lt;lineCharCount val=&quot;21&quot;/&gt;&lt;lineCharCount val=&quot;1&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8&quot;/&gt;&lt;lineCharCount val=&quot;34&quot;/&gt;&lt;lineCharCount val=&quot;21&quot;/&gt;&lt;lineCharCount val=&quot;36&quot;/&gt;&lt;lineCharCount val=&quot;26&quot;/&gt;&lt;/TableIndex&gt;&lt;/ShapeTextInfo&gt;"/>
  <p:tag name="PRESENTER_SHAPEINFO" val="&lt;ThreeDShapeInfo&gt;&lt;uuid val=&quot;{EEFDD132-91EF-4795-8380-D04C7085FB81}&quot;/&gt;&lt;isInvalidForFieldText val=&quot;0&quot;/&gt;&lt;Image&gt;&lt;filename val=&quot;C:\Users\CHABOW~1\AppData\Local\Temp\PR\data\asimages\{EEFDD132-91EF-4795-8380-D04C7085FB81}_21.png&quot;/&gt;&lt;left val=&quot;384&quot;/&gt;&lt;top val=&quot;349&quot;/&gt;&lt;width val=&quot;323&quot;/&gt;&lt;height val=&quot;139&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34&quot;/&gt;&lt;lineCharCount val=&quot;42&quot;/&gt;&lt;lineCharCount val=&quot;34&quot;/&gt;&lt;lineCharCount val=&quot;38&quot;/&gt;&lt;lineCharCount val=&quot;36&quot;/&gt;&lt;lineCharCount val=&quot;34&quot;/&gt;&lt;lineCharCount val=&quot;36&quot;/&gt;&lt;lineCharCount val=&quot;41&quot;/&gt;&lt;lineCharCount val=&quot;32&quot;/&gt;&lt;lineCharCount val=&quot;38&quot;/&gt;&lt;lineCharCount val=&quot;39&quot;/&gt;&lt;lineCharCount val=&quot;40&quot;/&gt;&lt;lineCharCount val=&quot;32&quot;/&gt;&lt;lineCharCount val=&quot;35&quot;/&gt;&lt;lineCharCount val=&quot;18&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PSNARRATIONPROPS" val="Z:\WHMIS\Audio\Slide 22.mp3"/>
  <p:tag name="PPSNARRATION" val="22,910041159,H:\WHMIS\WHMIS_pptx\Media.ppcx"/>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7&quot;/&gt;&lt;lineCharCount val=&quot;56&quot;/&gt;&lt;lineCharCount val=&quot;56&quot;/&gt;&lt;lineCharCount val=&quot;55&quot;/&gt;&lt;lineCharCount val=&quot;58&quot;/&gt;&lt;lineCharCount val=&quot;53&quot;/&gt;&lt;lineCharCount val=&quot;10&quot;/&gt;&lt;lineCharCount val=&quot;50&quot;/&gt;&lt;lineCharCount val=&quot;19&quot;/&gt;&lt;lineCharCount val=&quot;46&quot;/&gt;&lt;lineCharCount val=&quot;32&quot;/&gt;&lt;lineCharCount val=&quot;47&quot;/&gt;&lt;lineCharCount val=&quot;1&quot;/&gt;&lt;lineCharCount val=&quot;52&quot;/&gt;&lt;lineCharCount val=&quot;47&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PSNARRATIONPROPS" val="Z:\WHMIS\Audio\Slide 23.mp3"/>
  <p:tag name="PPSNARRATION" val="23,910041159,H:\WHMIS\WHMIS_pptx\Media.ppcx"/>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69&quot;/&gt;&lt;lineCharCount val=&quot;59&quot;/&gt;&lt;lineCharCount val=&quot;70&quot;/&gt;&lt;lineCharCount val=&quot;64&quot;/&gt;&lt;lineCharCount val=&quot;58&quot;/&gt;&lt;lineCharCount val=&quot;1&quot;/&gt;&lt;lineCharCount val=&quot;42&quot;/&gt;&lt;lineCharCount val=&quot;51&quot;/&gt;&lt;lineCharCount val=&quot;1&quot;/&gt;&lt;lineCharCount val=&quot;12&quot;/&gt;&lt;lineCharCount val=&quot;23&quot;/&gt;&lt;lineCharCount val=&quot;10&quot;/&gt;&lt;lineCharCount val=&quot;15&quot;/&gt;&lt;lineCharCount val=&quot;16&quot;/&gt;&lt;lineCharCount val=&quot;23&quot;/&gt;&lt;lineCharCount val=&quot;11&quot;/&gt;&lt;lineCharCount val=&quot;11&quot;/&gt;&lt;lineCharCount val=&quot;1&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PSNARRATIONPROPS" val="Z:\WHMIS\Audio\Slide 24.mp3"/>
  <p:tag name="PPSNARRATION" val="24,910041159,H:\WHMIS\WHMIS_pptx\Media.ppcx"/>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0&quot;/&gt;&lt;lineCharCount val=&quot;67&quot;/&gt;&lt;lineCharCount val=&quot;70&quot;/&gt;&lt;lineCharCount val=&quot;60&quot;/&gt;&lt;lineCharCount val=&quot;1&quot;/&gt;&lt;lineCharCount val=&quot;37&quot;/&gt;&lt;lineCharCount val=&quot;1&quot;/&gt;&lt;lineCharCount val=&quot;9&quot;/&gt;&lt;lineCharCount val=&quot;31&quot;/&gt;&lt;lineCharCount val=&quot;22&quot;/&gt;&lt;lineCharCount val=&quot;29&quot;/&gt;&lt;lineCharCount val=&quot;17&quot;/&gt;&lt;lineCharCount val=&quot;24&quot;/&gt;&lt;lineCharCount val=&quot;33&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PSNARRATIONPROPS" val="Z:\WHMIS\Audio\Slide 25.mp3"/>
  <p:tag name="PPSNARRATION" val="25,910041159,H:\WHMIS\WHMIS_pptx\Media.ppcx"/>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66&quot;/&gt;&lt;lineCharCount val=&quot;66&quot;/&gt;&lt;lineCharCount val=&quot;62&quot;/&gt;&lt;lineCharCount val=&quot;67&quot;/&gt;&lt;lineCharCount val=&quot;15&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5&quot;/&gt;&lt;lineCharCount val=&quot;53&quot;/&gt;&lt;lineCharCount val=&quot;25&quot;/&gt;&lt;lineCharCount val=&quot;55&quot;/&gt;&lt;lineCharCount val=&quot;25&quot;/&gt;&lt;lineCharCount val=&quot;58&quot;/&gt;&lt;lineCharCount val=&quot;48&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PSNARRATIONPROPS" val="Z:\WHMIS\Audio\Slide 26.mp3"/>
  <p:tag name="PPSNARRATION" val="26,910041159,H:\WHMIS\WHMIS_pptx\Media.ppcx"/>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4&quot;/&gt;&lt;lineCharCount val=&quot;1&quot;/&gt;&lt;lineCharCount val=&quot;74&quot;/&gt;&lt;lineCharCount val=&quot;17&quot;/&gt;&lt;lineCharCount val=&quot;75&quot;/&gt;&lt;lineCharCount val=&quot;46&quot;/&gt;&lt;lineCharCount val=&quot;65&quot;/&gt;&lt;lineCharCount val=&quot;29&quot;/&gt;&lt;lineCharCount val=&quot;51&quot;/&gt;&lt;lineCharCount val=&quot;66&quot;/&gt;&lt;lineCharCount val=&quot;54&quot;/&gt;&lt;lineCharCount val=&quot;1&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PSNARRATIONPROPS" val="Z:\WHMIS\Audio\Slide 27.mp3"/>
  <p:tag name="PPSNARRATION" val="27,910041159,H:\WHMIS\WHMIS_pptx\Media.ppcx"/>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9&quot;/&gt;&lt;lineCharCount val=&quot;81&quot;/&gt;&lt;lineCharCount val=&quot;8&quot;/&gt;&lt;lineCharCount val=&quot;81&quot;/&gt;&lt;lineCharCount val=&quot;44&quot;/&gt;&lt;lineCharCount val=&quot;1&quot;/&gt;&lt;lineCharCount val=&quot;45&quot;/&gt;&lt;lineCharCount val=&quot;45&quot;/&gt;&lt;lineCharCount val=&quot;49&quot;/&gt;&lt;lineCharCount val=&quot;8&quot;/&gt;&lt;lineCharCount val=&quot;54&quot;/&gt;&lt;lineCharCount val=&quot;52&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PSNARRATIONPROPS" val="Z:\WHMIS\Audio\Slide 28.mp3"/>
  <p:tag name="PPSNARRATION" val="28,910041159,H:\WHMIS\WHMIS_pptx\Media.ppcx"/>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2&quot;/&gt;&lt;lineCharCount val=&quot;86&quot;/&gt;&lt;lineCharCount val=&quot;87&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CC6A4B9-B18A-4901-98D6-31318C67FAB9}&quot;/&gt;&lt;isInvalidForFieldText val=&quot;0&quot;/&gt;&lt;Image&gt;&lt;filename val=&quot;C:\Users\CHABOW~1\AppData\Local\Temp\PR\data\asimages\{9CC6A4B9-B18A-4901-98D6-31318C67FAB9}_28.png&quot;/&gt;&lt;left val=&quot;32&quot;/&gt;&lt;top val=&quot;44&quot;/&gt;&lt;width val=&quot;111&quot;/&gt;&lt;height val=&quot;107&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0DD722-1B57-41A0-B305-4C6680B29DDC}&quot;/&gt;&lt;isInvalidForFieldText val=&quot;0&quot;/&gt;&lt;Image&gt;&lt;filename val=&quot;C:\Users\CHABOW~1\AppData\Local\Temp\PR\data\asimages\{870DD722-1B57-41A0-B305-4C6680B29DDC}_28.png&quot;/&gt;&lt;left val=&quot;32&quot;/&gt;&lt;top val=&quot;122&quot;/&gt;&lt;width val=&quot;117&quot;/&gt;&lt;height val=&quot;105&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A0A2037-4B36-4BEF-84B1-2EC842205CAE}&quot;/&gt;&lt;isInvalidForFieldText val=&quot;0&quot;/&gt;&lt;Image&gt;&lt;filename val=&quot;C:\Users\CHABOW~1\AppData\Local\Temp\PR\data\asimages\{5A0A2037-4B36-4BEF-84B1-2EC842205CAE}_28.png&quot;/&gt;&lt;left val=&quot;33&quot;/&gt;&lt;top val=&quot;194&quot;/&gt;&lt;width val=&quot;117&quot;/&gt;&lt;height val=&quot;108&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85&quot;/&gt;&lt;lineCharCount val=&quot;84&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83&quot;/&gt;&lt;lineCharCount val=&quot;79&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0&quot;/&gt;&lt;lineCharCount val=&quot;82&quot;/&gt;&lt;lineCharCount val=&quot;58&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4&quot;/&gt;&lt;lineCharCount val=&quot;80&quot;/&gt;&lt;lineCharCount val=&quot;77&quot;/&gt;&lt;lineCharCount val=&quot;83&quot;/&gt;&lt;lineCharCount val=&quot;55&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B366B9-341E-4EB4-ABE6-4B8A1A59F55B}&quot;/&gt;&lt;isInvalidForFieldText val=&quot;0&quot;/&gt;&lt;Image&gt;&lt;filename val=&quot;C:\Users\CHABOW~1\AppData\Local\Temp\PR\data\asimages\{E8B366B9-341E-4EB4-ABE6-4B8A1A59F55B}_28.png&quot;/&gt;&lt;left val=&quot;36&quot;/&gt;&lt;top val=&quot;338&quot;/&gt;&lt;width val=&quot;116&quot;/&gt;&lt;height val=&quot;113&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quot;/&gt;&lt;lineCharCount val=&quot;7&quot;/&gt;&lt;lineCharCount val=&quot;8&quot;/&gt;&lt;/TableIndex&gt;&lt;/ShapeTextInfo&gt;"/>
  <p:tag name="PRESENTER_SHAPEINFO" val="&lt;ThreeDShapeInfo&gt;&lt;uuid val=&quot;{B79AA934-77BD-4154-998F-4B2C3CA7C1FE}&quot;/&gt;&lt;isInvalidForFieldText val=&quot;0&quot;/&gt;&lt;Image&gt;&lt;filename val=&quot;C:\Users\CHABOW~1\AppData\Local\Temp\PR\data\asimages\{B79AA934-77BD-4154-998F-4B2C3CA7C1FE}_28.png&quot;/&gt;&lt;left val=&quot;46&quot;/&gt;&lt;top val=&quot;276&quot;/&gt;&lt;width val=&quot;80&quot;/&gt;&lt;height val=&quot;61&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PPSNARRATIONPROPS" val="Z:\WHMIS\Audio\Slide 29.mp3"/>
  <p:tag name="PPSNARRATION" val="29,910041159,H:\WHMIS\WHMIS_pptx\Media.ppcx"/>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6&quot;/&gt;&lt;lineCharCount val=&quot;1&quot;/&gt;&lt;lineCharCount val=&quot;6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MMPROD_LASTVALUES" val="&lt;ChangeData&gt;&lt;SlideID&gt;&lt;![CDATA[300]]&gt;&lt;/SlideID&gt;&lt;/ChangeData&gt;"/>
  <p:tag name="MMPROD_PASSDATA" val="&lt;object type=&quot;10050&quot; unique_id=&quot;10017&quot;&gt;&lt;property id=&quot;10020&quot; value=&quot;2&quot;/&gt;&lt;property id=&quot;10102&quot; value=&quot;1&quot;/&gt;&lt;property id=&quot;10191&quot; value=&quot;-1&quot;/&gt;&lt;/object&gt;"/>
  <p:tag name="MMPROD_FAILDATA" val="&lt;object type=&quot;10051&quot; unique_id=&quot;10018&quot;&gt;&lt;property id=&quot;10020&quot; value=&quot;2&quot;/&gt;&lt;property id=&quot;10102&quot; value=&quot;1&quot;/&gt;&lt;property id=&quot;10191&quot; value=&quot;-1&quot;/&gt;&lt;/object&gt;"/>
  <p:tag name="MMPROD_ID" val="10015"/>
  <p:tag name="MMPROD_TYPE" val="10008"/>
  <p:tag name="MMPROD_DATA" val="&lt;property id=&quot;10026&quot; value=&quot;1&quot;/&gt;&lt;property id=&quot;10027&quot; value=&quot;Interaction1001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17.xml><?xml version="1.0" encoding="utf-8"?>
<p:tagLst xmlns:a="http://schemas.openxmlformats.org/drawingml/2006/main" xmlns:r="http://schemas.openxmlformats.org/officeDocument/2006/relationships" xmlns:p="http://schemas.openxmlformats.org/presentationml/2006/main">
  <p:tag name="MMPROD_ID" val="10015"/>
  <p:tag name="MMPROD_ABSOLUTEPOSITIONID" val="100"/>
  <p:tag name="MMPROD_LASTVALUES" val="&lt;ChangeData&gt;&lt;Text&gt;&lt;![CDATA[What does WHMIS stand for?]]&gt;&lt;/Text&gt;&lt;FontSize&gt;&lt;![CDATA[40]]&gt;&lt;/FontSize&gt;&lt;Left&gt;&lt;![CDATA[0]]&gt;&lt;/Left&gt;&lt;Top&gt;&lt;![CDATA[0]]&gt;&lt;/Top&gt;&lt;/ChangeData&gt;"/>
  <p:tag name="PRESENTER_SHAPETEXTINFO" val="&lt;ShapeTextInfo&gt;&lt;TableIndex row=&quot;-1&quot; col=&quot;-1&quot;&gt;&lt;linesCount val=&quot;1&quot;/&gt;&lt;lineCharCount val=&quot;26&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C4264244-BEB0-4BD8-AC98-EFEBFC73A033}&quot;/&gt;&lt;isInvalidForFieldText val=&quot;0&quot;/&gt;&lt;Image&gt;&lt;filename val=&quot;C:\Users\CHABOW~1\AppData\Local\Temp\PR\data\asimages\{C4264244-BEB0-4BD8-AC98-EFEBFC73A033}_30.png&quot;/&gt;&lt;left val=&quot;66&quot;/&gt;&lt;top val=&quot;350&quot;/&gt;&lt;width val=&quot;271&quot;/&gt;&lt;height val=&quot;72&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9D8DD9A0-64F4-4427-AB7D-6BD09C084535}&quot;/&gt;&lt;isInvalidForFieldText val=&quot;0&quot;/&gt;&lt;Image&gt;&lt;filename val=&quot;C:\Users\CHABOW~1\AppData\Local\Temp\PR\data\asimages\{9D8DD9A0-64F4-4427-AB7D-6BD09C084535}_30.png&quot;/&gt;&lt;left val=&quot;390&quot;/&gt;&lt;top val=&quot;350&quot;/&gt;&lt;width val=&quot;271&quot;/&gt;&lt;height val=&quot;7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AB55EA48-C12B-4863-B5D4-702760CDEBEE}&quot;/&gt;&lt;isInvalidForFieldText val=&quot;0&quot;/&gt;&lt;Image&gt;&lt;filename val=&quot;C:\Users\CHABOW~1\AppData\Local\Temp\PR\data\asimages\{AB55EA48-C12B-4863-B5D4-702760CDEBEE}_30.png&quot;/&gt;&lt;left val=&quot;196&quot;/&gt;&lt;top val=&quot;417&quot;/&gt;&lt;width val=&quot;271&quot;/&gt;&lt;height val=&quot;70&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989DFB51-D291-44E8-B6A2-0461C1CAEDD9}&quot;/&gt;&lt;isInvalidForFieldText val=&quot;0&quot;/&gt;&lt;Image&gt;&lt;filename val=&quot;C:\Users\CHABOW~1\AppData\Local\Temp\PR\data\asimages\{989DFB51-D291-44E8-B6A2-0461C1CAEDD9}_30.png&quot;/&gt;&lt;left val=&quot;186&quot;/&gt;&lt;top val=&quot;382&quot;/&gt;&lt;width val=&quot;541&quot;/&gt;&lt;height val=&quot;76&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118BB359-2E74-4F4E-AB2C-D57825683F9F}&quot;/&gt;&lt;isInvalidForFieldText val=&quot;0&quot;/&gt;&lt;Image&gt;&lt;filename val=&quot;C:\Users\CHABOW~1\AppData\Local\Temp\PR\data\asimages\{118BB359-2E74-4F4E-AB2C-D57825683F9F}_30.png&quot;/&gt;&lt;left val=&quot;186&quot;/&gt;&lt;top val=&quot;440&quot;/&gt;&lt;width val=&quot;541&quot;/&gt;&lt;height val=&quot;76&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2E6E6D7B-762C-49B5-BD19-FEEDA3B2FB44}&quot;/&gt;&lt;isInvalidForFieldText val=&quot;0&quot;/&gt;&lt;Image&gt;&lt;filename val=&quot;C:\Users\CHABOW~1\AppData\Local\Temp\PR\data\asimages\{2E6E6D7B-762C-49B5-BD19-FEEDA3B2FB44}_30.png&quot;/&gt;&lt;left val=&quot;190&quot;/&gt;&lt;top val=&quot;417&quot;/&gt;&lt;width val=&quot;287&quot;/&gt;&lt;height val=&quot;72&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1C97D121-DCA7-4D0E-966F-200D4E20CE1F}&quot;/&gt;&lt;isInvalidForFieldText val=&quot;0&quot;/&gt;&lt;Image&gt;&lt;filename val=&quot;C:\Users\CHABOW~1\AppData\Local\Temp\PR\data\asimages\{1C97D121-DCA7-4D0E-966F-200D4E20CE1F}_30.png&quot;/&gt;&lt;left val=&quot;209&quot;/&gt;&lt;top val=&quot;443&quot;/&gt;&lt;width val=&quot;273&quot;/&gt;&lt;height val=&quot;72&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22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22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CBD9FB78-183B-43E5-825E-0C3DEDD3393E}&quot;/&gt;&lt;isInvalidForFieldText val=&quot;0&quot;/&gt;&lt;Image&gt;&lt;filename val=&quot;C:\Users\CHABOW~1\AppData\Local\Temp\PR\data\asimages\{CBD9FB78-183B-43E5-825E-0C3DEDD3393E}_30.png&quot;/&gt;&lt;left val=&quot;203&quot;/&gt;&lt;top val=&quot;430&quot;/&gt;&lt;width val=&quot;271&quot;/&gt;&lt;height val=&quot;69&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19"/>
  <p:tag name="MMPROD_TYPE" val="10018"/>
  <p:tag name="MMPROD_DATA" val="&lt;property id=&quot;10074&quot; value=&quot;0&quot;/&gt;&lt;property id=&quot;10193&quot; value=&quot;A&quot;/&gt;&lt;property id=&quot;10199&quot; value=&quot;0&quot;/&gt;&lt;object type=&quot;10049&quot; unique_id=&quot;10020&quot;&gt;&lt;property id=&quot;10020&quot; value=&quot;9&quot;/&gt;&lt;property id=&quot;10102&quot; value=&quot;0&quot;/&gt;&lt;property id=&quot;10191&quot; value=&quot;-1&quot;/&gt;&lt;/object&gt;"/>
  <p:tag name="MMPROD_COLLECTIONCONTAINERID" val="10016"/>
  <p:tag name="MMPROD_PARENTID" val="10015"/>
  <p:tag name="MMPROD_ANSWERLETTER" val="A) "/>
</p:tagLst>
</file>

<file path=ppt/tags/tag22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21"/>
  <p:tag name="MMPROD_TYPE" val="10018"/>
  <p:tag name="MMPROD_DATA" val="&lt;property id=&quot;10074&quot; value=&quot;1&quot;/&gt;&lt;property id=&quot;10193&quot; value=&quot;B&quot;/&gt;&lt;property id=&quot;10199&quot; value=&quot;0&quot;/&gt;&lt;object type=&quot;10049&quot; unique_id=&quot;10022&quot;&gt;&lt;property id=&quot;10020&quot; value=&quot;9&quot;/&gt;&lt;property id=&quot;10102&quot; value=&quot;0&quot;/&gt;&lt;property id=&quot;10191&quot; value=&quot;-1&quot;/&gt;&lt;/object&gt;"/>
  <p:tag name="MMPROD_COLLECTIONCONTAINERID" val="10016"/>
  <p:tag name="MMPROD_PARENTID" val="10015"/>
  <p:tag name="MMPROD_ANSWERLETTER" val="B) "/>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23"/>
  <p:tag name="MMPROD_TYPE" val="10018"/>
  <p:tag name="MMPROD_DATA" val="&lt;property id=&quot;10074&quot; value=&quot;0&quot;/&gt;&lt;property id=&quot;10193&quot; value=&quot;C&quot;/&gt;&lt;property id=&quot;10199&quot; value=&quot;0&quot;/&gt;&lt;object type=&quot;10049&quot; unique_id=&quot;10024&quot;&gt;&lt;property id=&quot;10020&quot; value=&quot;9&quot;/&gt;&lt;property id=&quot;10102&quot; value=&quot;0&quot;/&gt;&lt;property id=&quot;10191&quot; value=&quot;-1&quot;/&gt;&lt;/object&gt;"/>
  <p:tag name="MMPROD_COLLECTIONCONTAINERID" val="10016"/>
  <p:tag name="MMPROD_PARENTID" val="10015"/>
  <p:tag name="MMPROD_ANSWERLETTER" val="C) "/>
</p:tagLst>
</file>

<file path=ppt/tags/tag23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25"/>
  <p:tag name="MMPROD_TYPE" val="10018"/>
  <p:tag name="MMPROD_DATA" val="&lt;property id=&quot;10074&quot; value=&quot;0&quot;/&gt;&lt;property id=&quot;10193&quot; value=&quot;D&quot;/&gt;&lt;property id=&quot;10199&quot; value=&quot;0&quot;/&gt;&lt;object type=&quot;10049&quot; unique_id=&quot;10026&quot;&gt;&lt;property id=&quot;10020&quot; value=&quot;9&quot;/&gt;&lt;property id=&quot;10102&quot; value=&quot;0&quot;/&gt;&lt;property id=&quot;10191&quot; value=&quot;-1&quot;/&gt;&lt;/object&gt;"/>
  <p:tag name="MMPROD_COLLECTIONCONTAINERID" val="10016"/>
  <p:tag name="MMPROD_PARENTID" val="10015"/>
  <p:tag name="MMPROD_ANSWERLETTER" val="D) "/>
</p:tagLst>
</file>

<file path=ppt/tags/tag23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ealth Management Information System]]&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6&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3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azard Materials Investigation Service]]&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48&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3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azardous Materials Information System]]&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48&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4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MMPROD_LASTVALUES" val="&lt;ChangeData&gt;&lt;Text&gt;&lt;![CDATA[Workers Health Manual in Safet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1&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MMPROD_LASTVALUES" val="&lt;ChangeData&gt;&lt;SlideID&gt;&lt;![CDATA[302]]&gt;&lt;/SlideID&gt;&lt;/ChangeData&gt;"/>
  <p:tag name="MMPROD_PASSDATA" val="&lt;object type=&quot;10050&quot; unique_id=&quot;10031&quot;&gt;&lt;property id=&quot;10020&quot; value=&quot;2&quot;/&gt;&lt;property id=&quot;10102&quot; value=&quot;1&quot;/&gt;&lt;property id=&quot;10191&quot; value=&quot;-1&quot;/&gt;&lt;/object&gt;"/>
  <p:tag name="MMPROD_FAILDATA" val="&lt;object type=&quot;10051&quot; unique_id=&quot;10032&quot;&gt;&lt;property id=&quot;10020&quot; value=&quot;2&quot;/&gt;&lt;property id=&quot;10102&quot; value=&quot;1&quot;/&gt;&lt;property id=&quot;10191&quot; value=&quot;-1&quot;/&gt;&lt;/object&gt;"/>
  <p:tag name="MMPROD_ID" val="10029"/>
  <p:tag name="MMPROD_TYPE" val="10008"/>
  <p:tag name="MMPROD_DATA" val="&lt;property id=&quot;10026&quot; value=&quot;1&quot;/&gt;&lt;property id=&quot;10027&quot; value=&quot;Interaction1002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49.xml><?xml version="1.0" encoding="utf-8"?>
<p:tagLst xmlns:a="http://schemas.openxmlformats.org/drawingml/2006/main" xmlns:r="http://schemas.openxmlformats.org/officeDocument/2006/relationships" xmlns:p="http://schemas.openxmlformats.org/presentationml/2006/main">
  <p:tag name="MMPROD_ID" val="10029"/>
  <p:tag name="MMPROD_ABSOLUTEPOSITIONID" val="100"/>
  <p:tag name="MMPROD_LASTVALUES" val="&lt;ChangeData&gt;&lt;Text&gt;&lt;![CDATA[What are the most important aspects of WHMIS?]]&gt;&lt;/Text&gt;&lt;FontSize&gt;&lt;![CDATA[30]]&gt;&lt;/FontSize&gt;&lt;Left&gt;&lt;![CDATA[0]]&gt;&lt;/Left&gt;&lt;Top&gt;&lt;![CDATA[0]]&gt;&lt;/Top&gt;&lt;/ChangeData&gt;"/>
  <p:tag name="PRESENTER_SHAPETEXTINFO" val="&lt;ShapeTextInfo&gt;&lt;TableIndex row=&quot;-1&quot; col=&quot;-1&quot;&gt;&lt;linesCount val=&quot;1&quot;/&gt;&lt;lineCharCount val=&quot;45&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442D267A-A70F-440D-9184-AAF80CD69319}&quot;/&gt;&lt;isInvalidForFieldText val=&quot;0&quot;/&gt;&lt;Image&gt;&lt;filename val=&quot;C:\Users\CHABOW~1\AppData\Local\Temp\PR\data\asimages\{442D267A-A70F-440D-9184-AAF80CD69319}_31.png&quot;/&gt;&lt;left val=&quot;66&quot;/&gt;&lt;top val=&quot;350&quot;/&gt;&lt;width val=&quot;271&quot;/&gt;&lt;height val=&quot;72&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BE0765EF-2D4C-45C2-9345-2C0C101D388A}&quot;/&gt;&lt;isInvalidForFieldText val=&quot;0&quot;/&gt;&lt;Image&gt;&lt;filename val=&quot;C:\Users\CHABOW~1\AppData\Local\Temp\PR\data\asimages\{BE0765EF-2D4C-45C2-9345-2C0C101D388A}_31.png&quot;/&gt;&lt;left val=&quot;390&quot;/&gt;&lt;top val=&quot;350&quot;/&gt;&lt;width val=&quot;271&quot;/&gt;&lt;height val=&quot;72&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68A85708-F154-44CD-8C52-A2DBCDD583F7}&quot;/&gt;&lt;isInvalidForFieldText val=&quot;0&quot;/&gt;&lt;Image&gt;&lt;filename val=&quot;C:\Users\CHABOW~1\AppData\Local\Temp\PR\data\asimages\{68A85708-F154-44CD-8C52-A2DBCDD583F7}_31.png&quot;/&gt;&lt;left val=&quot;196&quot;/&gt;&lt;top val=&quot;417&quot;/&gt;&lt;width val=&quot;271&quot;/&gt;&lt;height val=&quot;70&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E99DE37E-CD9B-407B-89D7-58DDB39BDB93}&quot;/&gt;&lt;isInvalidForFieldText val=&quot;0&quot;/&gt;&lt;Image&gt;&lt;filename val=&quot;C:\Users\CHABOW~1\AppData\Local\Temp\PR\data\asimages\{E99DE37E-CD9B-407B-89D7-58DDB39BDB93}_31.png&quot;/&gt;&lt;left val=&quot;186&quot;/&gt;&lt;top val=&quot;382&quot;/&gt;&lt;width val=&quot;541&quot;/&gt;&lt;height val=&quot;76&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FC12D3CE-E571-4A88-9852-A6EC2830AE3D}&quot;/&gt;&lt;isInvalidForFieldText val=&quot;0&quot;/&gt;&lt;Image&gt;&lt;filename val=&quot;C:\Users\CHABOW~1\AppData\Local\Temp\PR\data\asimages\{FC12D3CE-E571-4A88-9852-A6EC2830AE3D}_31.png&quot;/&gt;&lt;left val=&quot;186&quot;/&gt;&lt;top val=&quot;440&quot;/&gt;&lt;width val=&quot;541&quot;/&gt;&lt;height val=&quot;76&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93059F7A-7092-4167-8107-ED6E97BEE047}&quot;/&gt;&lt;isInvalidForFieldText val=&quot;0&quot;/&gt;&lt;Image&gt;&lt;filename val=&quot;C:\Users\CHABOW~1\AppData\Local\Temp\PR\data\asimages\{93059F7A-7092-4167-8107-ED6E97BEE047}_31.png&quot;/&gt;&lt;left val=&quot;190&quot;/&gt;&lt;top val=&quot;417&quot;/&gt;&lt;width val=&quot;287&quot;/&gt;&lt;height val=&quot;72&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12AAB1D1-5A2B-4237-B5ED-E0E76673C48A}&quot;/&gt;&lt;isInvalidForFieldText val=&quot;0&quot;/&gt;&lt;Image&gt;&lt;filename val=&quot;C:\Users\CHABOW~1\AppData\Local\Temp\PR\data\asimages\{12AAB1D1-5A2B-4237-B5ED-E0E76673C48A}_31.png&quot;/&gt;&lt;left val=&quot;209&quot;/&gt;&lt;top val=&quot;443&quot;/&gt;&lt;width val=&quot;273&quot;/&gt;&lt;height val=&quot;72&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25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25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93B7B8F2-C25C-486E-B520-AE34AD7560A4}&quot;/&gt;&lt;isInvalidForFieldText val=&quot;0&quot;/&gt;&lt;Image&gt;&lt;filename val=&quot;C:\Users\CHABOW~1\AppData\Local\Temp\PR\data\asimages\{93B7B8F2-C25C-486E-B520-AE34AD7560A4}_31.png&quot;/&gt;&lt;left val=&quot;203&quot;/&gt;&lt;top val=&quot;430&quot;/&gt;&lt;width val=&quot;271&quot;/&gt;&lt;height val=&quot;69&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33"/>
  <p:tag name="MMPROD_TYPE" val="10018"/>
  <p:tag name="MMPROD_DATA" val="&lt;property id=&quot;10074&quot; value=&quot;0&quot;/&gt;&lt;property id=&quot;10193&quot; value=&quot;A&quot;/&gt;&lt;property id=&quot;10199&quot; value=&quot;0&quot;/&gt;&lt;object type=&quot;10049&quot; unique_id=&quot;10034&quot;&gt;&lt;property id=&quot;10020&quot; value=&quot;9&quot;/&gt;&lt;property id=&quot;10102&quot; value=&quot;0&quot;/&gt;&lt;property id=&quot;10191&quot; value=&quot;-1&quot;/&gt;&lt;/object&gt;"/>
  <p:tag name="MMPROD_COLLECTIONCONTAINERID" val="10030"/>
  <p:tag name="MMPROD_PARENTID" val="10029"/>
  <p:tag name="MMPROD_ANSWERLETTER" val="A) "/>
</p:tagLst>
</file>

<file path=ppt/tags/tag26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35"/>
  <p:tag name="MMPROD_TYPE" val="10018"/>
  <p:tag name="MMPROD_DATA" val="&lt;property id=&quot;10074&quot; value=&quot;0&quot;/&gt;&lt;property id=&quot;10193&quot; value=&quot;B&quot;/&gt;&lt;property id=&quot;10199&quot; value=&quot;0&quot;/&gt;&lt;object type=&quot;10049&quot; unique_id=&quot;10036&quot;&gt;&lt;property id=&quot;10020&quot; value=&quot;9&quot;/&gt;&lt;property id=&quot;10102&quot; value=&quot;0&quot;/&gt;&lt;property id=&quot;10191&quot; value=&quot;-1&quot;/&gt;&lt;/object&gt;"/>
  <p:tag name="MMPROD_COLLECTIONCONTAINERID" val="10030"/>
  <p:tag name="MMPROD_PARENTID" val="10029"/>
  <p:tag name="MMPROD_ANSWERLETTER" val="B) "/>
</p:tagLst>
</file>

<file path=ppt/tags/tag26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37"/>
  <p:tag name="MMPROD_TYPE" val="10018"/>
  <p:tag name="MMPROD_DATA" val="&lt;property id=&quot;10074&quot; value=&quot;1&quot;/&gt;&lt;property id=&quot;10193&quot; value=&quot;C&quot;/&gt;&lt;property id=&quot;10199&quot; value=&quot;0&quot;/&gt;&lt;object type=&quot;10049&quot; unique_id=&quot;10038&quot;&gt;&lt;property id=&quot;10020&quot; value=&quot;9&quot;/&gt;&lt;property id=&quot;10102&quot; value=&quot;0&quot;/&gt;&lt;property id=&quot;10191&quot; value=&quot;-1&quot;/&gt;&lt;/object&gt;"/>
  <p:tag name="MMPROD_COLLECTIONCONTAINERID" val="10030"/>
  <p:tag name="MMPROD_PARENTID" val="10029"/>
  <p:tag name="MMPROD_ANSWERLETTER" val="C) "/>
</p:tagLst>
</file>

<file path=ppt/tags/tag26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39"/>
  <p:tag name="MMPROD_TYPE" val="10018"/>
  <p:tag name="MMPROD_DATA" val="&lt;property id=&quot;10074&quot; value=&quot;0&quot;/&gt;&lt;property id=&quot;10193&quot; value=&quot;D&quot;/&gt;&lt;property id=&quot;10199&quot; value=&quot;0&quot;/&gt;&lt;object type=&quot;10049&quot; unique_id=&quot;10040&quot;&gt;&lt;property id=&quot;10020&quot; value=&quot;9&quot;/&gt;&lt;property id=&quot;10102&quot; value=&quot;0&quot;/&gt;&lt;property id=&quot;10191&quot; value=&quot;-1&quot;/&gt;&lt;/object&gt;"/>
  <p:tag name="MMPROD_COLLECTIONCONTAINERID" val="10030"/>
  <p:tag name="MMPROD_PARENTID" val="10029"/>
  <p:tag name="MMPROD_ANSWERLETTER" val="D) "/>
</p:tagLst>
</file>

<file path=ppt/tags/tag26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MMPROD_LASTVALUES" val="&lt;ChangeData&gt;&lt;Text&gt;&lt;![CDATA[Wellnes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8&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6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MMPROD_LASTVALUES" val="&lt;ChangeData&gt;&lt;Text&gt;&lt;![CDATA[Labels, MSDS and Education]]&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6&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MMPROD_LASTVALUES" val="&lt;ChangeData&gt;&lt;Text&gt;&lt;![CDATA[Hazardous material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9&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7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MMPROD_LASTVALUES" val="&lt;ChangeData&gt;&lt;Text&gt;&lt;![CDATA[Safety rule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2&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MMPROD_LASTVALUES" val="&lt;ChangeData&gt;&lt;SlideID&gt;&lt;![CDATA[303]]&gt;&lt;/SlideID&gt;&lt;/ChangeData&gt;"/>
  <p:tag name="MMPROD_PASSDATA" val="&lt;object type=&quot;10050&quot; unique_id=&quot;10043&quot;&gt;&lt;property id=&quot;10020&quot; value=&quot;2&quot;/&gt;&lt;property id=&quot;10102&quot; value=&quot;1&quot;/&gt;&lt;property id=&quot;10191&quot; value=&quot;-1&quot;/&gt;&lt;/object&gt;"/>
  <p:tag name="MMPROD_FAILDATA" val="&lt;object type=&quot;10051&quot; unique_id=&quot;10044&quot;&gt;&lt;property id=&quot;10020&quot; value=&quot;2&quot;/&gt;&lt;property id=&quot;10102&quot; value=&quot;1&quot;/&gt;&lt;property id=&quot;10191&quot; value=&quot;-1&quot;/&gt;&lt;/object&gt;"/>
  <p:tag name="MMPROD_ID" val="10041"/>
  <p:tag name="MMPROD_TYPE" val="10008"/>
  <p:tag name="MMPROD_DATA" val="&lt;property id=&quot;10026&quot; value=&quot;1&quot;/&gt;&lt;property id=&quot;10027&quot; value=&quot;Interaction1004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81.xml><?xml version="1.0" encoding="utf-8"?>
<p:tagLst xmlns:a="http://schemas.openxmlformats.org/drawingml/2006/main" xmlns:r="http://schemas.openxmlformats.org/officeDocument/2006/relationships" xmlns:p="http://schemas.openxmlformats.org/presentationml/2006/main">
  <p:tag name="MMPROD_ID" val="10041"/>
  <p:tag name="MMPROD_ABSOLUTEPOSITIONID" val="100"/>
  <p:tag name="MMPROD_LASTVALUES" val="&lt;ChangeData&gt;&lt;Text&gt;&lt;![CDATA[What governing body enforces WHMIS legislation in Ontario?]]&gt;&lt;/Text&gt;&lt;FontSize&gt;&lt;![CDATA[30]]&gt;&lt;/FontSize&gt;&lt;Left&gt;&lt;![CDATA[0]]&gt;&lt;/Left&gt;&lt;Top&gt;&lt;![CDATA[0]]&gt;&lt;/Top&gt;&lt;/ChangeData&gt;"/>
  <p:tag name="PRESENTER_SHAPETEXTINFO" val="&lt;ShapeTextInfo&gt;&lt;TableIndex row=&quot;-1&quot; col=&quot;-1&quot;&gt;&lt;linesCount val=&quot;2&quot;/&gt;&lt;lineCharCount val=&quot;47&quot;/&gt;&lt;lineCharCount val=&quot;11&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228D6AA3-144B-467E-97A7-5C27226D1823}&quot;/&gt;&lt;isInvalidForFieldText val=&quot;0&quot;/&gt;&lt;Image&gt;&lt;filename val=&quot;C:\Users\CHABOW~1\AppData\Local\Temp\PR\data\asimages\{228D6AA3-144B-467E-97A7-5C27226D1823}_32.png&quot;/&gt;&lt;left val=&quot;66&quot;/&gt;&lt;top val=&quot;350&quot;/&gt;&lt;width val=&quot;271&quot;/&gt;&lt;height val=&quot;72&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3D673B44-DCB2-455C-BA0D-90F803506657}&quot;/&gt;&lt;isInvalidForFieldText val=&quot;0&quot;/&gt;&lt;Image&gt;&lt;filename val=&quot;C:\Users\CHABOW~1\AppData\Local\Temp\PR\data\asimages\{3D673B44-DCB2-455C-BA0D-90F803506657}_32.png&quot;/&gt;&lt;left val=&quot;390&quot;/&gt;&lt;top val=&quot;350&quot;/&gt;&lt;width val=&quot;271&quot;/&gt;&lt;height val=&quot;72&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60D8F06C-148D-4DAA-B86D-1BF68B671FD0}&quot;/&gt;&lt;isInvalidForFieldText val=&quot;0&quot;/&gt;&lt;Image&gt;&lt;filename val=&quot;C:\Users\CHABOW~1\AppData\Local\Temp\PR\data\asimages\{60D8F06C-148D-4DAA-B86D-1BF68B671FD0}_32.png&quot;/&gt;&lt;left val=&quot;196&quot;/&gt;&lt;top val=&quot;417&quot;/&gt;&lt;width val=&quot;271&quot;/&gt;&lt;height val=&quot;70&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269B8D22-062B-4F5B-B970-EA43C5C59D7C}&quot;/&gt;&lt;isInvalidForFieldText val=&quot;0&quot;/&gt;&lt;Image&gt;&lt;filename val=&quot;C:\Users\CHABOW~1\AppData\Local\Temp\PR\data\asimages\{269B8D22-062B-4F5B-B970-EA43C5C59D7C}_32.png&quot;/&gt;&lt;left val=&quot;186&quot;/&gt;&lt;top val=&quot;382&quot;/&gt;&lt;width val=&quot;541&quot;/&gt;&lt;height val=&quot;76&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D587E6FB-6188-4780-A778-55632DE93C2F}&quot;/&gt;&lt;isInvalidForFieldText val=&quot;0&quot;/&gt;&lt;Image&gt;&lt;filename val=&quot;C:\Users\CHABOW~1\AppData\Local\Temp\PR\data\asimages\{D587E6FB-6188-4780-A778-55632DE93C2F}_32.png&quot;/&gt;&lt;left val=&quot;186&quot;/&gt;&lt;top val=&quot;440&quot;/&gt;&lt;width val=&quot;541&quot;/&gt;&lt;height val=&quot;76&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E7208BFE-22C9-422E-B97F-227AD40BBFAA}&quot;/&gt;&lt;isInvalidForFieldText val=&quot;0&quot;/&gt;&lt;Image&gt;&lt;filename val=&quot;C:\Users\CHABOW~1\AppData\Local\Temp\PR\data\asimages\{E7208BFE-22C9-422E-B97F-227AD40BBFAA}_32.png&quot;/&gt;&lt;left val=&quot;190&quot;/&gt;&lt;top val=&quot;417&quot;/&gt;&lt;width val=&quot;287&quot;/&gt;&lt;height val=&quot;72&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8171C55A-0318-4C8D-80C2-1E6A6DB2166F}&quot;/&gt;&lt;isInvalidForFieldText val=&quot;0&quot;/&gt;&lt;Image&gt;&lt;filename val=&quot;C:\Users\CHABOW~1\AppData\Local\Temp\PR\data\asimages\{8171C55A-0318-4C8D-80C2-1E6A6DB2166F}_32.png&quot;/&gt;&lt;left val=&quot;209&quot;/&gt;&lt;top val=&quot;443&quot;/&gt;&lt;width val=&quot;273&quot;/&gt;&lt;height val=&quot;72&quot;/&gt;&lt;hasText val=&quot;1&quot;/&gt;&lt;/Image&gt;&lt;/ThreeDShapeInfo&gt;"/>
</p:tagLst>
</file>

<file path=ppt/tags/tag28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29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5F683FDF-1FF6-4687-A7FA-813E8A25468F}&quot;/&gt;&lt;isInvalidForFieldText val=&quot;0&quot;/&gt;&lt;Image&gt;&lt;filename val=&quot;C:\Users\CHABOW~1\AppData\Local\Temp\PR\data\asimages\{5F683FDF-1FF6-4687-A7FA-813E8A25468F}_32.png&quot;/&gt;&lt;left val=&quot;203&quot;/&gt;&lt;top val=&quot;430&quot;/&gt;&lt;width val=&quot;271&quot;/&gt;&lt;height val=&quot;69&quot;/&gt;&lt;hasText val=&quot;1&quot;/&gt;&lt;/Image&gt;&lt;/ThreeDShapeInfo&gt;"/>
</p:tagLst>
</file>

<file path=ppt/tags/tag29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45"/>
  <p:tag name="MMPROD_TYPE" val="10018"/>
  <p:tag name="MMPROD_DATA" val="&lt;property id=&quot;10074&quot; value=&quot;1&quot;/&gt;&lt;property id=&quot;10193&quot; value=&quot;A&quot;/&gt;&lt;property id=&quot;10199&quot; value=&quot;0&quot;/&gt;&lt;object type=&quot;10049&quot; unique_id=&quot;10046&quot;&gt;&lt;property id=&quot;10020&quot; value=&quot;9&quot;/&gt;&lt;property id=&quot;10102&quot; value=&quot;0&quot;/&gt;&lt;property id=&quot;10191&quot; value=&quot;-1&quot;/&gt;&lt;/object&gt;"/>
  <p:tag name="MMPROD_COLLECTIONCONTAINERID" val="10042"/>
  <p:tag name="MMPROD_PARENTID" val="10041"/>
  <p:tag name="MMPROD_ANSWERLETTER" val="A) "/>
</p:tagLst>
</file>

<file path=ppt/tags/tag29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47"/>
  <p:tag name="MMPROD_TYPE" val="10018"/>
  <p:tag name="MMPROD_DATA" val="&lt;property id=&quot;10074&quot; value=&quot;0&quot;/&gt;&lt;property id=&quot;10193&quot; value=&quot;B&quot;/&gt;&lt;property id=&quot;10199&quot; value=&quot;0&quot;/&gt;&lt;object type=&quot;10049&quot; unique_id=&quot;10048&quot;&gt;&lt;property id=&quot;10020&quot; value=&quot;9&quot;/&gt;&lt;property id=&quot;10102&quot; value=&quot;0&quot;/&gt;&lt;property id=&quot;10191&quot; value=&quot;-1&quot;/&gt;&lt;/object&gt;"/>
  <p:tag name="MMPROD_COLLECTIONCONTAINERID" val="10042"/>
  <p:tag name="MMPROD_PARENTID" val="10041"/>
  <p:tag name="MMPROD_ANSWERLETTER" val="B) "/>
</p:tagLst>
</file>

<file path=ppt/tags/tag29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49"/>
  <p:tag name="MMPROD_TYPE" val="10018"/>
  <p:tag name="MMPROD_DATA" val="&lt;property id=&quot;10074&quot; value=&quot;0&quot;/&gt;&lt;property id=&quot;10193&quot; value=&quot;C&quot;/&gt;&lt;property id=&quot;10199&quot; value=&quot;0&quot;/&gt;&lt;object type=&quot;10049&quot; unique_id=&quot;10050&quot;&gt;&lt;property id=&quot;10020&quot; value=&quot;9&quot;/&gt;&lt;property id=&quot;10102&quot; value=&quot;0&quot;/&gt;&lt;property id=&quot;10191&quot; value=&quot;-1&quot;/&gt;&lt;/object&gt;"/>
  <p:tag name="MMPROD_COLLECTIONCONTAINERID" val="10042"/>
  <p:tag name="MMPROD_PARENTID" val="10041"/>
  <p:tag name="MMPROD_ANSWERLETTER" val="C) "/>
</p:tagLst>
</file>

<file path=ppt/tags/tag29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51"/>
  <p:tag name="MMPROD_TYPE" val="10018"/>
  <p:tag name="MMPROD_DATA" val="&lt;property id=&quot;10074&quot; value=&quot;0&quot;/&gt;&lt;property id=&quot;10193&quot; value=&quot;D&quot;/&gt;&lt;property id=&quot;10199&quot; value=&quot;0&quot;/&gt;&lt;object type=&quot;10049&quot; unique_id=&quot;10052&quot;&gt;&lt;property id=&quot;10020&quot; value=&quot;9&quot;/&gt;&lt;property id=&quot;10102&quot; value=&quot;0&quot;/&gt;&lt;property id=&quot;10191&quot; value=&quot;-1&quot;/&gt;&lt;/object&gt;"/>
  <p:tag name="MMPROD_COLLECTIONCONTAINERID" val="10042"/>
  <p:tag name="MMPROD_PARENTID" val="10041"/>
  <p:tag name="MMPROD_ANSWERLETTER" val="D) "/>
</p:tagLst>
</file>

<file path=ppt/tags/tag29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Safety Board]]&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22&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9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0.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Health and Safety]]&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33&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0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Educatio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5&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0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Labour]]&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22&quot;/&gt;&lt;/TableIndex&gt;&lt;/ShapeTextInfo&gt;"/>
</p:tagLst>
</file>

<file path=ppt/tags/tag30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MMPROD_LASTVALUES" val="&lt;ChangeData&gt;&lt;SlideID&gt;&lt;![CDATA[304]]&gt;&lt;/SlideID&gt;&lt;/ChangeData&gt;"/>
  <p:tag name="MMPROD_PASSDATA" val="&lt;object type=&quot;10050&quot; unique_id=&quot;10055&quot;&gt;&lt;property id=&quot;10020&quot; value=&quot;2&quot;/&gt;&lt;property id=&quot;10102&quot; value=&quot;1&quot;/&gt;&lt;property id=&quot;10191&quot; value=&quot;-1&quot;/&gt;&lt;/object&gt;"/>
  <p:tag name="MMPROD_FAILDATA" val="&lt;object type=&quot;10051&quot; unique_id=&quot;10056&quot;&gt;&lt;property id=&quot;10020&quot; value=&quot;2&quot;/&gt;&lt;property id=&quot;10102&quot; value=&quot;1&quot;/&gt;&lt;property id=&quot;10191&quot; value=&quot;-1&quot;/&gt;&lt;/object&gt;"/>
  <p:tag name="MMPROD_ID" val="10053"/>
  <p:tag name="MMPROD_TYPE" val="10008"/>
  <p:tag name="MMPROD_DATA" val="&lt;property id=&quot;10026&quot; value=&quot;1&quot;/&gt;&lt;property id=&quot;10027&quot; value=&quot;Interaction1005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13.xml><?xml version="1.0" encoding="utf-8"?>
<p:tagLst xmlns:a="http://schemas.openxmlformats.org/drawingml/2006/main" xmlns:r="http://schemas.openxmlformats.org/officeDocument/2006/relationships" xmlns:p="http://schemas.openxmlformats.org/presentationml/2006/main">
  <p:tag name="MMPROD_ID" val="10053"/>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Lst>
</file>

<file path=ppt/tags/tag31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7E17FD96-A7E3-46EF-907E-28522034E5C3}&quot;/&gt;&lt;isInvalidForFieldText val=&quot;0&quot;/&gt;&lt;Image&gt;&lt;filename val=&quot;C:\Users\CHABOW~1\AppData\Local\Temp\PR\data\asimages\{7E17FD96-A7E3-46EF-907E-28522034E5C3}_33.png&quot;/&gt;&lt;left val=&quot;66&quot;/&gt;&lt;top val=&quot;350&quot;/&gt;&lt;width val=&quot;271&quot;/&gt;&lt;height val=&quot;72&quot;/&gt;&lt;hasText val=&quot;1&quot;/&gt;&lt;/Image&gt;&lt;/ThreeDShapeInfo&gt;"/>
</p:tagLst>
</file>

<file path=ppt/tags/tag31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69CDE357-804C-466F-9EA6-DE38FBD9E7CD}&quot;/&gt;&lt;isInvalidForFieldText val=&quot;0&quot;/&gt;&lt;Image&gt;&lt;filename val=&quot;C:\Users\CHABOW~1\AppData\Local\Temp\PR\data\asimages\{69CDE357-804C-466F-9EA6-DE38FBD9E7CD}_33.png&quot;/&gt;&lt;left val=&quot;390&quot;/&gt;&lt;top val=&quot;350&quot;/&gt;&lt;width val=&quot;271&quot;/&gt;&lt;height val=&quot;72&quot;/&gt;&lt;hasText val=&quot;1&quot;/&gt;&lt;/Image&gt;&lt;/ThreeDShapeInfo&gt;"/>
</p:tagLst>
</file>

<file path=ppt/tags/tag31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5C3E39B7-54F5-44B6-B12B-5532568F1BEC}&quot;/&gt;&lt;isInvalidForFieldText val=&quot;0&quot;/&gt;&lt;Image&gt;&lt;filename val=&quot;C:\Users\CHABOW~1\AppData\Local\Temp\PR\data\asimages\{5C3E39B7-54F5-44B6-B12B-5532568F1BEC}_33.png&quot;/&gt;&lt;left val=&quot;196&quot;/&gt;&lt;top val=&quot;417&quot;/&gt;&lt;width val=&quot;271&quot;/&gt;&lt;height val=&quot;70&quot;/&gt;&lt;hasText val=&quot;1&quot;/&gt;&lt;/Image&gt;&lt;/ThreeDShapeInfo&gt;"/>
</p:tagLst>
</file>

<file path=ppt/tags/tag31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3295306A-A6AA-4750-8D23-2C878192952B}&quot;/&gt;&lt;isInvalidForFieldText val=&quot;0&quot;/&gt;&lt;Image&gt;&lt;filename val=&quot;C:\Users\CHABOW~1\AppData\Local\Temp\PR\data\asimages\{3295306A-A6AA-4750-8D23-2C878192952B}_33.png&quot;/&gt;&lt;left val=&quot;186&quot;/&gt;&lt;top val=&quot;382&quot;/&gt;&lt;width val=&quot;541&quot;/&gt;&lt;height val=&quot;76&quot;/&gt;&lt;hasText val=&quot;1&quot;/&gt;&lt;/Image&gt;&lt;/ThreeDShapeInfo&gt;"/>
</p:tagLst>
</file>

<file path=ppt/tags/tag31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BFC458ED-5BAE-4815-9CC1-23C959455932}&quot;/&gt;&lt;isInvalidForFieldText val=&quot;0&quot;/&gt;&lt;Image&gt;&lt;filename val=&quot;C:\Users\CHABOW~1\AppData\Local\Temp\PR\data\asimages\{BFC458ED-5BAE-4815-9CC1-23C959455932}_33.png&quot;/&gt;&lt;left val=&quot;186&quot;/&gt;&lt;top val=&quot;440&quot;/&gt;&lt;width val=&quot;541&quot;/&gt;&lt;height val=&quot;76&quot;/&gt;&lt;hasText val=&quot;1&quot;/&gt;&lt;/Image&gt;&lt;/ThreeDShapeInfo&gt;"/>
</p:tagLst>
</file>

<file path=ppt/tags/tag31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9ED4AB22-8933-4081-ACA8-52964BDB1952}&quot;/&gt;&lt;isInvalidForFieldText val=&quot;0&quot;/&gt;&lt;Image&gt;&lt;filename val=&quot;C:\Users\CHABOW~1\AppData\Local\Temp\PR\data\asimages\{9ED4AB22-8933-4081-ACA8-52964BDB1952}_33.png&quot;/&gt;&lt;left val=&quot;190&quot;/&gt;&lt;top val=&quot;417&quot;/&gt;&lt;width val=&quot;287&quot;/&gt;&lt;height val=&quot;7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DA9692BB-AD4B-4E39-B2BB-747D0A048BB7}&quot;/&gt;&lt;isInvalidForFieldText val=&quot;0&quot;/&gt;&lt;Image&gt;&lt;filename val=&quot;C:\Users\CHABOW~1\AppData\Local\Temp\PR\data\asimages\{DA9692BB-AD4B-4E39-B2BB-747D0A048BB7}_33.png&quot;/&gt;&lt;left val=&quot;209&quot;/&gt;&lt;top val=&quot;443&quot;/&gt;&lt;width val=&quot;273&quot;/&gt;&lt;height val=&quot;72&quot;/&gt;&lt;hasText val=&quot;1&quot;/&gt;&lt;/Image&gt;&lt;/ThreeDShapeInfo&gt;"/>
</p:tagLst>
</file>

<file path=ppt/tags/tag32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32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32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0802D0E9-1762-44E2-992C-8683B28DE057}&quot;/&gt;&lt;isInvalidForFieldText val=&quot;0&quot;/&gt;&lt;Image&gt;&lt;filename val=&quot;C:\Users\CHABOW~1\AppData\Local\Temp\PR\data\asimages\{0802D0E9-1762-44E2-992C-8683B28DE057}_33.png&quot;/&gt;&lt;left val=&quot;203&quot;/&gt;&lt;top val=&quot;430&quot;/&gt;&lt;width val=&quot;271&quot;/&gt;&lt;height val=&quot;69&quot;/&gt;&lt;hasText val=&quot;1&quot;/&gt;&lt;/Image&gt;&lt;/ThreeDShapeInfo&gt;"/>
</p:tagLst>
</file>

<file path=ppt/tags/tag32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57"/>
  <p:tag name="MMPROD_TYPE" val="10018"/>
  <p:tag name="MMPROD_DATA" val="&lt;property id=&quot;10074&quot; value=&quot;1&quot;/&gt;&lt;property id=&quot;10193&quot; value=&quot;A&quot;/&gt;&lt;property id=&quot;10199&quot; value=&quot;0&quot;/&gt;&lt;object type=&quot;10049&quot; unique_id=&quot;10058&quot;&gt;&lt;property id=&quot;10020&quot; value=&quot;9&quot;/&gt;&lt;property id=&quot;10102&quot; value=&quot;0&quot;/&gt;&lt;property id=&quot;10191&quot; value=&quot;-1&quot;/&gt;&lt;/object&gt;"/>
  <p:tag name="MMPROD_COLLECTIONCONTAINERID" val="10054"/>
  <p:tag name="MMPROD_PARENTID" val="10053"/>
  <p:tag name="MMPROD_ANSWERLETTER" val="A) "/>
</p:tagLst>
</file>

<file path=ppt/tags/tag32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62.4]]&gt;&lt;/Top&gt;&lt;/ChangeData&gt;"/>
  <p:tag name="MMPROD_ID" val="10059"/>
  <p:tag name="MMPROD_TYPE" val="10018"/>
  <p:tag name="MMPROD_DATA" val="&lt;property id=&quot;10074&quot; value=&quot;0&quot;/&gt;&lt;property id=&quot;10193&quot; value=&quot;B&quot;/&gt;&lt;property id=&quot;10199&quot; value=&quot;0&quot;/&gt;&lt;object type=&quot;10049&quot; unique_id=&quot;10060&quot;&gt;&lt;property id=&quot;10020&quot; value=&quot;9&quot;/&gt;&lt;property id=&quot;10102&quot; value=&quot;0&quot;/&gt;&lt;property id=&quot;10191&quot; value=&quot;-1&quot;/&gt;&lt;/object&gt;"/>
  <p:tag name="MMPROD_COLLECTIONCONTAINERID" val="10054"/>
  <p:tag name="MMPROD_PARENTID" val="10053"/>
  <p:tag name="MMPROD_ANSWERLETTER" val="B) "/>
</p:tagLst>
</file>

<file path=ppt/tags/tag32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061"/>
  <p:tag name="MMPROD_TYPE" val="10018"/>
  <p:tag name="MMPROD_DATA" val="&lt;property id=&quot;10074&quot; value=&quot;0&quot;/&gt;&lt;property id=&quot;10193&quot; value=&quot;C&quot;/&gt;&lt;property id=&quot;10199&quot; value=&quot;0&quot;/&gt;&lt;object type=&quot;10049&quot; unique_id=&quot;10062&quot;&gt;&lt;property id=&quot;10020&quot; value=&quot;9&quot;/&gt;&lt;property id=&quot;10102&quot; value=&quot;0&quot;/&gt;&lt;property id=&quot;10191&quot; value=&quot;-1&quot;/&gt;&lt;/object&gt;"/>
  <p:tag name="MMPROD_COLLECTIONCONTAINERID" val="10054"/>
  <p:tag name="MMPROD_PARENTID" val="10053"/>
  <p:tag name="MMPROD_ANSWERLETTER" val="C) "/>
</p:tagLst>
</file>

<file path=ppt/tags/tag32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54.4]]&gt;&lt;/Top&gt;&lt;/ChangeData&gt;"/>
  <p:tag name="MMPROD_ID" val="10063"/>
  <p:tag name="MMPROD_TYPE" val="10018"/>
  <p:tag name="MMPROD_DATA" val="&lt;property id=&quot;10074&quot; value=&quot;0&quot;/&gt;&lt;property id=&quot;10193&quot; value=&quot;D&quot;/&gt;&lt;property id=&quot;10199&quot; value=&quot;0&quot;/&gt;&lt;object type=&quot;10049&quot; unique_id=&quot;10064&quot;&gt;&lt;property id=&quot;10020&quot; value=&quot;9&quot;/&gt;&lt;property id=&quot;10102&quot; value=&quot;0&quot;/&gt;&lt;property id=&quot;10191&quot; value=&quot;-1&quot;/&gt;&lt;/object&gt;"/>
  <p:tag name="MMPROD_COLLECTIONCONTAINERID" val="10054"/>
  <p:tag name="MMPROD_PARENTID" val="10053"/>
  <p:tag name="MMPROD_ANSWERLETTER" val="D) "/>
</p:tagLst>
</file>

<file path=ppt/tags/tag32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54.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29.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illness]]&gt;&lt;/Text&gt;&lt;FontSize&gt;&lt;![CDATA[18]]&gt;&lt;/FontSize&gt;&lt;Left&gt;&lt;![CDATA[106]]&gt;&lt;/Left&gt;&lt;Top&gt;&lt;![CDATA[254.4]]&gt;&lt;/Top&gt;&lt;/ChangeData&gt;"/>
  <p:tag name="MMPROD_ABSOLUTEPOSITIONID" val="1024"/>
  <p:tag name="PRESENTER_SHAPETEXTINFO" val="&lt;ShapeTextInfo&gt;&lt;TableIndex row=&quot;-1&quot; col=&quot;-1&quot;&gt;&lt;linesCount val=&quot;1&quot;/&gt;&lt;lineCharCount val=&quot;17&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3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32.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immediate skin or eye irritation or long-term health effects]]&gt;&lt;/Text&gt;&lt;FontSize&gt;&lt;![CDATA[18]]&gt;&lt;/FontSize&gt;&lt;Left&gt;&lt;![CDATA[105]]&gt;&lt;/Left&gt;&lt;Top&gt;&lt;![CDATA[197.6]]&gt;&lt;/Top&gt;&lt;/ChangeData&gt;"/>
  <p:tag name="MMPROD_ABSOLUTEPOSITIONID" val="1023"/>
  <p:tag name="PRESENTER_SHAPETEXTINFO" val="&lt;ShapeTextInfo&gt;&lt;TableIndex row=&quot;-1&quot; col=&quot;-1&quot;&gt;&lt;linesCount val=&quot;2&quot;/&gt;&lt;lineCharCount val=&quot;51&quot;/&gt;&lt;lineCharCount val=&quot;19&quot;/&gt;&lt;/TableIndex&gt;&lt;/ShapeTextInfo&gt;"/>
</p:tagLst>
</file>

<file path=ppt/tags/tag33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3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62.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35.xml><?xml version="1.0" encoding="utf-8"?>
<p:tagLst xmlns:a="http://schemas.openxmlformats.org/drawingml/2006/main" xmlns:r="http://schemas.openxmlformats.org/officeDocument/2006/relationships" xmlns:p="http://schemas.openxmlformats.org/presentationml/2006/main">
  <p:tag name="MMPROD_LASTVALUES" val="&lt;ChangeData&gt;&lt;Text&gt;&lt;![CDATA[Contain harmful microorganisms]]&gt;&lt;/Text&gt;&lt;FontSize&gt;&lt;![CDATA[18]]&gt;&lt;/FontSize&gt;&lt;Left&gt;&lt;![CDATA[105]]&gt;&lt;/Left&gt;&lt;Top&gt;&lt;![CDATA[162.4]]&gt;&lt;/Top&gt;&lt;/ChangeData&gt;"/>
  <p:tag name="MMPROD_ABSOLUTEPOSITIONID" val="1022"/>
  <p:tag name="PRESENTER_SHAPETEXTINFO" val="&lt;ShapeTextInfo&gt;&lt;TableIndex row=&quot;-1&quot; col=&quot;-1&quot;&gt;&lt;linesCount val=&quot;1&quot;/&gt;&lt;lineCharCount val=&quot;30&quot;/&gt;&lt;/TableIndex&gt;&lt;/ShapeTextInfo&gt;"/>
</p:tagLst>
</file>

<file path=ppt/tags/tag33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3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38.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death of a person exposed to small amounts]]&gt;&lt;/Text&gt;&lt;FontSize&gt;&lt;![CDATA[18]]&gt;&lt;/FontSize&gt;&lt;Left&gt;&lt;![CDATA[104]]&gt;&lt;/Left&gt;&lt;Top&gt;&lt;![CDATA[105.6]]&gt;&lt;/Top&gt;&lt;/ChangeData&gt;"/>
  <p:tag name="MMPROD_ABSOLUTEPOSITIONID" val="1021"/>
  <p:tag name="PRESENTER_SHAPETEXTINFO" val="&lt;ShapeTextInfo&gt;&lt;TableIndex row=&quot;-1&quot; col=&quot;-1&quot;&gt;&lt;linesCount val=&quot;2&quot;/&gt;&lt;lineCharCount val=&quot;45&quot;/&gt;&lt;lineCharCount val=&quot;7&quot;/&gt;&lt;/TableIndex&gt;&lt;/ShapeTextInfo&gt;"/>
</p:tagLst>
</file>

<file path=ppt/tags/tag33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44.xml><?xml version="1.0" encoding="utf-8"?>
<p:tagLst xmlns:a="http://schemas.openxmlformats.org/drawingml/2006/main" xmlns:r="http://schemas.openxmlformats.org/officeDocument/2006/relationships" xmlns:p="http://schemas.openxmlformats.org/presentationml/2006/main">
  <p:tag name="MMPROD_LASTVALUES" val="&lt;ChangeData&gt;&lt;SlideID&gt;&lt;![CDATA[305]]&gt;&lt;/SlideID&gt;&lt;/ChangeData&gt;"/>
  <p:tag name="MMPROD_PASSDATA" val="&lt;object type=&quot;10050&quot; unique_id=&quot;10071&quot;&gt;&lt;property id=&quot;10020&quot; value=&quot;2&quot;/&gt;&lt;property id=&quot;10102&quot; value=&quot;1&quot;/&gt;&lt;property id=&quot;10191&quot; value=&quot;-1&quot;/&gt;&lt;/object&gt;"/>
  <p:tag name="MMPROD_FAILDATA" val="&lt;object type=&quot;10051&quot; unique_id=&quot;10072&quot;&gt;&lt;property id=&quot;10020&quot; value=&quot;2&quot;/&gt;&lt;property id=&quot;10102&quot; value=&quot;1&quot;/&gt;&lt;property id=&quot;10191&quot; value=&quot;-1&quot;/&gt;&lt;/object&gt;"/>
  <p:tag name="MMPROD_ID" val="10069"/>
  <p:tag name="MMPROD_TYPE" val="10008"/>
  <p:tag name="MMPROD_DATA" val="&lt;property id=&quot;10026&quot; value=&quot;1&quot;/&gt;&lt;property id=&quot;10027&quot; value=&quot;Interaction1006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45.xml><?xml version="1.0" encoding="utf-8"?>
<p:tagLst xmlns:a="http://schemas.openxmlformats.org/drawingml/2006/main" xmlns:r="http://schemas.openxmlformats.org/officeDocument/2006/relationships" xmlns:p="http://schemas.openxmlformats.org/presentationml/2006/main">
  <p:tag name="MMPROD_ID" val="10069"/>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Lst>
</file>

<file path=ppt/tags/tag34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C4A24FD1-BE1D-4DBB-A678-E02827873126}&quot;/&gt;&lt;isInvalidForFieldText val=&quot;0&quot;/&gt;&lt;Image&gt;&lt;filename val=&quot;C:\Users\CHABOW~1\AppData\Local\Temp\PR\data\asimages\{C4A24FD1-BE1D-4DBB-A678-E02827873126}_34.png&quot;/&gt;&lt;left val=&quot;66&quot;/&gt;&lt;top val=&quot;350&quot;/&gt;&lt;width val=&quot;271&quot;/&gt;&lt;height val=&quot;72&quot;/&gt;&lt;hasText val=&quot;1&quot;/&gt;&lt;/Image&gt;&lt;/ThreeDShapeInfo&gt;"/>
</p:tagLst>
</file>

<file path=ppt/tags/tag34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1D3F36E2-9CEE-4D9F-B43E-068E8382635C}&quot;/&gt;&lt;isInvalidForFieldText val=&quot;0&quot;/&gt;&lt;Image&gt;&lt;filename val=&quot;C:\Users\CHABOW~1\AppData\Local\Temp\PR\data\asimages\{1D3F36E2-9CEE-4D9F-B43E-068E8382635C}_34.png&quot;/&gt;&lt;left val=&quot;390&quot;/&gt;&lt;top val=&quot;350&quot;/&gt;&lt;width val=&quot;271&quot;/&gt;&lt;height val=&quot;72&quot;/&gt;&lt;hasText val=&quot;1&quot;/&gt;&lt;/Image&gt;&lt;/ThreeDShapeInfo&gt;"/>
</p:tagLst>
</file>

<file path=ppt/tags/tag34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FF21D5E1-B6E1-4446-854B-3B317066C4E1}&quot;/&gt;&lt;isInvalidForFieldText val=&quot;0&quot;/&gt;&lt;Image&gt;&lt;filename val=&quot;C:\Users\CHABOW~1\AppData\Local\Temp\PR\data\asimages\{FF21D5E1-B6E1-4446-854B-3B317066C4E1}_34.png&quot;/&gt;&lt;left val=&quot;196&quot;/&gt;&lt;top val=&quot;417&quot;/&gt;&lt;width val=&quot;271&quot;/&gt;&lt;height val=&quot;70&quot;/&gt;&lt;hasText val=&quot;1&quot;/&gt;&lt;/Image&gt;&lt;/ThreeDShapeInfo&gt;"/>
</p:tagLst>
</file>

<file path=ppt/tags/tag34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70BA1841-8450-42A3-8B4E-791DB822A995}&quot;/&gt;&lt;isInvalidForFieldText val=&quot;0&quot;/&gt;&lt;Image&gt;&lt;filename val=&quot;C:\Users\CHABOW~1\AppData\Local\Temp\PR\data\asimages\{70BA1841-8450-42A3-8B4E-791DB822A995}_34.png&quot;/&gt;&lt;left val=&quot;186&quot;/&gt;&lt;top val=&quot;382&quot;/&gt;&lt;width val=&quot;541&quot;/&gt;&lt;height val=&quot;7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7E2CB85E-464A-4363-9357-C6E13EB2504A}&quot;/&gt;&lt;isInvalidForFieldText val=&quot;0&quot;/&gt;&lt;Image&gt;&lt;filename val=&quot;C:\Users\CHABOW~1\AppData\Local\Temp\PR\data\asimages\{7E2CB85E-464A-4363-9357-C6E13EB2504A}_34.png&quot;/&gt;&lt;left val=&quot;186&quot;/&gt;&lt;top val=&quot;440&quot;/&gt;&lt;width val=&quot;541&quot;/&gt;&lt;height val=&quot;76&quot;/&gt;&lt;hasText val=&quot;1&quot;/&gt;&lt;/Image&gt;&lt;/ThreeDShapeInfo&gt;"/>
</p:tagLst>
</file>

<file path=ppt/tags/tag35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E61BEA40-5E7C-4466-A93B-9AB2831152D7}&quot;/&gt;&lt;isInvalidForFieldText val=&quot;0&quot;/&gt;&lt;Image&gt;&lt;filename val=&quot;C:\Users\CHABOW~1\AppData\Local\Temp\PR\data\asimages\{E61BEA40-5E7C-4466-A93B-9AB2831152D7}_34.png&quot;/&gt;&lt;left val=&quot;190&quot;/&gt;&lt;top val=&quot;417&quot;/&gt;&lt;width val=&quot;287&quot;/&gt;&lt;height val=&quot;72&quot;/&gt;&lt;hasText val=&quot;1&quot;/&gt;&lt;/Image&gt;&lt;/ThreeDShapeInfo&gt;"/>
</p:tagLst>
</file>

<file path=ppt/tags/tag352.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E7075E30-ECE5-4947-A733-BD172D242EAE}&quot;/&gt;&lt;isInvalidForFieldText val=&quot;0&quot;/&gt;&lt;Image&gt;&lt;filename val=&quot;C:\Users\CHABOW~1\AppData\Local\Temp\PR\data\asimages\{E7075E30-ECE5-4947-A733-BD172D242EAE}_34.png&quot;/&gt;&lt;left val=&quot;203&quot;/&gt;&lt;top val=&quot;430&quot;/&gt;&lt;width val=&quot;271&quot;/&gt;&lt;height val=&quot;69&quot;/&gt;&lt;hasText val=&quot;1&quot;/&gt;&lt;/Image&gt;&lt;/ThreeDShapeInfo&gt;"/>
</p:tagLst>
</file>

<file path=ppt/tags/tag353.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15CE637E-020E-488E-98D0-6FDA11ADFFDF}&quot;/&gt;&lt;isInvalidForFieldText val=&quot;0&quot;/&gt;&lt;Image&gt;&lt;filename val=&quot;C:\Users\CHABOW~1\AppData\Local\Temp\PR\data\asimages\{15CE637E-020E-488E-98D0-6FDA11ADFFDF}_34.png&quot;/&gt;&lt;left val=&quot;209&quot;/&gt;&lt;top val=&quot;443&quot;/&gt;&lt;width val=&quot;273&quot;/&gt;&lt;height val=&quot;72&quot;/&gt;&lt;hasText val=&quot;1&quot;/&gt;&lt;/Image&gt;&lt;/ThreeDShapeInfo&gt;"/>
</p:tagLst>
</file>

<file path=ppt/tags/tag354.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355.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35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73"/>
  <p:tag name="MMPROD_TYPE" val="10018"/>
  <p:tag name="MMPROD_DATA" val="&lt;property id=&quot;10074&quot; value=&quot;0&quot;/&gt;&lt;property id=&quot;10193&quot; value=&quot;A&quot;/&gt;&lt;property id=&quot;10199&quot; value=&quot;0&quot;/&gt;&lt;object type=&quot;10049&quot; unique_id=&quot;10074&quot;&gt;&lt;property id=&quot;10020&quot; value=&quot;9&quot;/&gt;&lt;property id=&quot;10102&quot; value=&quot;0&quot;/&gt;&lt;property id=&quot;10191&quot; value=&quot;-1&quot;/&gt;&lt;/object&gt;"/>
  <p:tag name="MMPROD_COLLECTIONCONTAINERID" val="10070"/>
  <p:tag name="MMPROD_PARENTID" val="10069"/>
  <p:tag name="MMPROD_ANSWERLETTER" val="A) "/>
</p:tagLst>
</file>

<file path=ppt/tags/tag35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75"/>
  <p:tag name="MMPROD_TYPE" val="10018"/>
  <p:tag name="MMPROD_DATA" val="&lt;property id=&quot;10074&quot; value=&quot;0&quot;/&gt;&lt;property id=&quot;10193&quot; value=&quot;B&quot;/&gt;&lt;property id=&quot;10199&quot; value=&quot;0&quot;/&gt;&lt;object type=&quot;10049&quot; unique_id=&quot;10076&quot;&gt;&lt;property id=&quot;10020&quot; value=&quot;9&quot;/&gt;&lt;property id=&quot;10102&quot; value=&quot;0&quot;/&gt;&lt;property id=&quot;10191&quot; value=&quot;-1&quot;/&gt;&lt;/object&gt;"/>
  <p:tag name="MMPROD_COLLECTIONCONTAINERID" val="10070"/>
  <p:tag name="MMPROD_PARENTID" val="10069"/>
  <p:tag name="MMPROD_ANSWERLETTER" val="B) "/>
</p:tagLst>
</file>

<file path=ppt/tags/tag35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077"/>
  <p:tag name="MMPROD_TYPE" val="10018"/>
  <p:tag name="MMPROD_DATA" val="&lt;property id=&quot;10074&quot; value=&quot;1&quot;/&gt;&lt;property id=&quot;10193&quot; value=&quot;C&quot;/&gt;&lt;property id=&quot;10199&quot; value=&quot;0&quot;/&gt;&lt;object type=&quot;10049&quot; unique_id=&quot;10078&quot;&gt;&lt;property id=&quot;10020&quot; value=&quot;9&quot;/&gt;&lt;property id=&quot;10102&quot; value=&quot;0&quot;/&gt;&lt;property id=&quot;10191&quot; value=&quot;-1&quot;/&gt;&lt;/object&gt;"/>
  <p:tag name="MMPROD_COLLECTIONCONTAINERID" val="10070"/>
  <p:tag name="MMPROD_PARENTID" val="10069"/>
  <p:tag name="MMPROD_ANSWERLETTER" val="C) "/>
</p:tagLst>
</file>

<file path=ppt/tags/tag35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32.8]]&gt;&lt;/Top&gt;&lt;/ChangeData&gt;"/>
  <p:tag name="MMPROD_ID" val="10079"/>
  <p:tag name="MMPROD_TYPE" val="10018"/>
  <p:tag name="MMPROD_DATA" val="&lt;property id=&quot;10074&quot; value=&quot;0&quot;/&gt;&lt;property id=&quot;10193&quot; value=&quot;D&quot;/&gt;&lt;property id=&quot;10199&quot; value=&quot;0&quot;/&gt;&lt;object type=&quot;10049&quot; unique_id=&quot;10080&quot;&gt;&lt;property id=&quot;10020&quot; value=&quot;9&quot;/&gt;&lt;property id=&quot;10102&quot; value=&quot;0&quot;/&gt;&lt;property id=&quot;10191&quot; value=&quot;-1&quot;/&gt;&lt;/object&gt;"/>
  <p:tag name="MMPROD_COLLECTIONCONTAINERID" val="10070"/>
  <p:tag name="MMPROD_PARENTID" val="10069"/>
  <p:tag name="MMPROD_ANSWERLETTER" val="D) "/>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32.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61.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a severe burn]]&gt;&lt;/Text&gt;&lt;FontSize&gt;&lt;![CDATA[18]]&gt;&lt;/FontSize&gt;&lt;Left&gt;&lt;![CDATA[106]]&gt;&lt;/Left&gt;&lt;Top&gt;&lt;![CDATA[232.8]]&gt;&lt;/Top&gt;&lt;/ChangeData&gt;"/>
  <p:tag name="MMPROD_ABSOLUTEPOSITIONID" val="1024"/>
  <p:tag name="PRESENTER_SHAPETEXTINFO" val="&lt;ShapeTextInfo&gt;&lt;TableIndex row=&quot;-1&quot; col=&quot;-1&quot;&gt;&lt;linesCount val=&quot;1&quot;/&gt;&lt;lineCharCount val=&quot;23&quot;/&gt;&lt;/TableIndex&gt;&lt;/ShapeTextInfo&gt;"/>
</p:tagLst>
</file>

<file path=ppt/tags/tag36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6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64.xml><?xml version="1.0" encoding="utf-8"?>
<p:tagLst xmlns:a="http://schemas.openxmlformats.org/drawingml/2006/main" xmlns:r="http://schemas.openxmlformats.org/officeDocument/2006/relationships" xmlns:p="http://schemas.openxmlformats.org/presentationml/2006/main">
  <p:tag name="MMPROD_LASTVALUES" val="&lt;ChangeData&gt;&lt;Text&gt;&lt;![CDATA[Provide oxygen that can increase the risk of fire]]&gt;&lt;/Text&gt;&lt;FontSize&gt;&lt;![CDATA[18]]&gt;&lt;/FontSize&gt;&lt;Left&gt;&lt;![CDATA[105]]&gt;&lt;/Left&gt;&lt;Top&gt;&lt;![CDATA[197.6]]&gt;&lt;/Top&gt;&lt;/ChangeData&gt;"/>
  <p:tag name="MMPROD_ABSOLUTEPOSITIONID" val="1023"/>
  <p:tag name="PRESENTER_SHAPETEXTINFO" val="&lt;ShapeTextInfo&gt;&lt;TableIndex row=&quot;-1&quot; col=&quot;-1&quot;&gt;&lt;linesCount val=&quot;1&quot;/&gt;&lt;lineCharCount val=&quot;49&quot;/&gt;&lt;/TableIndex&gt;&lt;/ShapeTextInfo&gt;"/>
</p:tagLst>
</file>

<file path=ppt/tags/tag36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6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67.xml><?xml version="1.0" encoding="utf-8"?>
<p:tagLst xmlns:a="http://schemas.openxmlformats.org/drawingml/2006/main" xmlns:r="http://schemas.openxmlformats.org/officeDocument/2006/relationships" xmlns:p="http://schemas.openxmlformats.org/presentationml/2006/main">
  <p:tag name="MMPROD_LASTVALUES" val="&lt;ChangeData&gt;&lt;Text&gt;&lt;![CDATA[Capable of catching fire or exploding in the presence of ignition sources]]&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5&quot;/&gt;&lt;lineCharCount val=&quot;28&quot;/&gt;&lt;/TableIndex&gt;&lt;/ShapeTextInfo&gt;"/>
</p:tagLst>
</file>

<file path=ppt/tags/tag36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6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MMPROD_LASTVALUES" val="&lt;ChangeData&gt;&lt;Text&gt;&lt;![CDATA[Contain harmful microorganism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0&quot;/&gt;&lt;/TableIndex&gt;&lt;/ShapeTextInfo&gt;"/>
</p:tagLst>
</file>

<file path=ppt/tags/tag37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76.xml><?xml version="1.0" encoding="utf-8"?>
<p:tagLst xmlns:a="http://schemas.openxmlformats.org/drawingml/2006/main" xmlns:r="http://schemas.openxmlformats.org/officeDocument/2006/relationships" xmlns:p="http://schemas.openxmlformats.org/presentationml/2006/main">
  <p:tag name="MMPROD_LASTVALUES" val="&lt;ChangeData&gt;&lt;SlideID&gt;&lt;![CDATA[306]]&gt;&lt;/SlideID&gt;&lt;/ChangeData&gt;"/>
  <p:tag name="MMPROD_PASSDATA" val="&lt;object type=&quot;10050&quot; unique_id=&quot;10085&quot;&gt;&lt;property id=&quot;10020&quot; value=&quot;2&quot;/&gt;&lt;property id=&quot;10102&quot; value=&quot;1&quot;/&gt;&lt;property id=&quot;10191&quot; value=&quot;-1&quot;/&gt;&lt;/object&gt;"/>
  <p:tag name="MMPROD_FAILDATA" val="&lt;object type=&quot;10051&quot; unique_id=&quot;10086&quot;&gt;&lt;property id=&quot;10020&quot; value=&quot;2&quot;/&gt;&lt;property id=&quot;10102&quot; value=&quot;1&quot;/&gt;&lt;property id=&quot;10191&quot; value=&quot;-1&quot;/&gt;&lt;/object&gt;"/>
  <p:tag name="MMPROD_ID" val="10083"/>
  <p:tag name="MMPROD_TYPE" val="10008"/>
  <p:tag name="MMPROD_DATA" val="&lt;property id=&quot;10026&quot; value=&quot;1&quot;/&gt;&lt;property id=&quot;10027&quot; value=&quot;Interaction1008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77.xml><?xml version="1.0" encoding="utf-8"?>
<p:tagLst xmlns:a="http://schemas.openxmlformats.org/drawingml/2006/main" xmlns:r="http://schemas.openxmlformats.org/officeDocument/2006/relationships" xmlns:p="http://schemas.openxmlformats.org/presentationml/2006/main">
  <p:tag name="MMPROD_ID" val="10083"/>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Lst>
</file>

<file path=ppt/tags/tag37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9B10FF08-6C4D-48EE-9D35-09E23332BB87}&quot;/&gt;&lt;isInvalidForFieldText val=&quot;0&quot;/&gt;&lt;Image&gt;&lt;filename val=&quot;C:\Users\CHABOW~1\AppData\Local\Temp\PR\data\asimages\{9B10FF08-6C4D-48EE-9D35-09E23332BB87}_35.png&quot;/&gt;&lt;left val=&quot;66&quot;/&gt;&lt;top val=&quot;350&quot;/&gt;&lt;width val=&quot;271&quot;/&gt;&lt;height val=&quot;72&quot;/&gt;&lt;hasText val=&quot;1&quot;/&gt;&lt;/Image&gt;&lt;/ThreeDShapeInfo&gt;"/>
</p:tagLst>
</file>

<file path=ppt/tags/tag37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839C2017-1DAC-4CE6-9226-6429404BA62A}&quot;/&gt;&lt;isInvalidForFieldText val=&quot;0&quot;/&gt;&lt;Image&gt;&lt;filename val=&quot;C:\Users\CHABOW~1\AppData\Local\Temp\PR\data\asimages\{839C2017-1DAC-4CE6-9226-6429404BA62A}_35.png&quot;/&gt;&lt;left val=&quot;390&quot;/&gt;&lt;top val=&quot;350&quot;/&gt;&lt;width val=&quot;271&quot;/&gt;&lt;height val=&quot;7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D354886B-4C3F-4A59-B80E-92D220CF4655}&quot;/&gt;&lt;isInvalidForFieldText val=&quot;0&quot;/&gt;&lt;Image&gt;&lt;filename val=&quot;C:\Users\CHABOW~1\AppData\Local\Temp\PR\data\asimages\{D354886B-4C3F-4A59-B80E-92D220CF4655}_35.png&quot;/&gt;&lt;left val=&quot;196&quot;/&gt;&lt;top val=&quot;417&quot;/&gt;&lt;width val=&quot;271&quot;/&gt;&lt;height val=&quot;70&quot;/&gt;&lt;hasText val=&quot;1&quot;/&gt;&lt;/Image&gt;&lt;/ThreeDShapeInfo&gt;"/>
</p:tagLst>
</file>

<file path=ppt/tags/tag38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F53DD354-45E2-4A04-887B-29B3536961E6}&quot;/&gt;&lt;isInvalidForFieldText val=&quot;0&quot;/&gt;&lt;Image&gt;&lt;filename val=&quot;C:\Users\CHABOW~1\AppData\Local\Temp\PR\data\asimages\{F53DD354-45E2-4A04-887B-29B3536961E6}_35.png&quot;/&gt;&lt;left val=&quot;186&quot;/&gt;&lt;top val=&quot;382&quot;/&gt;&lt;width val=&quot;541&quot;/&gt;&lt;height val=&quot;76&quot;/&gt;&lt;hasText val=&quot;1&quot;/&gt;&lt;/Image&gt;&lt;/ThreeDShapeInfo&gt;"/>
</p:tagLst>
</file>

<file path=ppt/tags/tag38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7CEC7EA0-81FB-4E0F-B4A8-4EC22E73B31B}&quot;/&gt;&lt;isInvalidForFieldText val=&quot;0&quot;/&gt;&lt;Image&gt;&lt;filename val=&quot;C:\Users\CHABOW~1\AppData\Local\Temp\PR\data\asimages\{7CEC7EA0-81FB-4E0F-B4A8-4EC22E73B31B}_35.png&quot;/&gt;&lt;left val=&quot;186&quot;/&gt;&lt;top val=&quot;440&quot;/&gt;&lt;width val=&quot;541&quot;/&gt;&lt;height val=&quot;76&quot;/&gt;&lt;hasText val=&quot;1&quot;/&gt;&lt;/Image&gt;&lt;/ThreeDShapeInfo&gt;"/>
</p:tagLst>
</file>

<file path=ppt/tags/tag38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1E9065F6-C9A8-41F7-8102-1EB246072117}&quot;/&gt;&lt;isInvalidForFieldText val=&quot;0&quot;/&gt;&lt;Image&gt;&lt;filename val=&quot;C:\Users\CHABOW~1\AppData\Local\Temp\PR\data\asimages\{1E9065F6-C9A8-41F7-8102-1EB246072117}_35.png&quot;/&gt;&lt;left val=&quot;190&quot;/&gt;&lt;top val=&quot;417&quot;/&gt;&lt;width val=&quot;287&quot;/&gt;&lt;height val=&quot;72&quot;/&gt;&lt;hasText val=&quot;1&quot;/&gt;&lt;/Image&gt;&lt;/ThreeDShapeInfo&gt;"/>
</p:tagLst>
</file>

<file path=ppt/tags/tag384.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7EC1DD32-B21D-46D2-A30D-4EF1701855A0}&quot;/&gt;&lt;isInvalidForFieldText val=&quot;0&quot;/&gt;&lt;Image&gt;&lt;filename val=&quot;C:\Users\CHABOW~1\AppData\Local\Temp\PR\data\asimages\{7EC1DD32-B21D-46D2-A30D-4EF1701855A0}_35.png&quot;/&gt;&lt;left val=&quot;203&quot;/&gt;&lt;top val=&quot;430&quot;/&gt;&lt;width val=&quot;271&quot;/&gt;&lt;height val=&quot;69&quot;/&gt;&lt;hasText val=&quot;1&quot;/&gt;&lt;/Image&gt;&lt;/ThreeDShapeInfo&gt;"/>
</p:tagLst>
</file>

<file path=ppt/tags/tag385.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B5BE9E90-A0E1-4120-9742-5AAB6137A321}&quot;/&gt;&lt;isInvalidForFieldText val=&quot;0&quot;/&gt;&lt;Image&gt;&lt;filename val=&quot;C:\Users\CHABOW~1\AppData\Local\Temp\PR\data\asimages\{B5BE9E90-A0E1-4120-9742-5AAB6137A321}_35.png&quot;/&gt;&lt;left val=&quot;209&quot;/&gt;&lt;top val=&quot;443&quot;/&gt;&lt;width val=&quot;273&quot;/&gt;&lt;height val=&quot;72&quot;/&gt;&lt;hasText val=&quot;1&quot;/&gt;&lt;/Image&gt;&lt;/ThreeDShapeInfo&gt;"/>
</p:tagLst>
</file>

<file path=ppt/tags/tag386.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387.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38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87"/>
  <p:tag name="MMPROD_TYPE" val="10018"/>
  <p:tag name="MMPROD_DATA" val="&lt;property id=&quot;10074&quot; value=&quot;1&quot;/&gt;&lt;property id=&quot;10193&quot; value=&quot;A&quot;/&gt;&lt;property id=&quot;10199&quot; value=&quot;0&quot;/&gt;&lt;object type=&quot;10049&quot; unique_id=&quot;10088&quot;&gt;&lt;property id=&quot;10020&quot; value=&quot;9&quot;/&gt;&lt;property id=&quot;10102&quot; value=&quot;0&quot;/&gt;&lt;property id=&quot;10191&quot; value=&quot;-1&quot;/&gt;&lt;/object&gt;"/>
  <p:tag name="MMPROD_COLLECTIONCONTAINERID" val="10084"/>
  <p:tag name="MMPROD_PARENTID" val="10083"/>
  <p:tag name="MMPROD_ANSWERLETTER" val="A) "/>
</p:tagLst>
</file>

<file path=ppt/tags/tag38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89"/>
  <p:tag name="MMPROD_TYPE" val="10018"/>
  <p:tag name="MMPROD_DATA" val="&lt;property id=&quot;10074&quot; value=&quot;0&quot;/&gt;&lt;property id=&quot;10193&quot; value=&quot;B&quot;/&gt;&lt;property id=&quot;10199&quot; value=&quot;0&quot;/&gt;&lt;object type=&quot;10049&quot; unique_id=&quot;10090&quot;&gt;&lt;property id=&quot;10020&quot; value=&quot;9&quot;/&gt;&lt;property id=&quot;10102&quot; value=&quot;0&quot;/&gt;&lt;property id=&quot;10191&quot; value=&quot;-1&quot;/&gt;&lt;/object&gt;"/>
  <p:tag name="MMPROD_COLLECTIONCONTAINERID" val="10084"/>
  <p:tag name="MMPROD_PARENTID" val="10083"/>
  <p:tag name="MMPROD_ANSWERLETTER" val="B) "/>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9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91"/>
  <p:tag name="MMPROD_TYPE" val="10018"/>
  <p:tag name="MMPROD_DATA" val="&lt;property id=&quot;10074&quot; value=&quot;0&quot;/&gt;&lt;property id=&quot;10193&quot; value=&quot;C&quot;/&gt;&lt;property id=&quot;10199&quot; value=&quot;0&quot;/&gt;&lt;object type=&quot;10049&quot; unique_id=&quot;10092&quot;&gt;&lt;property id=&quot;10020&quot; value=&quot;9&quot;/&gt;&lt;property id=&quot;10102&quot; value=&quot;0&quot;/&gt;&lt;property id=&quot;10191&quot; value=&quot;-1&quot;/&gt;&lt;/object&gt;"/>
  <p:tag name="MMPROD_COLLECTIONCONTAINERID" val="10084"/>
  <p:tag name="MMPROD_PARENTID" val="10083"/>
  <p:tag name="MMPROD_ANSWERLETTER" val="C) "/>
</p:tagLst>
</file>

<file path=ppt/tags/tag39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93"/>
  <p:tag name="MMPROD_TYPE" val="10018"/>
  <p:tag name="MMPROD_DATA" val="&lt;property id=&quot;10074&quot; value=&quot;0&quot;/&gt;&lt;property id=&quot;10193&quot; value=&quot;D&quot;/&gt;&lt;property id=&quot;10199&quot; value=&quot;0&quot;/&gt;&lt;object type=&quot;10049&quot; unique_id=&quot;10094&quot;&gt;&lt;property id=&quot;10020&quot; value=&quot;9&quot;/&gt;&lt;property id=&quot;10102&quot; value=&quot;0&quot;/&gt;&lt;property id=&quot;10191&quot; value=&quot;-1&quot;/&gt;&lt;/object&gt;"/>
  <p:tag name="MMPROD_COLLECTIONCONTAINERID" val="10084"/>
  <p:tag name="MMPROD_PARENTID" val="10083"/>
  <p:tag name="MMPROD_ANSWERLETTER" val="D) "/>
</p:tagLst>
</file>

<file path=ppt/tags/tag39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93.xml><?xml version="1.0" encoding="utf-8"?>
<p:tagLst xmlns:a="http://schemas.openxmlformats.org/drawingml/2006/main" xmlns:r="http://schemas.openxmlformats.org/officeDocument/2006/relationships" xmlns:p="http://schemas.openxmlformats.org/presentationml/2006/main">
  <p:tag name="MMPROD_LASTVALUES" val="&lt;ChangeData&gt;&lt;Text&gt;&lt;![CDATA[Wash hands and avoid touch surface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8&quot;/&gt;&lt;/TableIndex&gt;&lt;/ShapeTextInfo&gt;"/>
</p:tagLst>
</file>

<file path=ppt/tags/tag39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9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96.xml><?xml version="1.0" encoding="utf-8"?>
<p:tagLst xmlns:a="http://schemas.openxmlformats.org/drawingml/2006/main" xmlns:r="http://schemas.openxmlformats.org/officeDocument/2006/relationships" xmlns:p="http://schemas.openxmlformats.org/presentationml/2006/main">
  <p:tag name="MMPROD_LASTVALUES" val="&lt;ChangeData&gt;&lt;Text&gt;&lt;![CDATA[Can explode if exposed to heat or impact]]&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40&quot;/&gt;&lt;/TableIndex&gt;&lt;/ShapeTextInfo&gt;"/>
</p:tagLst>
</file>

<file path=ppt/tags/tag39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9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99.xml><?xml version="1.0" encoding="utf-8"?>
<p:tagLst xmlns:a="http://schemas.openxmlformats.org/drawingml/2006/main" xmlns:r="http://schemas.openxmlformats.org/officeDocument/2006/relationships" xmlns:p="http://schemas.openxmlformats.org/presentationml/2006/main">
  <p:tag name="MMPROD_LASTVALUES" val="&lt;ChangeData&gt;&lt;Text&gt;&lt;![CDATA[Will make your skin itch]]&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4&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0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02.xml><?xml version="1.0" encoding="utf-8"?>
<p:tagLst xmlns:a="http://schemas.openxmlformats.org/drawingml/2006/main" xmlns:r="http://schemas.openxmlformats.org/officeDocument/2006/relationships" xmlns:p="http://schemas.openxmlformats.org/presentationml/2006/main">
  <p:tag name="MMPROD_LASTVALUES" val="&lt;ChangeData&gt;&lt;Text&gt;&lt;![CDATA[Caustics or acids that can destroy skin or eat metal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53&quot;/&gt;&lt;/TableIndex&gt;&lt;/ShapeTextInfo&gt;"/>
</p:tagLst>
</file>

<file path=ppt/tags/tag40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08.xml><?xml version="1.0" encoding="utf-8"?>
<p:tagLst xmlns:a="http://schemas.openxmlformats.org/drawingml/2006/main" xmlns:r="http://schemas.openxmlformats.org/officeDocument/2006/relationships" xmlns:p="http://schemas.openxmlformats.org/presentationml/2006/main">
  <p:tag name="MMPROD_LASTVALUES" val="&lt;ChangeData&gt;&lt;SlideID&gt;&lt;![CDATA[307]]&gt;&lt;/SlideID&gt;&lt;/ChangeData&gt;"/>
  <p:tag name="MMPROD_PASSDATA" val="&lt;object type=&quot;10050&quot; unique_id=&quot;10097&quot;&gt;&lt;property id=&quot;10020&quot; value=&quot;2&quot;/&gt;&lt;property id=&quot;10102&quot; value=&quot;1&quot;/&gt;&lt;property id=&quot;10191&quot; value=&quot;-1&quot;/&gt;&lt;/object&gt;"/>
  <p:tag name="MMPROD_FAILDATA" val="&lt;object type=&quot;10051&quot; unique_id=&quot;10098&quot;&gt;&lt;property id=&quot;10020&quot; value=&quot;2&quot;/&gt;&lt;property id=&quot;10102&quot; value=&quot;1&quot;/&gt;&lt;property id=&quot;10191&quot; value=&quot;-1&quot;/&gt;&lt;/object&gt;"/>
  <p:tag name="MMPROD_ID" val="10095"/>
  <p:tag name="MMPROD_TYPE" val="10008"/>
  <p:tag name="MMPROD_DATA" val="&lt;property id=&quot;10026&quot; value=&quot;1&quot;/&gt;&lt;property id=&quot;10027&quot; value=&quot;Interaction1009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09.xml><?xml version="1.0" encoding="utf-8"?>
<p:tagLst xmlns:a="http://schemas.openxmlformats.org/drawingml/2006/main" xmlns:r="http://schemas.openxmlformats.org/officeDocument/2006/relationships" xmlns:p="http://schemas.openxmlformats.org/presentationml/2006/main">
  <p:tag name="MMPROD_ID" val="10095"/>
  <p:tag name="MMPROD_ABSOLUTEPOSITIONID" val="100"/>
  <p:tag name="MMPROD_LASTVALUES" val="&lt;ChangeData&gt;&lt;Text&gt;&lt;![CDATA[What does the border around this symbol mean?]]&gt;&lt;/Text&gt;&lt;FontSize&gt;&lt;![CDATA[30]]&gt;&lt;/FontSize&gt;&lt;Left&gt;&lt;![CDATA[0]]&gt;&lt;/Left&gt;&lt;Top&gt;&lt;![CDATA[0]]&gt;&lt;/Top&gt;&lt;/ChangeData&gt;"/>
  <p:tag name="PRESENTER_SHAPETEXTINFO" val="&lt;ShapeTextInfo&gt;&lt;TableIndex row=&quot;-1&quot; col=&quot;-1&quot;&gt;&lt;linesCount val=&quot;1&quot;/&gt;&lt;lineCharCount val=&quot;45&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62248E56-46DF-4179-9DE7-4E0F852637FD}&quot;/&gt;&lt;isInvalidForFieldText val=&quot;0&quot;/&gt;&lt;Image&gt;&lt;filename val=&quot;C:\Users\CHABOW~1\AppData\Local\Temp\PR\data\asimages\{62248E56-46DF-4179-9DE7-4E0F852637FD}_36.png&quot;/&gt;&lt;left val=&quot;66&quot;/&gt;&lt;top val=&quot;350&quot;/&gt;&lt;width val=&quot;271&quot;/&gt;&lt;height val=&quot;72&quot;/&gt;&lt;hasText val=&quot;1&quot;/&gt;&lt;/Image&gt;&lt;/ThreeDShapeInfo&gt;"/>
</p:tagLst>
</file>

<file path=ppt/tags/tag41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7C3E352E-611F-413D-B129-931BBF64A5D5}&quot;/&gt;&lt;isInvalidForFieldText val=&quot;0&quot;/&gt;&lt;Image&gt;&lt;filename val=&quot;C:\Users\CHABOW~1\AppData\Local\Temp\PR\data\asimages\{7C3E352E-611F-413D-B129-931BBF64A5D5}_36.png&quot;/&gt;&lt;left val=&quot;390&quot;/&gt;&lt;top val=&quot;350&quot;/&gt;&lt;width val=&quot;271&quot;/&gt;&lt;height val=&quot;72&quot;/&gt;&lt;hasText val=&quot;1&quot;/&gt;&lt;/Image&gt;&lt;/ThreeDShapeInfo&gt;"/>
</p:tagLst>
</file>

<file path=ppt/tags/tag41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AEE8067A-CA98-4122-BA9C-1692C197BC15}&quot;/&gt;&lt;isInvalidForFieldText val=&quot;0&quot;/&gt;&lt;Image&gt;&lt;filename val=&quot;C:\Users\CHABOW~1\AppData\Local\Temp\PR\data\asimages\{AEE8067A-CA98-4122-BA9C-1692C197BC15}_36.png&quot;/&gt;&lt;left val=&quot;196&quot;/&gt;&lt;top val=&quot;417&quot;/&gt;&lt;width val=&quot;271&quot;/&gt;&lt;height val=&quot;70&quot;/&gt;&lt;hasText val=&quot;1&quot;/&gt;&lt;/Image&gt;&lt;/ThreeDShapeInfo&gt;"/>
</p:tagLst>
</file>

<file path=ppt/tags/tag41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67C062FF-46D8-4B54-A369-CEE1B374F5DE}&quot;/&gt;&lt;isInvalidForFieldText val=&quot;0&quot;/&gt;&lt;Image&gt;&lt;filename val=&quot;C:\Users\CHABOW~1\AppData\Local\Temp\PR\data\asimages\{67C062FF-46D8-4B54-A369-CEE1B374F5DE}_36.png&quot;/&gt;&lt;left val=&quot;186&quot;/&gt;&lt;top val=&quot;382&quot;/&gt;&lt;width val=&quot;541&quot;/&gt;&lt;height val=&quot;76&quot;/&gt;&lt;hasText val=&quot;1&quot;/&gt;&lt;/Image&gt;&lt;/ThreeDShapeInfo&gt;"/>
</p:tagLst>
</file>

<file path=ppt/tags/tag41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6C84FB9A-4A75-4F9E-9F74-541BB0B08109}&quot;/&gt;&lt;isInvalidForFieldText val=&quot;0&quot;/&gt;&lt;Image&gt;&lt;filename val=&quot;C:\Users\CHABOW~1\AppData\Local\Temp\PR\data\asimages\{6C84FB9A-4A75-4F9E-9F74-541BB0B08109}_36.png&quot;/&gt;&lt;left val=&quot;186&quot;/&gt;&lt;top val=&quot;440&quot;/&gt;&lt;width val=&quot;541&quot;/&gt;&lt;height val=&quot;76&quot;/&gt;&lt;hasText val=&quot;1&quot;/&gt;&lt;/Image&gt;&lt;/ThreeDShapeInfo&gt;"/>
</p:tagLst>
</file>

<file path=ppt/tags/tag41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0EE680AD-BC80-4934-BF82-E31208EE61DD}&quot;/&gt;&lt;isInvalidForFieldText val=&quot;0&quot;/&gt;&lt;Image&gt;&lt;filename val=&quot;C:\Users\CHABOW~1\AppData\Local\Temp\PR\data\asimages\{0EE680AD-BC80-4934-BF82-E31208EE61DD}_36.png&quot;/&gt;&lt;left val=&quot;190&quot;/&gt;&lt;top val=&quot;417&quot;/&gt;&lt;width val=&quot;287&quot;/&gt;&lt;height val=&quot;72&quot;/&gt;&lt;hasText val=&quot;1&quot;/&gt;&lt;/Image&gt;&lt;/ThreeDShapeInfo&gt;"/>
</p:tagLst>
</file>

<file path=ppt/tags/tag416.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77931BC6-9D58-4029-B0F3-7D6E6D4653EC}&quot;/&gt;&lt;isInvalidForFieldText val=&quot;0&quot;/&gt;&lt;Image&gt;&lt;filename val=&quot;C:\Users\CHABOW~1\AppData\Local\Temp\PR\data\asimages\{77931BC6-9D58-4029-B0F3-7D6E6D4653EC}_36.png&quot;/&gt;&lt;left val=&quot;203&quot;/&gt;&lt;top val=&quot;430&quot;/&gt;&lt;width val=&quot;271&quot;/&gt;&lt;height val=&quot;69&quot;/&gt;&lt;hasText val=&quot;1&quot;/&gt;&lt;/Image&gt;&lt;/ThreeDShapeInfo&gt;"/>
</p:tagLst>
</file>

<file path=ppt/tags/tag417.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4FBAF9B7-A489-4981-A0AF-52B8D206ADD9}&quot;/&gt;&lt;isInvalidForFieldText val=&quot;0&quot;/&gt;&lt;Image&gt;&lt;filename val=&quot;C:\Users\CHABOW~1\AppData\Local\Temp\PR\data\asimages\{4FBAF9B7-A489-4981-A0AF-52B8D206ADD9}_36.png&quot;/&gt;&lt;left val=&quot;209&quot;/&gt;&lt;top val=&quot;443&quot;/&gt;&lt;width val=&quot;273&quot;/&gt;&lt;height val=&quot;72&quot;/&gt;&lt;hasText val=&quot;1&quot;/&gt;&lt;/Image&gt;&lt;/ThreeDShapeInfo&gt;"/>
</p:tagLst>
</file>

<file path=ppt/tags/tag418.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419.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99"/>
  <p:tag name="MMPROD_TYPE" val="10018"/>
  <p:tag name="MMPROD_DATA" val="&lt;property id=&quot;10074&quot; value=&quot;0&quot;/&gt;&lt;property id=&quot;10193&quot; value=&quot;A&quot;/&gt;&lt;property id=&quot;10199&quot; value=&quot;0&quot;/&gt;&lt;object type=&quot;10049&quot; unique_id=&quot;10100&quot;&gt;&lt;property id=&quot;10020&quot; value=&quot;9&quot;/&gt;&lt;property id=&quot;10102&quot; value=&quot;0&quot;/&gt;&lt;property id=&quot;10191&quot; value=&quot;-1&quot;/&gt;&lt;/object&gt;"/>
  <p:tag name="MMPROD_COLLECTIONCONTAINERID" val="10096"/>
  <p:tag name="MMPROD_PARENTID" val="10095"/>
  <p:tag name="MMPROD_ANSWERLETTER" val="A) "/>
</p:tagLst>
</file>

<file path=ppt/tags/tag42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01"/>
  <p:tag name="MMPROD_TYPE" val="10018"/>
  <p:tag name="MMPROD_DATA" val="&lt;property id=&quot;10074&quot; value=&quot;0&quot;/&gt;&lt;property id=&quot;10193&quot; value=&quot;B&quot;/&gt;&lt;property id=&quot;10199&quot; value=&quot;0&quot;/&gt;&lt;object type=&quot;10049&quot; unique_id=&quot;10102&quot;&gt;&lt;property id=&quot;10020&quot; value=&quot;9&quot;/&gt;&lt;property id=&quot;10102&quot; value=&quot;0&quot;/&gt;&lt;property id=&quot;10191&quot; value=&quot;-1&quot;/&gt;&lt;/object&gt;"/>
  <p:tag name="MMPROD_COLLECTIONCONTAINERID" val="10096"/>
  <p:tag name="MMPROD_PARENTID" val="10095"/>
  <p:tag name="MMPROD_ANSWERLETTER" val="B) "/>
</p:tagLst>
</file>

<file path=ppt/tags/tag42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03"/>
  <p:tag name="MMPROD_TYPE" val="10018"/>
  <p:tag name="MMPROD_DATA" val="&lt;property id=&quot;10074&quot; value=&quot;1&quot;/&gt;&lt;property id=&quot;10193&quot; value=&quot;C&quot;/&gt;&lt;property id=&quot;10199&quot; value=&quot;0&quot;/&gt;&lt;object type=&quot;10049&quot; unique_id=&quot;10104&quot;&gt;&lt;property id=&quot;10020&quot; value=&quot;9&quot;/&gt;&lt;property id=&quot;10102&quot; value=&quot;0&quot;/&gt;&lt;property id=&quot;10191&quot; value=&quot;-1&quot;/&gt;&lt;/object&gt;"/>
  <p:tag name="MMPROD_COLLECTIONCONTAINERID" val="10096"/>
  <p:tag name="MMPROD_PARENTID" val="10095"/>
  <p:tag name="MMPROD_ANSWERLETTER" val="C) "/>
</p:tagLst>
</file>

<file path=ppt/tags/tag42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05"/>
  <p:tag name="MMPROD_TYPE" val="10018"/>
  <p:tag name="MMPROD_DATA" val="&lt;property id=&quot;10074&quot; value=&quot;0&quot;/&gt;&lt;property id=&quot;10193&quot; value=&quot;D&quot;/&gt;&lt;property id=&quot;10199&quot; value=&quot;0&quot;/&gt;&lt;object type=&quot;10049&quot; unique_id=&quot;10106&quot;&gt;&lt;property id=&quot;10020&quot; value=&quot;9&quot;/&gt;&lt;property id=&quot;10102&quot; value=&quot;0&quot;/&gt;&lt;property id=&quot;10191&quot; value=&quot;-1&quot;/&gt;&lt;/object&gt;"/>
  <p:tag name="MMPROD_COLLECTIONCONTAINERID" val="10096"/>
  <p:tag name="MMPROD_PARENTID" val="10095"/>
  <p:tag name="MMPROD_ANSWERLETTER" val="D) "/>
</p:tagLst>
</file>

<file path=ppt/tags/tag42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25.xml><?xml version="1.0" encoding="utf-8"?>
<p:tagLst xmlns:a="http://schemas.openxmlformats.org/drawingml/2006/main" xmlns:r="http://schemas.openxmlformats.org/officeDocument/2006/relationships" xmlns:p="http://schemas.openxmlformats.org/presentationml/2006/main">
  <p:tag name="MMPROD_LASTVALUES" val="&lt;ChangeData&gt;&lt;Text&gt;&lt;![CDATA[Saf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quot;/&gt;&lt;/TableIndex&gt;&lt;/ShapeTextInfo&gt;"/>
</p:tagLst>
</file>

<file path=ppt/tags/tag42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2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28.xml><?xml version="1.0" encoding="utf-8"?>
<p:tagLst xmlns:a="http://schemas.openxmlformats.org/drawingml/2006/main" xmlns:r="http://schemas.openxmlformats.org/officeDocument/2006/relationships" xmlns:p="http://schemas.openxmlformats.org/presentationml/2006/main">
  <p:tag name="MMPROD_LASTVALUES" val="&lt;ChangeData&gt;&lt;Text&gt;&lt;![CDATA[Warning]]&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7&quot;/&gt;&lt;/TableIndex&gt;&lt;/ShapeTextInfo&gt;"/>
</p:tagLst>
</file>

<file path=ppt/tags/tag42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31.xml><?xml version="1.0" encoding="utf-8"?>
<p:tagLst xmlns:a="http://schemas.openxmlformats.org/drawingml/2006/main" xmlns:r="http://schemas.openxmlformats.org/officeDocument/2006/relationships" xmlns:p="http://schemas.openxmlformats.org/presentationml/2006/main">
  <p:tag name="MMPROD_LASTVALUES" val="&lt;ChangeData&gt;&lt;Text&gt;&lt;![CDATA[Cautio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7&quot;/&gt;&lt;/TableIndex&gt;&lt;/ShapeTextInfo&gt;"/>
</p:tagLst>
</file>

<file path=ppt/tags/tag43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3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34.xml><?xml version="1.0" encoding="utf-8"?>
<p:tagLst xmlns:a="http://schemas.openxmlformats.org/drawingml/2006/main" xmlns:r="http://schemas.openxmlformats.org/officeDocument/2006/relationships" xmlns:p="http://schemas.openxmlformats.org/presentationml/2006/main">
  <p:tag name="MMPROD_LASTVALUES" val="&lt;ChangeData&gt;&lt;Text&gt;&lt;![CDATA[Danger]]&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6&quot;/&gt;&lt;/TableIndex&gt;&lt;/ShapeTextInfo&gt;"/>
</p:tagLst>
</file>

<file path=ppt/tags/tag43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40.xml><?xml version="1.0" encoding="utf-8"?>
<p:tagLst xmlns:a="http://schemas.openxmlformats.org/drawingml/2006/main" xmlns:r="http://schemas.openxmlformats.org/officeDocument/2006/relationships" xmlns:p="http://schemas.openxmlformats.org/presentationml/2006/main">
  <p:tag name="MMPROD_LASTVALUES" val="&lt;ChangeData&gt;&lt;SlideID&gt;&lt;![CDATA[308]]&gt;&lt;/SlideID&gt;&lt;/ChangeData&gt;"/>
  <p:tag name="MMPROD_PASSDATA" val="&lt;object type=&quot;10050&quot; unique_id=&quot;10109&quot;&gt;&lt;property id=&quot;10020&quot; value=&quot;2&quot;/&gt;&lt;property id=&quot;10102&quot; value=&quot;1&quot;/&gt;&lt;property id=&quot;10191&quot; value=&quot;-1&quot;/&gt;&lt;/object&gt;"/>
  <p:tag name="MMPROD_FAILDATA" val="&lt;object type=&quot;10051&quot; unique_id=&quot;10110&quot;&gt;&lt;property id=&quot;10020&quot; value=&quot;2&quot;/&gt;&lt;property id=&quot;10102&quot; value=&quot;1&quot;/&gt;&lt;property id=&quot;10191&quot; value=&quot;-1&quot;/&gt;&lt;/object&gt;"/>
  <p:tag name="MMPROD_ID" val="10107"/>
  <p:tag name="MMPROD_TYPE" val="10008"/>
  <p:tag name="MMPROD_DATA" val="&lt;property id=&quot;10026&quot; value=&quot;1&quot;/&gt;&lt;property id=&quot;10027&quot; value=&quot;Interaction1010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41.xml><?xml version="1.0" encoding="utf-8"?>
<p:tagLst xmlns:a="http://schemas.openxmlformats.org/drawingml/2006/main" xmlns:r="http://schemas.openxmlformats.org/officeDocument/2006/relationships" xmlns:p="http://schemas.openxmlformats.org/presentationml/2006/main">
  <p:tag name="MMPROD_ID" val="10107"/>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Lst>
</file>

<file path=ppt/tags/tag44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73E5ECA7-BCDE-43E9-ACD5-9A43F9A18981}&quot;/&gt;&lt;isInvalidForFieldText val=&quot;0&quot;/&gt;&lt;Image&gt;&lt;filename val=&quot;C:\Users\CHABOW~1\AppData\Local\Temp\PR\data\asimages\{73E5ECA7-BCDE-43E9-ACD5-9A43F9A18981}_37.png&quot;/&gt;&lt;left val=&quot;66&quot;/&gt;&lt;top val=&quot;350&quot;/&gt;&lt;width val=&quot;271&quot;/&gt;&lt;height val=&quot;72&quot;/&gt;&lt;hasText val=&quot;1&quot;/&gt;&lt;/Image&gt;&lt;/ThreeDShapeInfo&gt;"/>
</p:tagLst>
</file>

<file path=ppt/tags/tag44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69A9FF45-CA23-4911-A872-F5FFE223B878}&quot;/&gt;&lt;isInvalidForFieldText val=&quot;0&quot;/&gt;&lt;Image&gt;&lt;filename val=&quot;C:\Users\CHABOW~1\AppData\Local\Temp\PR\data\asimages\{69A9FF45-CA23-4911-A872-F5FFE223B878}_37.png&quot;/&gt;&lt;left val=&quot;390&quot;/&gt;&lt;top val=&quot;350&quot;/&gt;&lt;width val=&quot;271&quot;/&gt;&lt;height val=&quot;72&quot;/&gt;&lt;hasText val=&quot;1&quot;/&gt;&lt;/Image&gt;&lt;/ThreeDShapeInfo&gt;"/>
</p:tagLst>
</file>

<file path=ppt/tags/tag44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13D08A44-4F52-454F-B1FA-226D8CC22610}&quot;/&gt;&lt;isInvalidForFieldText val=&quot;0&quot;/&gt;&lt;Image&gt;&lt;filename val=&quot;C:\Users\CHABOW~1\AppData\Local\Temp\PR\data\asimages\{13D08A44-4F52-454F-B1FA-226D8CC22610}_37.png&quot;/&gt;&lt;left val=&quot;196&quot;/&gt;&lt;top val=&quot;417&quot;/&gt;&lt;width val=&quot;271&quot;/&gt;&lt;height val=&quot;70&quot;/&gt;&lt;hasText val=&quot;1&quot;/&gt;&lt;/Image&gt;&lt;/ThreeDShapeInfo&gt;"/>
</p:tagLst>
</file>

<file path=ppt/tags/tag44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2D53D6B3-0492-42DC-92D9-6BDB0085FACB}&quot;/&gt;&lt;isInvalidForFieldText val=&quot;0&quot;/&gt;&lt;Image&gt;&lt;filename val=&quot;C:\Users\CHABOW~1\AppData\Local\Temp\PR\data\asimages\{2D53D6B3-0492-42DC-92D9-6BDB0085FACB}_37.png&quot;/&gt;&lt;left val=&quot;186&quot;/&gt;&lt;top val=&quot;382&quot;/&gt;&lt;width val=&quot;541&quot;/&gt;&lt;height val=&quot;76&quot;/&gt;&lt;hasText val=&quot;1&quot;/&gt;&lt;/Image&gt;&lt;/ThreeDShapeInfo&gt;"/>
</p:tagLst>
</file>

<file path=ppt/tags/tag44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2AC2ADF8-6141-4A3B-82BF-B69A82772DAC}&quot;/&gt;&lt;isInvalidForFieldText val=&quot;0&quot;/&gt;&lt;Image&gt;&lt;filename val=&quot;C:\Users\CHABOW~1\AppData\Local\Temp\PR\data\asimages\{2AC2ADF8-6141-4A3B-82BF-B69A82772DAC}_37.png&quot;/&gt;&lt;left val=&quot;186&quot;/&gt;&lt;top val=&quot;440&quot;/&gt;&lt;width val=&quot;541&quot;/&gt;&lt;height val=&quot;76&quot;/&gt;&lt;hasText val=&quot;1&quot;/&gt;&lt;/Image&gt;&lt;/ThreeDShapeInfo&gt;"/>
</p:tagLst>
</file>

<file path=ppt/tags/tag44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95A7F0BE-0564-4F4B-8208-542DB67FF970}&quot;/&gt;&lt;isInvalidForFieldText val=&quot;0&quot;/&gt;&lt;Image&gt;&lt;filename val=&quot;C:\Users\CHABOW~1\AppData\Local\Temp\PR\data\asimages\{95A7F0BE-0564-4F4B-8208-542DB67FF970}_37.png&quot;/&gt;&lt;left val=&quot;190&quot;/&gt;&lt;top val=&quot;417&quot;/&gt;&lt;width val=&quot;287&quot;/&gt;&lt;height val=&quot;72&quot;/&gt;&lt;hasText val=&quot;1&quot;/&gt;&lt;/Image&gt;&lt;/ThreeDShapeInfo&gt;"/>
</p:tagLst>
</file>

<file path=ppt/tags/tag44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839EDCF4-BB3F-4303-A86B-161C67D25914}&quot;/&gt;&lt;isInvalidForFieldText val=&quot;0&quot;/&gt;&lt;Image&gt;&lt;filename val=&quot;C:\Users\CHABOW~1\AppData\Local\Temp\PR\data\asimages\{839EDCF4-BB3F-4303-A86B-161C67D25914}_37.png&quot;/&gt;&lt;left val=&quot;209&quot;/&gt;&lt;top val=&quot;443&quot;/&gt;&lt;width val=&quot;273&quot;/&gt;&lt;height val=&quot;72&quot;/&gt;&lt;hasText val=&quot;1&quot;/&gt;&lt;/Image&gt;&lt;/ThreeDShapeInfo&gt;"/>
</p:tagLst>
</file>

<file path=ppt/tags/tag44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45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48E87D6C-3D0A-4D5A-BCCE-5AE2A4C9B3A8}&quot;/&gt;&lt;isInvalidForFieldText val=&quot;0&quot;/&gt;&lt;Image&gt;&lt;filename val=&quot;C:\Users\CHABOW~1\AppData\Local\Temp\PR\data\asimages\{48E87D6C-3D0A-4D5A-BCCE-5AE2A4C9B3A8}_37.png&quot;/&gt;&lt;left val=&quot;203&quot;/&gt;&lt;top val=&quot;430&quot;/&gt;&lt;width val=&quot;271&quot;/&gt;&lt;height val=&quot;69&quot;/&gt;&lt;hasText val=&quot;1&quot;/&gt;&lt;/Image&gt;&lt;/ThreeDShapeInfo&gt;"/>
</p:tagLst>
</file>

<file path=ppt/tags/tag45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11"/>
  <p:tag name="MMPROD_TYPE" val="10018"/>
  <p:tag name="MMPROD_DATA" val="&lt;property id=&quot;10074&quot; value=&quot;0&quot;/&gt;&lt;property id=&quot;10193&quot; value=&quot;A&quot;/&gt;&lt;property id=&quot;10199&quot; value=&quot;0&quot;/&gt;&lt;object type=&quot;10049&quot; unique_id=&quot;10112&quot;&gt;&lt;property id=&quot;10020&quot; value=&quot;9&quot;/&gt;&lt;property id=&quot;10102&quot; value=&quot;0&quot;/&gt;&lt;property id=&quot;10191&quot; value=&quot;-1&quot;/&gt;&lt;/object&gt;"/>
  <p:tag name="MMPROD_COLLECTIONCONTAINERID" val="10108"/>
  <p:tag name="MMPROD_PARENTID" val="10107"/>
  <p:tag name="MMPROD_ANSWERLETTER" val="A) "/>
</p:tagLst>
</file>

<file path=ppt/tags/tag45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13"/>
  <p:tag name="MMPROD_TYPE" val="10018"/>
  <p:tag name="MMPROD_DATA" val="&lt;property id=&quot;10074&quot; value=&quot;1&quot;/&gt;&lt;property id=&quot;10193&quot; value=&quot;B&quot;/&gt;&lt;property id=&quot;10199&quot; value=&quot;0&quot;/&gt;&lt;object type=&quot;10049&quot; unique_id=&quot;10114&quot;&gt;&lt;property id=&quot;10020&quot; value=&quot;9&quot;/&gt;&lt;property id=&quot;10102&quot; value=&quot;0&quot;/&gt;&lt;property id=&quot;10191&quot; value=&quot;-1&quot;/&gt;&lt;/object&gt;"/>
  <p:tag name="MMPROD_COLLECTIONCONTAINERID" val="10108"/>
  <p:tag name="MMPROD_PARENTID" val="10107"/>
  <p:tag name="MMPROD_ANSWERLETTER" val="B) "/>
</p:tagLst>
</file>

<file path=ppt/tags/tag45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115"/>
  <p:tag name="MMPROD_TYPE" val="10018"/>
  <p:tag name="MMPROD_DATA" val="&lt;property id=&quot;10074&quot; value=&quot;0&quot;/&gt;&lt;property id=&quot;10193&quot; value=&quot;C&quot;/&gt;&lt;property id=&quot;10199&quot; value=&quot;0&quot;/&gt;&lt;object type=&quot;10049&quot; unique_id=&quot;10116&quot;&gt;&lt;property id=&quot;10020&quot; value=&quot;9&quot;/&gt;&lt;property id=&quot;10102&quot; value=&quot;0&quot;/&gt;&lt;property id=&quot;10191&quot; value=&quot;-1&quot;/&gt;&lt;/object&gt;"/>
  <p:tag name="MMPROD_COLLECTIONCONTAINERID" val="10108"/>
  <p:tag name="MMPROD_PARENTID" val="10107"/>
  <p:tag name="MMPROD_ANSWERLETTER" val="C) "/>
</p:tagLst>
</file>

<file path=ppt/tags/tag45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54.4]]&gt;&lt;/Top&gt;&lt;/ChangeData&gt;"/>
  <p:tag name="MMPROD_ID" val="10117"/>
  <p:tag name="MMPROD_TYPE" val="10018"/>
  <p:tag name="MMPROD_DATA" val="&lt;property id=&quot;10074&quot; value=&quot;0&quot;/&gt;&lt;property id=&quot;10193&quot; value=&quot;D&quot;/&gt;&lt;property id=&quot;10199&quot; value=&quot;0&quot;/&gt;&lt;object type=&quot;10049&quot; unique_id=&quot;10118&quot;&gt;&lt;property id=&quot;10020&quot; value=&quot;9&quot;/&gt;&lt;property id=&quot;10102&quot; value=&quot;0&quot;/&gt;&lt;property id=&quot;10191&quot; value=&quot;-1&quot;/&gt;&lt;/object&gt;"/>
  <p:tag name="MMPROD_COLLECTIONCONTAINERID" val="10108"/>
  <p:tag name="MMPROD_PARENTID" val="10107"/>
  <p:tag name="MMPROD_ANSWERLETTER" val="D) "/>
</p:tagLst>
</file>

<file path=ppt/tags/tag45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54.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57.xml><?xml version="1.0" encoding="utf-8"?>
<p:tagLst xmlns:a="http://schemas.openxmlformats.org/drawingml/2006/main" xmlns:r="http://schemas.openxmlformats.org/officeDocument/2006/relationships" xmlns:p="http://schemas.openxmlformats.org/presentationml/2006/main">
  <p:tag name="MMPROD_LASTVALUES" val="&lt;ChangeData&gt;&lt;Text&gt;&lt;![CDATA[A manufacturing symbol warning of death]]&gt;&lt;/Text&gt;&lt;FontSize&gt;&lt;![CDATA[18]]&gt;&lt;/FontSize&gt;&lt;Left&gt;&lt;![CDATA[106]]&gt;&lt;/Left&gt;&lt;Top&gt;&lt;![CDATA[254.4]]&gt;&lt;/Top&gt;&lt;/ChangeData&gt;"/>
  <p:tag name="MMPROD_ABSOLUTEPOSITIONID" val="1024"/>
  <p:tag name="PRESENTER_SHAPETEXTINFO" val="&lt;ShapeTextInfo&gt;&lt;TableIndex row=&quot;-1&quot; col=&quot;-1&quot;&gt;&lt;linesCount val=&quot;1&quot;/&gt;&lt;lineCharCount val=&quot;39&quot;/&gt;&lt;/TableIndex&gt;&lt;/ShapeTextInfo&gt;"/>
</p:tagLst>
</file>

<file path=ppt/tags/tag45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5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60.xml><?xml version="1.0" encoding="utf-8"?>
<p:tagLst xmlns:a="http://schemas.openxmlformats.org/drawingml/2006/main" xmlns:r="http://schemas.openxmlformats.org/officeDocument/2006/relationships" xmlns:p="http://schemas.openxmlformats.org/presentationml/2006/main">
  <p:tag name="MMPROD_LASTVALUES" val="&lt;ChangeData&gt;&lt;Text&gt;&lt;![CDATA[A supplier label symbol for warning of death to exposure]]&gt;&lt;/Text&gt;&lt;FontSize&gt;&lt;![CDATA[18]]&gt;&lt;/FontSize&gt;&lt;Left&gt;&lt;![CDATA[105]]&gt;&lt;/Left&gt;&lt;Top&gt;&lt;![CDATA[197.6]]&gt;&lt;/Top&gt;&lt;/ChangeData&gt;"/>
  <p:tag name="MMPROD_ABSOLUTEPOSITIONID" val="1023"/>
  <p:tag name="PRESENTER_SHAPETEXTINFO" val="&lt;ShapeTextInfo&gt;&lt;TableIndex row=&quot;-1&quot; col=&quot;-1&quot;&gt;&lt;linesCount val=&quot;2&quot;/&gt;&lt;lineCharCount val=&quot;48&quot;/&gt;&lt;lineCharCount val=&quot;8&quot;/&gt;&lt;/TableIndex&gt;&lt;/ShapeTextInfo&gt;"/>
</p:tagLst>
</file>

<file path=ppt/tags/tag46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6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63.xml><?xml version="1.0" encoding="utf-8"?>
<p:tagLst xmlns:a="http://schemas.openxmlformats.org/drawingml/2006/main" xmlns:r="http://schemas.openxmlformats.org/officeDocument/2006/relationships" xmlns:p="http://schemas.openxmlformats.org/presentationml/2006/main">
  <p:tag name="MMPROD_LASTVALUES" val="&lt;ChangeData&gt;&lt;Text&gt;&lt;![CDATA[A consumer product symbol warning of a toxic or poisonous substance]]&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8&quot;/&gt;&lt;lineCharCount val=&quot;19&quot;/&gt;&lt;/TableIndex&gt;&lt;/ShapeTextInfo&gt;"/>
</p:tagLst>
</file>

<file path=ppt/tags/tag46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6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66.xml><?xml version="1.0" encoding="utf-8"?>
<p:tagLst xmlns:a="http://schemas.openxmlformats.org/drawingml/2006/main" xmlns:r="http://schemas.openxmlformats.org/officeDocument/2006/relationships" xmlns:p="http://schemas.openxmlformats.org/presentationml/2006/main">
  <p:tag name="MMPROD_LASTVALUES" val="&lt;ChangeData&gt;&lt;Text&gt;&lt;![CDATA[A pirate treasure location symbo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3&quot;/&gt;&lt;/TableIndex&gt;&lt;/ShapeTextInfo&gt;"/>
</p:tagLst>
</file>

<file path=ppt/tags/tag46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72.xml><?xml version="1.0" encoding="utf-8"?>
<p:tagLst xmlns:a="http://schemas.openxmlformats.org/drawingml/2006/main" xmlns:r="http://schemas.openxmlformats.org/officeDocument/2006/relationships" xmlns:p="http://schemas.openxmlformats.org/presentationml/2006/main">
  <p:tag name="MMPROD_LASTVALUES" val="&lt;ChangeData&gt;&lt;SlideID&gt;&lt;![CDATA[309]]&gt;&lt;/SlideID&gt;&lt;/ChangeData&gt;"/>
  <p:tag name="MMPROD_PASSDATA" val="&lt;object type=&quot;10050&quot; unique_id=&quot;10121&quot;&gt;&lt;property id=&quot;10020&quot; value=&quot;2&quot;/&gt;&lt;property id=&quot;10102&quot; value=&quot;1&quot;/&gt;&lt;property id=&quot;10191&quot; value=&quot;-1&quot;/&gt;&lt;/object&gt;"/>
  <p:tag name="MMPROD_FAILDATA" val="&lt;object type=&quot;10051&quot; unique_id=&quot;10122&quot;&gt;&lt;property id=&quot;10020&quot; value=&quot;2&quot;/&gt;&lt;property id=&quot;10102&quot; value=&quot;1&quot;/&gt;&lt;property id=&quot;10191&quot; value=&quot;-1&quot;/&gt;&lt;/object&gt;"/>
  <p:tag name="MMPROD_ID" val="10119"/>
  <p:tag name="MMPROD_TYPE" val="10008"/>
  <p:tag name="MMPROD_DATA" val="&lt;property id=&quot;10026&quot; value=&quot;1&quot;/&gt;&lt;property id=&quot;10027&quot; value=&quot;Interaction1011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73.xml><?xml version="1.0" encoding="utf-8"?>
<p:tagLst xmlns:a="http://schemas.openxmlformats.org/drawingml/2006/main" xmlns:r="http://schemas.openxmlformats.org/officeDocument/2006/relationships" xmlns:p="http://schemas.openxmlformats.org/presentationml/2006/main">
  <p:tag name="MMPROD_ID" val="10119"/>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Lst>
</file>

<file path=ppt/tags/tag47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C1BA19E1-14E2-4C11-B636-532473866CFA}&quot;/&gt;&lt;isInvalidForFieldText val=&quot;0&quot;/&gt;&lt;Image&gt;&lt;filename val=&quot;C:\Users\CHABOW~1\AppData\Local\Temp\PR\data\asimages\{C1BA19E1-14E2-4C11-B636-532473866CFA}_38.png&quot;/&gt;&lt;left val=&quot;66&quot;/&gt;&lt;top val=&quot;350&quot;/&gt;&lt;width val=&quot;271&quot;/&gt;&lt;height val=&quot;72&quot;/&gt;&lt;hasText val=&quot;1&quot;/&gt;&lt;/Image&gt;&lt;/ThreeDShapeInfo&gt;"/>
</p:tagLst>
</file>

<file path=ppt/tags/tag47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E729C10B-4DB9-4013-ACA4-44E2830C494B}&quot;/&gt;&lt;isInvalidForFieldText val=&quot;0&quot;/&gt;&lt;Image&gt;&lt;filename val=&quot;C:\Users\CHABOW~1\AppData\Local\Temp\PR\data\asimages\{E729C10B-4DB9-4013-ACA4-44E2830C494B}_38.png&quot;/&gt;&lt;left val=&quot;390&quot;/&gt;&lt;top val=&quot;350&quot;/&gt;&lt;width val=&quot;271&quot;/&gt;&lt;height val=&quot;72&quot;/&gt;&lt;hasText val=&quot;1&quot;/&gt;&lt;/Image&gt;&lt;/ThreeDShapeInfo&gt;"/>
</p:tagLst>
</file>

<file path=ppt/tags/tag47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9E0282FF-B3E9-4BFB-9E58-0C4E30A5D23C}&quot;/&gt;&lt;isInvalidForFieldText val=&quot;0&quot;/&gt;&lt;Image&gt;&lt;filename val=&quot;C:\Users\CHABOW~1\AppData\Local\Temp\PR\data\asimages\{9E0282FF-B3E9-4BFB-9E58-0C4E30A5D23C}_38.png&quot;/&gt;&lt;left val=&quot;196&quot;/&gt;&lt;top val=&quot;417&quot;/&gt;&lt;width val=&quot;271&quot;/&gt;&lt;height val=&quot;70&quot;/&gt;&lt;hasText val=&quot;1&quot;/&gt;&lt;/Image&gt;&lt;/ThreeDShapeInfo&gt;"/>
</p:tagLst>
</file>

<file path=ppt/tags/tag47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3E0CC8F8-2C3D-4611-AB20-8E83D883E779}&quot;/&gt;&lt;isInvalidForFieldText val=&quot;0&quot;/&gt;&lt;Image&gt;&lt;filename val=&quot;C:\Users\CHABOW~1\AppData\Local\Temp\PR\data\asimages\{3E0CC8F8-2C3D-4611-AB20-8E83D883E779}_38.png&quot;/&gt;&lt;left val=&quot;186&quot;/&gt;&lt;top val=&quot;382&quot;/&gt;&lt;width val=&quot;541&quot;/&gt;&lt;height val=&quot;76&quot;/&gt;&lt;hasText val=&quot;1&quot;/&gt;&lt;/Image&gt;&lt;/ThreeDShapeInfo&gt;"/>
</p:tagLst>
</file>

<file path=ppt/tags/tag47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515213C1-416E-4A28-869F-6D818CDF4B8C}&quot;/&gt;&lt;isInvalidForFieldText val=&quot;0&quot;/&gt;&lt;Image&gt;&lt;filename val=&quot;C:\Users\CHABOW~1\AppData\Local\Temp\PR\data\asimages\{515213C1-416E-4A28-869F-6D818CDF4B8C}_38.png&quot;/&gt;&lt;left val=&quot;186&quot;/&gt;&lt;top val=&quot;440&quot;/&gt;&lt;width val=&quot;541&quot;/&gt;&lt;height val=&quot;76&quot;/&gt;&lt;hasText val=&quot;1&quot;/&gt;&lt;/Image&gt;&lt;/ThreeDShapeInfo&gt;"/>
</p:tagLst>
</file>

<file path=ppt/tags/tag47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88AD0C73-7963-409B-A4DF-94D8A6E8E0F5}&quot;/&gt;&lt;isInvalidForFieldText val=&quot;0&quot;/&gt;&lt;Image&gt;&lt;filename val=&quot;C:\Users\CHABOW~1\AppData\Local\Temp\PR\data\asimages\{88AD0C73-7963-409B-A4DF-94D8A6E8E0F5}_38.png&quot;/&gt;&lt;left val=&quot;190&quot;/&gt;&lt;top val=&quot;417&quot;/&gt;&lt;width val=&quot;287&quot;/&gt;&lt;height val=&quot;7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8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B0829E24-1468-45BE-9784-10F0C307F5B4}&quot;/&gt;&lt;isInvalidForFieldText val=&quot;0&quot;/&gt;&lt;Image&gt;&lt;filename val=&quot;C:\Users\CHABOW~1\AppData\Local\Temp\PR\data\asimages\{B0829E24-1468-45BE-9784-10F0C307F5B4}_38.png&quot;/&gt;&lt;left val=&quot;209&quot;/&gt;&lt;top val=&quot;443&quot;/&gt;&lt;width val=&quot;273&quot;/&gt;&lt;height val=&quot;72&quot;/&gt;&lt;hasText val=&quot;1&quot;/&gt;&lt;/Image&gt;&lt;/ThreeDShapeInfo&gt;"/>
</p:tagLst>
</file>

<file path=ppt/tags/tag48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48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48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15EF178C-3FEC-4C07-988C-8FA8EA1EDAE9}&quot;/&gt;&lt;isInvalidForFieldText val=&quot;0&quot;/&gt;&lt;Image&gt;&lt;filename val=&quot;C:\Users\CHABOW~1\AppData\Local\Temp\PR\data\asimages\{15EF178C-3FEC-4C07-988C-8FA8EA1EDAE9}_38.png&quot;/&gt;&lt;left val=&quot;203&quot;/&gt;&lt;top val=&quot;430&quot;/&gt;&lt;width val=&quot;271&quot;/&gt;&lt;height val=&quot;69&quot;/&gt;&lt;hasText val=&quot;1&quot;/&gt;&lt;/Image&gt;&lt;/ThreeDShapeInfo&gt;"/>
</p:tagLst>
</file>

<file path=ppt/tags/tag48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23"/>
  <p:tag name="MMPROD_TYPE" val="10018"/>
  <p:tag name="MMPROD_DATA" val="&lt;property id=&quot;10074&quot; value=&quot;0&quot;/&gt;&lt;property id=&quot;10193&quot; value=&quot;A&quot;/&gt;&lt;property id=&quot;10199&quot; value=&quot;0&quot;/&gt;&lt;object type=&quot;10049&quot; unique_id=&quot;10124&quot;&gt;&lt;property id=&quot;10020&quot; value=&quot;9&quot;/&gt;&lt;property id=&quot;10102&quot; value=&quot;0&quot;/&gt;&lt;property id=&quot;10191&quot; value=&quot;-1&quot;/&gt;&lt;/object&gt;"/>
  <p:tag name="MMPROD_COLLECTIONCONTAINERID" val="10120"/>
  <p:tag name="MMPROD_PARENTID" val="10119"/>
  <p:tag name="MMPROD_ANSWERLETTER" val="A) "/>
</p:tagLst>
</file>

<file path=ppt/tags/tag48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25"/>
  <p:tag name="MMPROD_TYPE" val="10018"/>
  <p:tag name="MMPROD_DATA" val="&lt;property id=&quot;10074&quot; value=&quot;0&quot;/&gt;&lt;property id=&quot;10193&quot; value=&quot;B&quot;/&gt;&lt;property id=&quot;10199&quot; value=&quot;0&quot;/&gt;&lt;object type=&quot;10049&quot; unique_id=&quot;10126&quot;&gt;&lt;property id=&quot;10020&quot; value=&quot;9&quot;/&gt;&lt;property id=&quot;10102&quot; value=&quot;0&quot;/&gt;&lt;property id=&quot;10191&quot; value=&quot;-1&quot;/&gt;&lt;/object&gt;"/>
  <p:tag name="MMPROD_COLLECTIONCONTAINERID" val="10120"/>
  <p:tag name="MMPROD_PARENTID" val="10119"/>
  <p:tag name="MMPROD_ANSWERLETTER" val="B) "/>
</p:tagLst>
</file>

<file path=ppt/tags/tag48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27"/>
  <p:tag name="MMPROD_TYPE" val="10018"/>
  <p:tag name="MMPROD_DATA" val="&lt;property id=&quot;10074&quot; value=&quot;1&quot;/&gt;&lt;property id=&quot;10193&quot; value=&quot;C&quot;/&gt;&lt;property id=&quot;10199&quot; value=&quot;0&quot;/&gt;&lt;object type=&quot;10049&quot; unique_id=&quot;10128&quot;&gt;&lt;property id=&quot;10020&quot; value=&quot;9&quot;/&gt;&lt;property id=&quot;10102&quot; value=&quot;0&quot;/&gt;&lt;property id=&quot;10191&quot; value=&quot;-1&quot;/&gt;&lt;/object&gt;"/>
  <p:tag name="MMPROD_COLLECTIONCONTAINERID" val="10120"/>
  <p:tag name="MMPROD_PARENTID" val="10119"/>
  <p:tag name="MMPROD_ANSWERLETTER" val="C) "/>
</p:tagLst>
</file>

<file path=ppt/tags/tag48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29"/>
  <p:tag name="MMPROD_TYPE" val="10018"/>
  <p:tag name="MMPROD_DATA" val="&lt;property id=&quot;10074&quot; value=&quot;0&quot;/&gt;&lt;property id=&quot;10193&quot; value=&quot;D&quot;/&gt;&lt;property id=&quot;10199&quot; value=&quot;0&quot;/&gt;&lt;object type=&quot;10049&quot; unique_id=&quot;10130&quot;&gt;&lt;property id=&quot;10020&quot; value=&quot;9&quot;/&gt;&lt;property id=&quot;10102&quot; value=&quot;0&quot;/&gt;&lt;property id=&quot;10191&quot; value=&quot;-1&quot;/&gt;&lt;/object&gt;"/>
  <p:tag name="MMPROD_COLLECTIONCONTAINERID" val="10120"/>
  <p:tag name="MMPROD_PARENTID" val="10119"/>
  <p:tag name="MMPROD_ANSWERLETTER" val="D) "/>
</p:tagLst>
</file>

<file path=ppt/tags/tag48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89.xml><?xml version="1.0" encoding="utf-8"?>
<p:tagLst xmlns:a="http://schemas.openxmlformats.org/drawingml/2006/main" xmlns:r="http://schemas.openxmlformats.org/officeDocument/2006/relationships" xmlns:p="http://schemas.openxmlformats.org/presentationml/2006/main">
  <p:tag name="MMPROD_LASTVALUES" val="&lt;ChangeData&gt;&lt;Text&gt;&lt;![CDATA[Flammable/Combustible material]]&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9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92.xml><?xml version="1.0" encoding="utf-8"?>
<p:tagLst xmlns:a="http://schemas.openxmlformats.org/drawingml/2006/main" xmlns:r="http://schemas.openxmlformats.org/officeDocument/2006/relationships" xmlns:p="http://schemas.openxmlformats.org/presentationml/2006/main">
  <p:tag name="MMPROD_LASTVALUES" val="&lt;ChangeData&gt;&lt;Text&gt;&lt;![CDATA[Dangerously Reactive material]]&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9&quot;/&gt;&lt;/TableIndex&gt;&lt;/ShapeTextInfo&gt;"/>
</p:tagLst>
</file>

<file path=ppt/tags/tag49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9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95.xml><?xml version="1.0" encoding="utf-8"?>
<p:tagLst xmlns:a="http://schemas.openxmlformats.org/drawingml/2006/main" xmlns:r="http://schemas.openxmlformats.org/officeDocument/2006/relationships" xmlns:p="http://schemas.openxmlformats.org/presentationml/2006/main">
  <p:tag name="MMPROD_LASTVALUES" val="&lt;ChangeData&gt;&lt;Text&gt;&lt;![CDATA[Corrosive materia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8&quot;/&gt;&lt;/TableIndex&gt;&lt;/ShapeTextInfo&gt;"/>
</p:tagLst>
</file>

<file path=ppt/tags/tag49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9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98.xml><?xml version="1.0" encoding="utf-8"?>
<p:tagLst xmlns:a="http://schemas.openxmlformats.org/drawingml/2006/main" xmlns:r="http://schemas.openxmlformats.org/officeDocument/2006/relationships" xmlns:p="http://schemas.openxmlformats.org/presentationml/2006/main">
  <p:tag name="MMPROD_LASTVALUES" val="&lt;ChangeData&gt;&lt;Text&gt;&lt;![CDATA[Oxider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7&quot;/&gt;&lt;/TableIndex&gt;&lt;/ShapeTextInfo&gt;"/>
</p:tagLst>
</file>

<file path=ppt/tags/tag49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04.xml><?xml version="1.0" encoding="utf-8"?>
<p:tagLst xmlns:a="http://schemas.openxmlformats.org/drawingml/2006/main" xmlns:r="http://schemas.openxmlformats.org/officeDocument/2006/relationships" xmlns:p="http://schemas.openxmlformats.org/presentationml/2006/main">
  <p:tag name="MMPROD_LASTVALUES" val="&lt;ChangeData&gt;&lt;SlideID&gt;&lt;![CDATA[310]]&gt;&lt;/SlideID&gt;&lt;/ChangeData&gt;"/>
  <p:tag name="MMPROD_PASSDATA" val="&lt;object type=&quot;10050&quot; unique_id=&quot;10133&quot;&gt;&lt;property id=&quot;10020&quot; value=&quot;2&quot;/&gt;&lt;property id=&quot;10102&quot; value=&quot;1&quot;/&gt;&lt;property id=&quot;10191&quot; value=&quot;-1&quot;/&gt;&lt;/object&gt;"/>
  <p:tag name="MMPROD_FAILDATA" val="&lt;object type=&quot;10051&quot; unique_id=&quot;10134&quot;&gt;&lt;property id=&quot;10020&quot; value=&quot;2&quot;/&gt;&lt;property id=&quot;10102&quot; value=&quot;1&quot;/&gt;&lt;property id=&quot;10191&quot; value=&quot;-1&quot;/&gt;&lt;/object&gt;"/>
  <p:tag name="MMPROD_ID" val="10131"/>
  <p:tag name="MMPROD_TYPE" val="10008"/>
  <p:tag name="MMPROD_DATA" val="&lt;property id=&quot;10026&quot; value=&quot;1&quot;/&gt;&lt;property id=&quot;10027&quot; value=&quot;Interaction1013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05.xml><?xml version="1.0" encoding="utf-8"?>
<p:tagLst xmlns:a="http://schemas.openxmlformats.org/drawingml/2006/main" xmlns:r="http://schemas.openxmlformats.org/officeDocument/2006/relationships" xmlns:p="http://schemas.openxmlformats.org/presentationml/2006/main">
  <p:tag name="MMPROD_ID" val="10131"/>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Lst>
</file>

<file path=ppt/tags/tag50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9158D5F1-5F05-4345-8A2B-74B94CB180CF}&quot;/&gt;&lt;isInvalidForFieldText val=&quot;0&quot;/&gt;&lt;Image&gt;&lt;filename val=&quot;C:\Users\CHABOW~1\AppData\Local\Temp\PR\data\asimages\{9158D5F1-5F05-4345-8A2B-74B94CB180CF}_39.png&quot;/&gt;&lt;left val=&quot;66&quot;/&gt;&lt;top val=&quot;350&quot;/&gt;&lt;width val=&quot;271&quot;/&gt;&lt;height val=&quot;72&quot;/&gt;&lt;hasText val=&quot;1&quot;/&gt;&lt;/Image&gt;&lt;/ThreeDShapeInfo&gt;"/>
</p:tagLst>
</file>

<file path=ppt/tags/tag50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62B4F441-F7EF-4985-939C-0536DB4E65EA}&quot;/&gt;&lt;isInvalidForFieldText val=&quot;0&quot;/&gt;&lt;Image&gt;&lt;filename val=&quot;C:\Users\CHABOW~1\AppData\Local\Temp\PR\data\asimages\{62B4F441-F7EF-4985-939C-0536DB4E65EA}_39.png&quot;/&gt;&lt;left val=&quot;390&quot;/&gt;&lt;top val=&quot;350&quot;/&gt;&lt;width val=&quot;271&quot;/&gt;&lt;height val=&quot;72&quot;/&gt;&lt;hasText val=&quot;1&quot;/&gt;&lt;/Image&gt;&lt;/ThreeDShapeInfo&gt;"/>
</p:tagLst>
</file>

<file path=ppt/tags/tag50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4E6BD834-D59A-4C6A-8C73-01E269D34B24}&quot;/&gt;&lt;isInvalidForFieldText val=&quot;0&quot;/&gt;&lt;Image&gt;&lt;filename val=&quot;C:\Users\CHABOW~1\AppData\Local\Temp\PR\data\asimages\{4E6BD834-D59A-4C6A-8C73-01E269D34B24}_39.png&quot;/&gt;&lt;left val=&quot;196&quot;/&gt;&lt;top val=&quot;417&quot;/&gt;&lt;width val=&quot;271&quot;/&gt;&lt;height val=&quot;70&quot;/&gt;&lt;hasText val=&quot;1&quot;/&gt;&lt;/Image&gt;&lt;/ThreeDShapeInfo&gt;"/>
</p:tagLst>
</file>

<file path=ppt/tags/tag50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B4551158-02FA-4788-BB8C-9ED2D6C52635}&quot;/&gt;&lt;isInvalidForFieldText val=&quot;0&quot;/&gt;&lt;Image&gt;&lt;filename val=&quot;C:\Users\CHABOW~1\AppData\Local\Temp\PR\data\asimages\{B4551158-02FA-4788-BB8C-9ED2D6C52635}_39.png&quot;/&gt;&lt;left val=&quot;186&quot;/&gt;&lt;top val=&quot;382&quot;/&gt;&lt;width val=&quot;541&quot;/&gt;&lt;height val=&quot;76&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51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CB8F1EBA-E4BC-43FF-8DD5-893A571C1C7A}&quot;/&gt;&lt;isInvalidForFieldText val=&quot;0&quot;/&gt;&lt;Image&gt;&lt;filename val=&quot;C:\Users\CHABOW~1\AppData\Local\Temp\PR\data\asimages\{CB8F1EBA-E4BC-43FF-8DD5-893A571C1C7A}_39.png&quot;/&gt;&lt;left val=&quot;186&quot;/&gt;&lt;top val=&quot;440&quot;/&gt;&lt;width val=&quot;541&quot;/&gt;&lt;height val=&quot;76&quot;/&gt;&lt;hasText val=&quot;1&quot;/&gt;&lt;/Image&gt;&lt;/ThreeDShapeInfo&gt;"/>
</p:tagLst>
</file>

<file path=ppt/tags/tag51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05735106-04A4-419C-946D-12AC1D9E3D1B}&quot;/&gt;&lt;isInvalidForFieldText val=&quot;0&quot;/&gt;&lt;Image&gt;&lt;filename val=&quot;C:\Users\CHABOW~1\AppData\Local\Temp\PR\data\asimages\{05735106-04A4-419C-946D-12AC1D9E3D1B}_39.png&quot;/&gt;&lt;left val=&quot;190&quot;/&gt;&lt;top val=&quot;417&quot;/&gt;&lt;width val=&quot;287&quot;/&gt;&lt;height val=&quot;72&quot;/&gt;&lt;hasText val=&quot;1&quot;/&gt;&lt;/Image&gt;&lt;/ThreeDShapeInfo&gt;"/>
</p:tagLst>
</file>

<file path=ppt/tags/tag51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0EFCDC9B-F9DE-4E27-BC9C-3CF00815C494}&quot;/&gt;&lt;isInvalidForFieldText val=&quot;0&quot;/&gt;&lt;Image&gt;&lt;filename val=&quot;C:\Users\CHABOW~1\AppData\Local\Temp\PR\data\asimages\{0EFCDC9B-F9DE-4E27-BC9C-3CF00815C494}_39.png&quot;/&gt;&lt;left val=&quot;209&quot;/&gt;&lt;top val=&quot;443&quot;/&gt;&lt;width val=&quot;273&quot;/&gt;&lt;height val=&quot;72&quot;/&gt;&lt;hasText val=&quot;1&quot;/&gt;&lt;/Image&gt;&lt;/ThreeDShapeInfo&gt;"/>
</p:tagLst>
</file>

<file path=ppt/tags/tag51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51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51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DAC3E9BA-C3BC-4C03-8832-09F207423543}&quot;/&gt;&lt;isInvalidForFieldText val=&quot;0&quot;/&gt;&lt;Image&gt;&lt;filename val=&quot;C:\Users\CHABOW~1\AppData\Local\Temp\PR\data\asimages\{DAC3E9BA-C3BC-4C03-8832-09F207423543}_39.png&quot;/&gt;&lt;left val=&quot;203&quot;/&gt;&lt;top val=&quot;430&quot;/&gt;&lt;width val=&quot;271&quot;/&gt;&lt;height val=&quot;69&quot;/&gt;&lt;hasText val=&quot;1&quot;/&gt;&lt;/Image&gt;&lt;/ThreeDShapeInfo&gt;"/>
</p:tagLst>
</file>

<file path=ppt/tags/tag51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35"/>
  <p:tag name="MMPROD_TYPE" val="10018"/>
  <p:tag name="MMPROD_DATA" val="&lt;property id=&quot;10074&quot; value=&quot;0&quot;/&gt;&lt;property id=&quot;10193&quot; value=&quot;A&quot;/&gt;&lt;property id=&quot;10199&quot; value=&quot;0&quot;/&gt;&lt;object type=&quot;10049&quot; unique_id=&quot;10136&quot;&gt;&lt;property id=&quot;10020&quot; value=&quot;9&quot;/&gt;&lt;property id=&quot;10102&quot; value=&quot;0&quot;/&gt;&lt;property id=&quot;10191&quot; value=&quot;-1&quot;/&gt;&lt;/object&gt;"/>
  <p:tag name="MMPROD_COLLECTIONCONTAINERID" val="10132"/>
  <p:tag name="MMPROD_PARENTID" val="10131"/>
  <p:tag name="MMPROD_ANSWERLETTER" val="A) "/>
</p:tagLst>
</file>

<file path=ppt/tags/tag51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37"/>
  <p:tag name="MMPROD_TYPE" val="10018"/>
  <p:tag name="MMPROD_DATA" val="&lt;property id=&quot;10074&quot; value=&quot;1&quot;/&gt;&lt;property id=&quot;10193&quot; value=&quot;B&quot;/&gt;&lt;property id=&quot;10199&quot; value=&quot;0&quot;/&gt;&lt;object type=&quot;10049&quot; unique_id=&quot;10138&quot;&gt;&lt;property id=&quot;10020&quot; value=&quot;9&quot;/&gt;&lt;property id=&quot;10102&quot; value=&quot;0&quot;/&gt;&lt;property id=&quot;10191&quot; value=&quot;-1&quot;/&gt;&lt;/object&gt;"/>
  <p:tag name="MMPROD_COLLECTIONCONTAINERID" val="10132"/>
  <p:tag name="MMPROD_PARENTID" val="10131"/>
  <p:tag name="MMPROD_ANSWERLETTER" val="B) "/>
</p:tagLst>
</file>

<file path=ppt/tags/tag51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39"/>
  <p:tag name="MMPROD_TYPE" val="10018"/>
  <p:tag name="MMPROD_DATA" val="&lt;property id=&quot;10074&quot; value=&quot;0&quot;/&gt;&lt;property id=&quot;10193&quot; value=&quot;C&quot;/&gt;&lt;property id=&quot;10199&quot; value=&quot;0&quot;/&gt;&lt;object type=&quot;10049&quot; unique_id=&quot;10140&quot;&gt;&lt;property id=&quot;10020&quot; value=&quot;9&quot;/&gt;&lt;property id=&quot;10102&quot; value=&quot;0&quot;/&gt;&lt;property id=&quot;10191&quot; value=&quot;-1&quot;/&gt;&lt;/object&gt;"/>
  <p:tag name="MMPROD_COLLECTIONCONTAINERID" val="10132"/>
  <p:tag name="MMPROD_PARENTID" val="10131"/>
  <p:tag name="MMPROD_ANSWERLETTER" val="C) "/>
</p:tagLst>
</file>

<file path=ppt/tags/tag51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41"/>
  <p:tag name="MMPROD_TYPE" val="10018"/>
  <p:tag name="MMPROD_DATA" val="&lt;property id=&quot;10074&quot; value=&quot;0&quot;/&gt;&lt;property id=&quot;10193&quot; value=&quot;D&quot;/&gt;&lt;property id=&quot;10199&quot; value=&quot;0&quot;/&gt;&lt;object type=&quot;10049&quot; unique_id=&quot;10142&quot;&gt;&lt;property id=&quot;10020&quot; value=&quot;9&quot;/&gt;&lt;property id=&quot;10102&quot; value=&quot;0&quot;/&gt;&lt;property id=&quot;10191&quot; value=&quot;-1&quot;/&gt;&lt;/object&gt;"/>
  <p:tag name="MMPROD_COLLECTIONCONTAINERID" val="10132"/>
  <p:tag name="MMPROD_PARENTID" val="10131"/>
  <p:tag name="MMPROD_ANSWERLETTER" val="D) "/>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2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21.xml><?xml version="1.0" encoding="utf-8"?>
<p:tagLst xmlns:a="http://schemas.openxmlformats.org/drawingml/2006/main" xmlns:r="http://schemas.openxmlformats.org/officeDocument/2006/relationships" xmlns:p="http://schemas.openxmlformats.org/presentationml/2006/main">
  <p:tag name="MMPROD_LASTVALUES" val="&lt;ChangeData&gt;&lt;Text&gt;&lt;![CDATA[Aceton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7&quot;/&gt;&lt;/TableIndex&gt;&lt;/ShapeTextInfo&gt;"/>
</p:tagLst>
</file>

<file path=ppt/tags/tag52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2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24.xml><?xml version="1.0" encoding="utf-8"?>
<p:tagLst xmlns:a="http://schemas.openxmlformats.org/drawingml/2006/main" xmlns:r="http://schemas.openxmlformats.org/officeDocument/2006/relationships" xmlns:p="http://schemas.openxmlformats.org/presentationml/2006/main">
  <p:tag name="MMPROD_LASTVALUES" val="&lt;ChangeData&gt;&lt;Text&gt;&lt;![CDATA[Clean chemical container]]&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4&quot;/&gt;&lt;/TableIndex&gt;&lt;/ShapeTextInfo&gt;"/>
</p:tagLst>
</file>

<file path=ppt/tags/tag52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2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27.xml><?xml version="1.0" encoding="utf-8"?>
<p:tagLst xmlns:a="http://schemas.openxmlformats.org/drawingml/2006/main" xmlns:r="http://schemas.openxmlformats.org/officeDocument/2006/relationships" xmlns:p="http://schemas.openxmlformats.org/presentationml/2006/main">
  <p:tag name="MMPROD_LASTVALUES" val="&lt;ChangeData&gt;&lt;Text&gt;&lt;![CDATA[Bio hazardous infectious materia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3&quot;/&gt;&lt;/TableIndex&gt;&lt;/ShapeTextInfo&gt;"/>
</p:tagLst>
</file>

<file path=ppt/tags/tag52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2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30.xml><?xml version="1.0" encoding="utf-8"?>
<p:tagLst xmlns:a="http://schemas.openxmlformats.org/drawingml/2006/main" xmlns:r="http://schemas.openxmlformats.org/officeDocument/2006/relationships" xmlns:p="http://schemas.openxmlformats.org/presentationml/2006/main">
  <p:tag name="MMPROD_LASTVALUES" val="&lt;ChangeData&gt;&lt;Text&gt;&lt;![CDATA[Explosive materia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8&quot;/&gt;&lt;/TableIndex&gt;&lt;/ShapeTextInfo&gt;"/>
</p:tagLst>
</file>

<file path=ppt/tags/tag53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36.xml><?xml version="1.0" encoding="utf-8"?>
<p:tagLst xmlns:a="http://schemas.openxmlformats.org/drawingml/2006/main" xmlns:r="http://schemas.openxmlformats.org/officeDocument/2006/relationships" xmlns:p="http://schemas.openxmlformats.org/presentationml/2006/main">
  <p:tag name="MMPROD_LASTVALUES" val="&lt;ChangeData&gt;&lt;SlideID&gt;&lt;![CDATA[311]]&gt;&lt;/SlideID&gt;&lt;/ChangeData&gt;"/>
  <p:tag name="MMPROD_PASSDATA" val="&lt;object type=&quot;10050&quot; unique_id=&quot;10145&quot;&gt;&lt;property id=&quot;10020&quot; value=&quot;2&quot;/&gt;&lt;property id=&quot;10102&quot; value=&quot;1&quot;/&gt;&lt;property id=&quot;10191&quot; value=&quot;-1&quot;/&gt;&lt;/object&gt;"/>
  <p:tag name="MMPROD_FAILDATA" val="&lt;object type=&quot;10051&quot; unique_id=&quot;10146&quot;&gt;&lt;property id=&quot;10020&quot; value=&quot;2&quot;/&gt;&lt;property id=&quot;10102&quot; value=&quot;1&quot;/&gt;&lt;property id=&quot;10191&quot; value=&quot;-1&quot;/&gt;&lt;/object&gt;"/>
  <p:tag name="MMPROD_ID" val="10143"/>
  <p:tag name="MMPROD_TYPE" val="10008"/>
  <p:tag name="MMPROD_DATA" val="&lt;property id=&quot;10026&quot; value=&quot;1&quot;/&gt;&lt;property id=&quot;10027&quot; value=&quot;Interaction1014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37.xml><?xml version="1.0" encoding="utf-8"?>
<p:tagLst xmlns:a="http://schemas.openxmlformats.org/drawingml/2006/main" xmlns:r="http://schemas.openxmlformats.org/officeDocument/2006/relationships" xmlns:p="http://schemas.openxmlformats.org/presentationml/2006/main">
  <p:tag name="MMPROD_ID" val="10143"/>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Lst>
</file>

<file path=ppt/tags/tag53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298C171D-9FA3-4E90-9DBA-6D54069D3883}&quot;/&gt;&lt;isInvalidForFieldText val=&quot;0&quot;/&gt;&lt;Image&gt;&lt;filename val=&quot;C:\Users\CHABOW~1\AppData\Local\Temp\PR\data\asimages\{298C171D-9FA3-4E90-9DBA-6D54069D3883}_40.png&quot;/&gt;&lt;left val=&quot;66&quot;/&gt;&lt;top val=&quot;350&quot;/&gt;&lt;width val=&quot;271&quot;/&gt;&lt;height val=&quot;72&quot;/&gt;&lt;hasText val=&quot;1&quot;/&gt;&lt;/Image&gt;&lt;/ThreeDShapeInfo&gt;"/>
</p:tagLst>
</file>

<file path=ppt/tags/tag53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ED6F84FC-F376-4CA5-BAC5-134DB0668882}&quot;/&gt;&lt;isInvalidForFieldText val=&quot;0&quot;/&gt;&lt;Image&gt;&lt;filename val=&quot;C:\Users\CHABOW~1\AppData\Local\Temp\PR\data\asimages\{ED6F84FC-F376-4CA5-BAC5-134DB0668882}_40.png&quot;/&gt;&lt;left val=&quot;390&quot;/&gt;&lt;top val=&quot;350&quot;/&gt;&lt;width val=&quot;271&quot;/&gt;&lt;height val=&quot;7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4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7B3A0AF8-5A5B-4284-85B5-3BD797991532}&quot;/&gt;&lt;isInvalidForFieldText val=&quot;0&quot;/&gt;&lt;Image&gt;&lt;filename val=&quot;C:\Users\CHABOW~1\AppData\Local\Temp\PR\data\asimages\{7B3A0AF8-5A5B-4284-85B5-3BD797991532}_40.png&quot;/&gt;&lt;left val=&quot;196&quot;/&gt;&lt;top val=&quot;417&quot;/&gt;&lt;width val=&quot;271&quot;/&gt;&lt;height val=&quot;70&quot;/&gt;&lt;hasText val=&quot;1&quot;/&gt;&lt;/Image&gt;&lt;/ThreeDShapeInfo&gt;"/>
</p:tagLst>
</file>

<file path=ppt/tags/tag54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F1FD8EE1-DA15-43D8-B1BD-AA0F2AE10E48}&quot;/&gt;&lt;isInvalidForFieldText val=&quot;0&quot;/&gt;&lt;Image&gt;&lt;filename val=&quot;C:\Users\CHABOW~1\AppData\Local\Temp\PR\data\asimages\{F1FD8EE1-DA15-43D8-B1BD-AA0F2AE10E48}_40.png&quot;/&gt;&lt;left val=&quot;186&quot;/&gt;&lt;top val=&quot;382&quot;/&gt;&lt;width val=&quot;541&quot;/&gt;&lt;height val=&quot;76&quot;/&gt;&lt;hasText val=&quot;1&quot;/&gt;&lt;/Image&gt;&lt;/ThreeDShapeInfo&gt;"/>
</p:tagLst>
</file>

<file path=ppt/tags/tag54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1D89EDAE-0EF3-4B6A-B76A-B998DA0EB642}&quot;/&gt;&lt;isInvalidForFieldText val=&quot;0&quot;/&gt;&lt;Image&gt;&lt;filename val=&quot;C:\Users\CHABOW~1\AppData\Local\Temp\PR\data\asimages\{1D89EDAE-0EF3-4B6A-B76A-B998DA0EB642}_40.png&quot;/&gt;&lt;left val=&quot;186&quot;/&gt;&lt;top val=&quot;440&quot;/&gt;&lt;width val=&quot;541&quot;/&gt;&lt;height val=&quot;76&quot;/&gt;&lt;hasText val=&quot;1&quot;/&gt;&lt;/Image&gt;&lt;/ThreeDShapeInfo&gt;"/>
</p:tagLst>
</file>

<file path=ppt/tags/tag54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6CDAA427-8256-4245-887A-C90214223EB0}&quot;/&gt;&lt;isInvalidForFieldText val=&quot;0&quot;/&gt;&lt;Image&gt;&lt;filename val=&quot;C:\Users\CHABOW~1\AppData\Local\Temp\PR\data\asimages\{6CDAA427-8256-4245-887A-C90214223EB0}_40.png&quot;/&gt;&lt;left val=&quot;190&quot;/&gt;&lt;top val=&quot;417&quot;/&gt;&lt;width val=&quot;287&quot;/&gt;&lt;height val=&quot;72&quot;/&gt;&lt;hasText val=&quot;1&quot;/&gt;&lt;/Image&gt;&lt;/ThreeDShapeInfo&gt;"/>
</p:tagLst>
</file>

<file path=ppt/tags/tag54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D730A062-7CE7-4B2A-ABFC-A2A96EDCBD9A}&quot;/&gt;&lt;isInvalidForFieldText val=&quot;0&quot;/&gt;&lt;Image&gt;&lt;filename val=&quot;C:\Users\CHABOW~1\AppData\Local\Temp\PR\data\asimages\{D730A062-7CE7-4B2A-ABFC-A2A96EDCBD9A}_40.png&quot;/&gt;&lt;left val=&quot;209&quot;/&gt;&lt;top val=&quot;443&quot;/&gt;&lt;width val=&quot;273&quot;/&gt;&lt;height val=&quot;72&quot;/&gt;&lt;hasText val=&quot;1&quot;/&gt;&lt;/Image&gt;&lt;/ThreeDShapeInfo&gt;"/>
</p:tagLst>
</file>

<file path=ppt/tags/tag54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54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54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5F830770-DB0E-4689-A23B-94791F3D9C11}&quot;/&gt;&lt;isInvalidForFieldText val=&quot;0&quot;/&gt;&lt;Image&gt;&lt;filename val=&quot;C:\Users\CHABOW~1\AppData\Local\Temp\PR\data\asimages\{5F830770-DB0E-4689-A23B-94791F3D9C11}_40.png&quot;/&gt;&lt;left val=&quot;203&quot;/&gt;&lt;top val=&quot;430&quot;/&gt;&lt;width val=&quot;271&quot;/&gt;&lt;height val=&quot;69&quot;/&gt;&lt;hasText val=&quot;1&quot;/&gt;&lt;/Image&gt;&lt;/ThreeDShapeInfo&gt;"/>
</p:tagLst>
</file>

<file path=ppt/tags/tag54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47"/>
  <p:tag name="MMPROD_TYPE" val="10018"/>
  <p:tag name="MMPROD_DATA" val="&lt;property id=&quot;10074&quot; value=&quot;1&quot;/&gt;&lt;property id=&quot;10193&quot; value=&quot;A&quot;/&gt;&lt;property id=&quot;10199&quot; value=&quot;0&quot;/&gt;&lt;object type=&quot;10049&quot; unique_id=&quot;10148&quot;&gt;&lt;property id=&quot;10020&quot; value=&quot;9&quot;/&gt;&lt;property id=&quot;10102&quot; value=&quot;0&quot;/&gt;&lt;property id=&quot;10191&quot; value=&quot;-1&quot;/&gt;&lt;/object&gt;"/>
  <p:tag name="MMPROD_COLLECTIONCONTAINERID" val="10144"/>
  <p:tag name="MMPROD_PARENTID" val="10143"/>
  <p:tag name="MMPROD_ANSWERLETTER" val="A) "/>
</p:tagLst>
</file>

<file path=ppt/tags/tag54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49"/>
  <p:tag name="MMPROD_TYPE" val="10018"/>
  <p:tag name="MMPROD_DATA" val="&lt;property id=&quot;10074&quot; value=&quot;0&quot;/&gt;&lt;property id=&quot;10193&quot; value=&quot;B&quot;/&gt;&lt;property id=&quot;10199&quot; value=&quot;0&quot;/&gt;&lt;object type=&quot;10049&quot; unique_id=&quot;10150&quot;&gt;&lt;property id=&quot;10020&quot; value=&quot;9&quot;/&gt;&lt;property id=&quot;10102&quot; value=&quot;0&quot;/&gt;&lt;property id=&quot;10191&quot; value=&quot;-1&quot;/&gt;&lt;/object&gt;"/>
  <p:tag name="MMPROD_COLLECTIONCONTAINERID" val="10144"/>
  <p:tag name="MMPROD_PARENTID" val="10143"/>
  <p:tag name="MMPROD_ANSWERLETTER" val="B) "/>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51"/>
  <p:tag name="MMPROD_TYPE" val="10018"/>
  <p:tag name="MMPROD_DATA" val="&lt;property id=&quot;10074&quot; value=&quot;0&quot;/&gt;&lt;property id=&quot;10193&quot; value=&quot;C&quot;/&gt;&lt;property id=&quot;10199&quot; value=&quot;0&quot;/&gt;&lt;object type=&quot;10049&quot; unique_id=&quot;10152&quot;&gt;&lt;property id=&quot;10020&quot; value=&quot;9&quot;/&gt;&lt;property id=&quot;10102&quot; value=&quot;0&quot;/&gt;&lt;property id=&quot;10191&quot; value=&quot;-1&quot;/&gt;&lt;/object&gt;"/>
  <p:tag name="MMPROD_COLLECTIONCONTAINERID" val="10144"/>
  <p:tag name="MMPROD_PARENTID" val="10143"/>
  <p:tag name="MMPROD_ANSWERLETTER" val="C) "/>
</p:tagLst>
</file>

<file path=ppt/tags/tag55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53"/>
  <p:tag name="MMPROD_TYPE" val="10018"/>
  <p:tag name="MMPROD_DATA" val="&lt;property id=&quot;10074&quot; value=&quot;0&quot;/&gt;&lt;property id=&quot;10193&quot; value=&quot;D&quot;/&gt;&lt;property id=&quot;10199&quot; value=&quot;0&quot;/&gt;&lt;object type=&quot;10049&quot; unique_id=&quot;10154&quot;&gt;&lt;property id=&quot;10020&quot; value=&quot;9&quot;/&gt;&lt;property id=&quot;10102&quot; value=&quot;0&quot;/&gt;&lt;property id=&quot;10191&quot; value=&quot;-1&quot;/&gt;&lt;/object&gt;"/>
  <p:tag name="MMPROD_COLLECTIONCONTAINERID" val="10144"/>
  <p:tag name="MMPROD_PARENTID" val="10143"/>
  <p:tag name="MMPROD_ANSWERLETTER" val="D) "/>
</p:tagLst>
</file>

<file path=ppt/tags/tag55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53.xml><?xml version="1.0" encoding="utf-8"?>
<p:tagLst xmlns:a="http://schemas.openxmlformats.org/drawingml/2006/main" xmlns:r="http://schemas.openxmlformats.org/officeDocument/2006/relationships" xmlns:p="http://schemas.openxmlformats.org/presentationml/2006/main">
  <p:tag name="MMPROD_LASTVALUES" val="&lt;ChangeData&gt;&lt;Text&gt;&lt;![CDATA[Clean chemical container]]&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24&quot;/&gt;&lt;/TableIndex&gt;&lt;/ShapeTextInfo&gt;"/>
</p:tagLst>
</file>

<file path=ppt/tags/tag55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5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56.xml><?xml version="1.0" encoding="utf-8"?>
<p:tagLst xmlns:a="http://schemas.openxmlformats.org/drawingml/2006/main" xmlns:r="http://schemas.openxmlformats.org/officeDocument/2006/relationships" xmlns:p="http://schemas.openxmlformats.org/presentationml/2006/main">
  <p:tag name="MMPROD_LASTVALUES" val="&lt;ChangeData&gt;&lt;Text&gt;&lt;![CDATA[Explosive container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0&quot;/&gt;&lt;/TableIndex&gt;&lt;/ShapeTextInfo&gt;"/>
</p:tagLst>
</file>

<file path=ppt/tags/tag55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5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59.xml><?xml version="1.0" encoding="utf-8"?>
<p:tagLst xmlns:a="http://schemas.openxmlformats.org/drawingml/2006/main" xmlns:r="http://schemas.openxmlformats.org/officeDocument/2006/relationships" xmlns:p="http://schemas.openxmlformats.org/presentationml/2006/main">
  <p:tag name="MMPROD_LASTVALUES" val="&lt;ChangeData&gt;&lt;Text&gt;&lt;![CDATA[Sterile container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8&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6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6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62.xml><?xml version="1.0" encoding="utf-8"?>
<p:tagLst xmlns:a="http://schemas.openxmlformats.org/drawingml/2006/main" xmlns:r="http://schemas.openxmlformats.org/officeDocument/2006/relationships" xmlns:p="http://schemas.openxmlformats.org/presentationml/2006/main">
  <p:tag name="MMPROD_LASTVALUES" val="&lt;ChangeData&gt;&lt;Text&gt;&lt;![CDATA[Compressed ga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4&quot;/&gt;&lt;/TableIndex&gt;&lt;/ShapeTextInfo&gt;"/>
</p:tagLst>
</file>

<file path=ppt/tags/tag56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68.xml><?xml version="1.0" encoding="utf-8"?>
<p:tagLst xmlns:a="http://schemas.openxmlformats.org/drawingml/2006/main" xmlns:r="http://schemas.openxmlformats.org/officeDocument/2006/relationships" xmlns:p="http://schemas.openxmlformats.org/presentationml/2006/main">
  <p:tag name="MMPROD_LASTVALUES" val="&lt;ChangeData&gt;&lt;SlideID&gt;&lt;![CDATA[312]]&gt;&lt;/SlideID&gt;&lt;/ChangeData&gt;"/>
  <p:tag name="MMPROD_PASSDATA" val="&lt;object type=&quot;10050&quot; unique_id=&quot;10157&quot;&gt;&lt;property id=&quot;10020&quot; value=&quot;2&quot;/&gt;&lt;property id=&quot;10102&quot; value=&quot;1&quot;/&gt;&lt;property id=&quot;10191&quot; value=&quot;-1&quot;/&gt;&lt;/object&gt;"/>
  <p:tag name="MMPROD_FAILDATA" val="&lt;object type=&quot;10051&quot; unique_id=&quot;10158&quot;&gt;&lt;property id=&quot;10020&quot; value=&quot;2&quot;/&gt;&lt;property id=&quot;10102&quot; value=&quot;1&quot;/&gt;&lt;property id=&quot;10191&quot; value=&quot;-1&quot;/&gt;&lt;/object&gt;"/>
  <p:tag name="MMPROD_ID" val="10155"/>
  <p:tag name="MMPROD_TYPE" val="10008"/>
  <p:tag name="MMPROD_DATA" val="&lt;property id=&quot;10026&quot; value=&quot;10&quot;/&gt;&lt;property id=&quot;10027&quot; value=&quot;Interaction1015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69.xml><?xml version="1.0" encoding="utf-8"?>
<p:tagLst xmlns:a="http://schemas.openxmlformats.org/drawingml/2006/main" xmlns:r="http://schemas.openxmlformats.org/officeDocument/2006/relationships" xmlns:p="http://schemas.openxmlformats.org/presentationml/2006/main">
  <p:tag name="MMPROD_ID" val="10155"/>
  <p:tag name="MMPROD_ABSOLUTEPOSITIONID" val="100"/>
  <p:tag name="MMPROD_LASTVALUES" val="&lt;ChangeData&gt;&lt;Text&gt;&lt;![CDATA[This symbol refers to which hazard?]]&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7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C504A196-20B5-4D9E-9E5A-1F750E5943BC}&quot;/&gt;&lt;isInvalidForFieldText val=&quot;0&quot;/&gt;&lt;Image&gt;&lt;filename val=&quot;C:\Users\CHABOW~1\AppData\Local\Temp\PR\data\asimages\{C504A196-20B5-4D9E-9E5A-1F750E5943BC}_41.png&quot;/&gt;&lt;left val=&quot;66&quot;/&gt;&lt;top val=&quot;350&quot;/&gt;&lt;width val=&quot;271&quot;/&gt;&lt;height val=&quot;72&quot;/&gt;&lt;hasText val=&quot;1&quot;/&gt;&lt;/Image&gt;&lt;/ThreeDShapeInfo&gt;"/>
</p:tagLst>
</file>

<file path=ppt/tags/tag57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4824ED89-BDB9-4627-BCFB-F63339B7DA7A}&quot;/&gt;&lt;isInvalidForFieldText val=&quot;0&quot;/&gt;&lt;Image&gt;&lt;filename val=&quot;C:\Users\CHABOW~1\AppData\Local\Temp\PR\data\asimages\{4824ED89-BDB9-4627-BCFB-F63339B7DA7A}_41.png&quot;/&gt;&lt;left val=&quot;390&quot;/&gt;&lt;top val=&quot;350&quot;/&gt;&lt;width val=&quot;271&quot;/&gt;&lt;height val=&quot;72&quot;/&gt;&lt;hasText val=&quot;1&quot;/&gt;&lt;/Image&gt;&lt;/ThreeDShapeInfo&gt;"/>
</p:tagLst>
</file>

<file path=ppt/tags/tag57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1BCDD495-D98F-495E-B3FA-BD60B6B15CAC}&quot;/&gt;&lt;isInvalidForFieldText val=&quot;0&quot;/&gt;&lt;Image&gt;&lt;filename val=&quot;C:\Users\CHABOW~1\AppData\Local\Temp\PR\data\asimages\{1BCDD495-D98F-495E-B3FA-BD60B6B15CAC}_41.png&quot;/&gt;&lt;left val=&quot;196&quot;/&gt;&lt;top val=&quot;417&quot;/&gt;&lt;width val=&quot;271&quot;/&gt;&lt;height val=&quot;70&quot;/&gt;&lt;hasText val=&quot;1&quot;/&gt;&lt;/Image&gt;&lt;/ThreeDShapeInfo&gt;"/>
</p:tagLst>
</file>

<file path=ppt/tags/tag57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9E907D58-4DD6-4735-A27E-6E7D0FF4A983}&quot;/&gt;&lt;isInvalidForFieldText val=&quot;0&quot;/&gt;&lt;Image&gt;&lt;filename val=&quot;C:\Users\CHABOW~1\AppData\Local\Temp\PR\data\asimages\{9E907D58-4DD6-4735-A27E-6E7D0FF4A983}_41.png&quot;/&gt;&lt;left val=&quot;186&quot;/&gt;&lt;top val=&quot;382&quot;/&gt;&lt;width val=&quot;541&quot;/&gt;&lt;height val=&quot;76&quot;/&gt;&lt;hasText val=&quot;1&quot;/&gt;&lt;/Image&gt;&lt;/ThreeDShapeInfo&gt;"/>
</p:tagLst>
</file>

<file path=ppt/tags/tag57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17F8823B-7230-4362-82D3-325858E00EFB}&quot;/&gt;&lt;isInvalidForFieldText val=&quot;0&quot;/&gt;&lt;Image&gt;&lt;filename val=&quot;C:\Users\CHABOW~1\AppData\Local\Temp\PR\data\asimages\{17F8823B-7230-4362-82D3-325858E00EFB}_41.png&quot;/&gt;&lt;left val=&quot;186&quot;/&gt;&lt;top val=&quot;440&quot;/&gt;&lt;width val=&quot;541&quot;/&gt;&lt;height val=&quot;76&quot;/&gt;&lt;hasText val=&quot;1&quot;/&gt;&lt;/Image&gt;&lt;/ThreeDShapeInfo&gt;"/>
</p:tagLst>
</file>

<file path=ppt/tags/tag57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C264D95E-0F73-4A31-B9D3-F0596ADE3419}&quot;/&gt;&lt;isInvalidForFieldText val=&quot;0&quot;/&gt;&lt;Image&gt;&lt;filename val=&quot;C:\Users\CHABOW~1\AppData\Local\Temp\PR\data\asimages\{C264D95E-0F73-4A31-B9D3-F0596ADE3419}_41.png&quot;/&gt;&lt;left val=&quot;190&quot;/&gt;&lt;top val=&quot;417&quot;/&gt;&lt;width val=&quot;287&quot;/&gt;&lt;height val=&quot;72&quot;/&gt;&lt;hasText val=&quot;1&quot;/&gt;&lt;/Image&gt;&lt;/ThreeDShapeInfo&gt;"/>
</p:tagLst>
</file>

<file path=ppt/tags/tag57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145A4A3F-312B-493A-A4AF-7BDCCD353C6A}&quot;/&gt;&lt;isInvalidForFieldText val=&quot;0&quot;/&gt;&lt;Image&gt;&lt;filename val=&quot;C:\Users\CHABOW~1\AppData\Local\Temp\PR\data\asimages\{145A4A3F-312B-493A-A4AF-7BDCCD353C6A}_41.png&quot;/&gt;&lt;left val=&quot;209&quot;/&gt;&lt;top val=&quot;443&quot;/&gt;&lt;width val=&quot;273&quot;/&gt;&lt;height val=&quot;72&quot;/&gt;&lt;hasText val=&quot;1&quot;/&gt;&lt;/Image&gt;&lt;/ThreeDShapeInfo&gt;"/>
</p:tagLst>
</file>

<file path=ppt/tags/tag57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57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57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F5D054E3-F663-4AEB-9468-964FF6D6186B}&quot;/&gt;&lt;isInvalidForFieldText val=&quot;0&quot;/&gt;&lt;Image&gt;&lt;filename val=&quot;C:\Users\CHABOW~1\AppData\Local\Temp\PR\data\asimages\{F5D054E3-F663-4AEB-9468-964FF6D6186B}_41.png&quot;/&gt;&lt;left val=&quot;203&quot;/&gt;&lt;top val=&quot;430&quot;/&gt;&lt;width val=&quot;271&quot;/&gt;&lt;height val=&quot;69&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8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59"/>
  <p:tag name="MMPROD_TYPE" val="10018"/>
  <p:tag name="MMPROD_DATA" val="&lt;property id=&quot;10074&quot; value=&quot;0&quot;/&gt;&lt;property id=&quot;10193&quot; value=&quot;A&quot;/&gt;&lt;property id=&quot;10199&quot; value=&quot;0&quot;/&gt;&lt;object type=&quot;10049&quot; unique_id=&quot;10160&quot;&gt;&lt;property id=&quot;10020&quot; value=&quot;9&quot;/&gt;&lt;property id=&quot;10102&quot; value=&quot;0&quot;/&gt;&lt;property id=&quot;10191&quot; value=&quot;-1&quot;/&gt;&lt;/object&gt;"/>
  <p:tag name="MMPROD_COLLECTIONCONTAINERID" val="10156"/>
  <p:tag name="MMPROD_PARENTID" val="10155"/>
  <p:tag name="MMPROD_ANSWERLETTER" val="A) "/>
</p:tagLst>
</file>

<file path=ppt/tags/tag58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61"/>
  <p:tag name="MMPROD_TYPE" val="10018"/>
  <p:tag name="MMPROD_DATA" val="&lt;property id=&quot;10074&quot; value=&quot;0&quot;/&gt;&lt;property id=&quot;10193&quot; value=&quot;B&quot;/&gt;&lt;property id=&quot;10199&quot; value=&quot;0&quot;/&gt;&lt;object type=&quot;10049&quot; unique_id=&quot;10162&quot;&gt;&lt;property id=&quot;10020&quot; value=&quot;9&quot;/&gt;&lt;property id=&quot;10102&quot; value=&quot;0&quot;/&gt;&lt;property id=&quot;10191&quot; value=&quot;-1&quot;/&gt;&lt;/object&gt;"/>
  <p:tag name="MMPROD_COLLECTIONCONTAINERID" val="10156"/>
  <p:tag name="MMPROD_PARENTID" val="10155"/>
  <p:tag name="MMPROD_ANSWERLETTER" val="B) "/>
</p:tagLst>
</file>

<file path=ppt/tags/tag58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163"/>
  <p:tag name="MMPROD_TYPE" val="10018"/>
  <p:tag name="MMPROD_DATA" val="&lt;property id=&quot;10074&quot; value=&quot;1&quot;/&gt;&lt;property id=&quot;10193&quot; value=&quot;C&quot;/&gt;&lt;property id=&quot;10199&quot; value=&quot;0&quot;/&gt;&lt;object type=&quot;10049&quot; unique_id=&quot;10164&quot;&gt;&lt;property id=&quot;10020&quot; value=&quot;9&quot;/&gt;&lt;property id=&quot;10102&quot; value=&quot;0&quot;/&gt;&lt;property id=&quot;10191&quot; value=&quot;-1&quot;/&gt;&lt;/object&gt;"/>
  <p:tag name="MMPROD_COLLECTIONCONTAINERID" val="10156"/>
  <p:tag name="MMPROD_PARENTID" val="10155"/>
  <p:tag name="MMPROD_ANSWERLETTER" val="C) "/>
</p:tagLst>
</file>

<file path=ppt/tags/tag58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32.8]]&gt;&lt;/Top&gt;&lt;/ChangeData&gt;"/>
  <p:tag name="MMPROD_ID" val="10165"/>
  <p:tag name="MMPROD_TYPE" val="10018"/>
  <p:tag name="MMPROD_DATA" val="&lt;property id=&quot;10074&quot; value=&quot;0&quot;/&gt;&lt;property id=&quot;10193&quot; value=&quot;D&quot;/&gt;&lt;property id=&quot;10199&quot; value=&quot;0&quot;/&gt;&lt;object type=&quot;10049&quot; unique_id=&quot;10166&quot;&gt;&lt;property id=&quot;10020&quot; value=&quot;9&quot;/&gt;&lt;property id=&quot;10102&quot; value=&quot;0&quot;/&gt;&lt;property id=&quot;10191&quot; value=&quot;-1&quot;/&gt;&lt;/object&gt;"/>
  <p:tag name="MMPROD_COLLECTIONCONTAINERID" val="10156"/>
  <p:tag name="MMPROD_PARENTID" val="10155"/>
  <p:tag name="MMPROD_ANSWERLETTER" val="D) "/>
</p:tagLst>
</file>

<file path=ppt/tags/tag58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32.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85.xml><?xml version="1.0" encoding="utf-8"?>
<p:tagLst xmlns:a="http://schemas.openxmlformats.org/drawingml/2006/main" xmlns:r="http://schemas.openxmlformats.org/officeDocument/2006/relationships" xmlns:p="http://schemas.openxmlformats.org/presentationml/2006/main">
  <p:tag name="MMPROD_LASTVALUES" val="&lt;ChangeData&gt;&lt;Text&gt;&lt;![CDATA[Campfires are okay here]]&gt;&lt;/Text&gt;&lt;FontSize&gt;&lt;![CDATA[18]]&gt;&lt;/FontSize&gt;&lt;Left&gt;&lt;![CDATA[106]]&gt;&lt;/Left&gt;&lt;Top&gt;&lt;![CDATA[232.8]]&gt;&lt;/Top&gt;&lt;/ChangeData&gt;"/>
  <p:tag name="MMPROD_ABSOLUTEPOSITIONID" val="1024"/>
  <p:tag name="PRESENTER_SHAPETEXTINFO" val="&lt;ShapeTextInfo&gt;&lt;TableIndex row=&quot;-1&quot; col=&quot;-1&quot;&gt;&lt;linesCount val=&quot;1&quot;/&gt;&lt;lineCharCount val=&quot;23&quot;/&gt;&lt;/TableIndex&gt;&lt;/ShapeTextInfo&gt;"/>
</p:tagLst>
</file>

<file path=ppt/tags/tag58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8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88.xml><?xml version="1.0" encoding="utf-8"?>
<p:tagLst xmlns:a="http://schemas.openxmlformats.org/drawingml/2006/main" xmlns:r="http://schemas.openxmlformats.org/officeDocument/2006/relationships" xmlns:p="http://schemas.openxmlformats.org/presentationml/2006/main">
  <p:tag name="MMPROD_LASTVALUES" val="&lt;ChangeData&gt;&lt;Text&gt;&lt;![CDATA[These materials can pose a danger of catching fire]]&gt;&lt;/Text&gt;&lt;FontSize&gt;&lt;![CDATA[18]]&gt;&lt;/FontSize&gt;&lt;Left&gt;&lt;![CDATA[105]]&gt;&lt;/Left&gt;&lt;Top&gt;&lt;![CDATA[197.6]]&gt;&lt;/Top&gt;&lt;/ChangeData&gt;"/>
  <p:tag name="MMPROD_ABSOLUTEPOSITIONID" val="1023"/>
  <p:tag name="PRESENTER_SHAPETEXTINFO" val="&lt;ShapeTextInfo&gt;&lt;TableIndex row=&quot;-1&quot; col=&quot;-1&quot;&gt;&lt;linesCount val=&quot;1&quot;/&gt;&lt;lineCharCount val=&quot;50&quot;/&gt;&lt;/TableIndex&gt;&lt;/ShapeTextInfo&gt;"/>
</p:tagLst>
</file>

<file path=ppt/tags/tag58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9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91.xml><?xml version="1.0" encoding="utf-8"?>
<p:tagLst xmlns:a="http://schemas.openxmlformats.org/drawingml/2006/main" xmlns:r="http://schemas.openxmlformats.org/officeDocument/2006/relationships" xmlns:p="http://schemas.openxmlformats.org/presentationml/2006/main">
  <p:tag name="MMPROD_LASTVALUES" val="&lt;ChangeData&gt;&lt;Text&gt;&lt;![CDATA[Materials may become self-reactive when exposed to an increase in pressure or temperature]]&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8&quot;/&gt;&lt;lineCharCount val=&quot;41&quot;/&gt;&lt;/TableIndex&gt;&lt;/ShapeTextInfo&gt;"/>
</p:tagLst>
</file>

<file path=ppt/tags/tag59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9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94.xml><?xml version="1.0" encoding="utf-8"?>
<p:tagLst xmlns:a="http://schemas.openxmlformats.org/drawingml/2006/main" xmlns:r="http://schemas.openxmlformats.org/officeDocument/2006/relationships" xmlns:p="http://schemas.openxmlformats.org/presentationml/2006/main">
  <p:tag name="MMPROD_LASTVALUES" val="&lt;ChangeData&gt;&lt;Text&gt;&lt;![CDATA[Oxidizing materials greatly increase the risk of fire]]&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53&quot;/&gt;&lt;/TableIndex&gt;&lt;/ShapeTextInfo&gt;"/>
</p:tagLst>
</file>

<file path=ppt/tags/tag59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0.xml><?xml version="1.0" encoding="utf-8"?>
<p:tagLst xmlns:a="http://schemas.openxmlformats.org/drawingml/2006/main" xmlns:r="http://schemas.openxmlformats.org/officeDocument/2006/relationships" xmlns:p="http://schemas.openxmlformats.org/presentationml/2006/main">
  <p:tag name="MMPROD_LASTVALUES" val="&lt;ChangeData&gt;&lt;SlideID&gt;&lt;![CDATA[313]]&gt;&lt;/SlideID&gt;&lt;/ChangeData&gt;"/>
  <p:tag name="MMPROD_PASSDATA" val="&lt;object type=&quot;10050&quot; unique_id=&quot;10169&quot;&gt;&lt;property id=&quot;10020&quot; value=&quot;2&quot;/&gt;&lt;property id=&quot;10102&quot; value=&quot;1&quot;/&gt;&lt;property id=&quot;10191&quot; value=&quot;-1&quot;/&gt;&lt;/object&gt;"/>
  <p:tag name="MMPROD_FAILDATA" val="&lt;object type=&quot;10051&quot; unique_id=&quot;10170&quot;&gt;&lt;property id=&quot;10020&quot; value=&quot;2&quot;/&gt;&lt;property id=&quot;10102&quot; value=&quot;1&quot;/&gt;&lt;property id=&quot;10191&quot; value=&quot;-1&quot;/&gt;&lt;/object&gt;"/>
  <p:tag name="MMPROD_ID" val="10167"/>
  <p:tag name="MMPROD_TYPE" val="10008"/>
  <p:tag name="MMPROD_DATA" val="&lt;property id=&quot;10026&quot; value=&quot;1&quot;/&gt;&lt;property id=&quot;10027&quot; value=&quot;Interaction1016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01.xml><?xml version="1.0" encoding="utf-8"?>
<p:tagLst xmlns:a="http://schemas.openxmlformats.org/drawingml/2006/main" xmlns:r="http://schemas.openxmlformats.org/officeDocument/2006/relationships" xmlns:p="http://schemas.openxmlformats.org/presentationml/2006/main">
  <p:tag name="MMPROD_ID" val="10167"/>
  <p:tag name="MMPROD_ABSOLUTEPOSITIONID" val="100"/>
  <p:tag name="MMPROD_LASTVALUES" val="&lt;ChangeData&gt;&lt;Text&gt;&lt;![CDATA[What is the purpose of a WHMIS label?]]&gt;&lt;/Text&gt;&lt;FontSize&gt;&lt;![CDATA[38]]&gt;&lt;/FontSize&gt;&lt;Left&gt;&lt;![CDATA[0]]&gt;&lt;/Left&gt;&lt;Top&gt;&lt;![CDATA[0]]&gt;&lt;/Top&gt;&lt;/ChangeData&gt;"/>
  <p:tag name="PRESENTER_SHAPETEXTINFO" val="&lt;ShapeTextInfo&gt;&lt;TableIndex row=&quot;-1&quot; col=&quot;-1&quot;&gt;&lt;linesCount val=&quot;1&quot;/&gt;&lt;lineCharCount val=&quot;37&quot;/&gt;&lt;/TableIndex&gt;&lt;/ShapeTextInfo&gt;"/>
</p:tagLst>
</file>

<file path=ppt/tags/tag60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695571DC-EDC9-41D4-870B-AC064312281F}&quot;/&gt;&lt;isInvalidForFieldText val=&quot;0&quot;/&gt;&lt;Image&gt;&lt;filename val=&quot;C:\Users\CHABOW~1\AppData\Local\Temp\PR\data\asimages\{695571DC-EDC9-41D4-870B-AC064312281F}_42.png&quot;/&gt;&lt;left val=&quot;66&quot;/&gt;&lt;top val=&quot;350&quot;/&gt;&lt;width val=&quot;271&quot;/&gt;&lt;height val=&quot;72&quot;/&gt;&lt;hasText val=&quot;1&quot;/&gt;&lt;/Image&gt;&lt;/ThreeDShapeInfo&gt;"/>
</p:tagLst>
</file>

<file path=ppt/tags/tag60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0D0E716F-CFB0-45CC-9C3F-B3A55955E90B}&quot;/&gt;&lt;isInvalidForFieldText val=&quot;0&quot;/&gt;&lt;Image&gt;&lt;filename val=&quot;C:\Users\CHABOW~1\AppData\Local\Temp\PR\data\asimages\{0D0E716F-CFB0-45CC-9C3F-B3A55955E90B}_42.png&quot;/&gt;&lt;left val=&quot;390&quot;/&gt;&lt;top val=&quot;350&quot;/&gt;&lt;width val=&quot;271&quot;/&gt;&lt;height val=&quot;72&quot;/&gt;&lt;hasText val=&quot;1&quot;/&gt;&lt;/Image&gt;&lt;/ThreeDShapeInfo&gt;"/>
</p:tagLst>
</file>

<file path=ppt/tags/tag60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8DBE8C65-A15B-4044-8BB1-54385CC91BB3}&quot;/&gt;&lt;isInvalidForFieldText val=&quot;0&quot;/&gt;&lt;Image&gt;&lt;filename val=&quot;C:\Users\CHABOW~1\AppData\Local\Temp\PR\data\asimages\{8DBE8C65-A15B-4044-8BB1-54385CC91BB3}_42.png&quot;/&gt;&lt;left val=&quot;196&quot;/&gt;&lt;top val=&quot;417&quot;/&gt;&lt;width val=&quot;271&quot;/&gt;&lt;height val=&quot;70&quot;/&gt;&lt;hasText val=&quot;1&quot;/&gt;&lt;/Image&gt;&lt;/ThreeDShapeInfo&gt;"/>
</p:tagLst>
</file>

<file path=ppt/tags/tag60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6895F578-0A64-43FE-9B41-032286C21CDB}&quot;/&gt;&lt;isInvalidForFieldText val=&quot;0&quot;/&gt;&lt;Image&gt;&lt;filename val=&quot;C:\Users\CHABOW~1\AppData\Local\Temp\PR\data\asimages\{6895F578-0A64-43FE-9B41-032286C21CDB}_42.png&quot;/&gt;&lt;left val=&quot;186&quot;/&gt;&lt;top val=&quot;382&quot;/&gt;&lt;width val=&quot;541&quot;/&gt;&lt;height val=&quot;76&quot;/&gt;&lt;hasText val=&quot;1&quot;/&gt;&lt;/Image&gt;&lt;/ThreeDShapeInfo&gt;"/>
</p:tagLst>
</file>

<file path=ppt/tags/tag60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D6940616-D9F9-423E-94BE-771C7609DABB}&quot;/&gt;&lt;isInvalidForFieldText val=&quot;0&quot;/&gt;&lt;Image&gt;&lt;filename val=&quot;C:\Users\CHABOW~1\AppData\Local\Temp\PR\data\asimages\{D6940616-D9F9-423E-94BE-771C7609DABB}_42.png&quot;/&gt;&lt;left val=&quot;186&quot;/&gt;&lt;top val=&quot;440&quot;/&gt;&lt;width val=&quot;541&quot;/&gt;&lt;height val=&quot;76&quot;/&gt;&lt;hasText val=&quot;1&quot;/&gt;&lt;/Image&gt;&lt;/ThreeDShapeInfo&gt;"/>
</p:tagLst>
</file>

<file path=ppt/tags/tag60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57F3D948-64E2-4867-9D9B-61BB4FC1EB11}&quot;/&gt;&lt;isInvalidForFieldText val=&quot;0&quot;/&gt;&lt;Image&gt;&lt;filename val=&quot;C:\Users\CHABOW~1\AppData\Local\Temp\PR\data\asimages\{57F3D948-64E2-4867-9D9B-61BB4FC1EB11}_42.png&quot;/&gt;&lt;left val=&quot;190&quot;/&gt;&lt;top val=&quot;417&quot;/&gt;&lt;width val=&quot;287&quot;/&gt;&lt;height val=&quot;72&quot;/&gt;&lt;hasText val=&quot;1&quot;/&gt;&lt;/Image&gt;&lt;/ThreeDShapeInfo&gt;"/>
</p:tagLst>
</file>

<file path=ppt/tags/tag60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6E3D7AC0-29EC-404C-9FF3-0235E1E82C7C}&quot;/&gt;&lt;isInvalidForFieldText val=&quot;0&quot;/&gt;&lt;Image&gt;&lt;filename val=&quot;C:\Users\CHABOW~1\AppData\Local\Temp\PR\data\asimages\{6E3D7AC0-29EC-404C-9FF3-0235E1E82C7C}_42.png&quot;/&gt;&lt;left val=&quot;209&quot;/&gt;&lt;top val=&quot;443&quot;/&gt;&lt;width val=&quot;273&quot;/&gt;&lt;height val=&quot;72&quot;/&gt;&lt;hasText val=&quot;1&quot;/&gt;&lt;/Image&gt;&lt;/ThreeDShapeInfo&gt;"/>
</p:tagLst>
</file>

<file path=ppt/tags/tag60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1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61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96B2B009-ABA6-479D-8A2F-58C30C99B528}&quot;/&gt;&lt;isInvalidForFieldText val=&quot;0&quot;/&gt;&lt;Image&gt;&lt;filename val=&quot;C:\Users\CHABOW~1\AppData\Local\Temp\PR\data\asimages\{96B2B009-ABA6-479D-8A2F-58C30C99B528}_42.png&quot;/&gt;&lt;left val=&quot;203&quot;/&gt;&lt;top val=&quot;430&quot;/&gt;&lt;width val=&quot;271&quot;/&gt;&lt;height val=&quot;69&quot;/&gt;&lt;hasText val=&quot;1&quot;/&gt;&lt;/Image&gt;&lt;/ThreeDShapeInfo&gt;"/>
</p:tagLst>
</file>

<file path=ppt/tags/tag61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71"/>
  <p:tag name="MMPROD_TYPE" val="10018"/>
  <p:tag name="MMPROD_DATA" val="&lt;property id=&quot;10074&quot; value=&quot;0&quot;/&gt;&lt;property id=&quot;10193&quot; value=&quot;A&quot;/&gt;&lt;property id=&quot;10199&quot; value=&quot;0&quot;/&gt;&lt;object type=&quot;10049&quot; unique_id=&quot;10172&quot;&gt;&lt;property id=&quot;10020&quot; value=&quot;9&quot;/&gt;&lt;property id=&quot;10102&quot; value=&quot;0&quot;/&gt;&lt;property id=&quot;10191&quot; value=&quot;-1&quot;/&gt;&lt;/object&gt;"/>
  <p:tag name="MMPROD_COLLECTIONCONTAINERID" val="10168"/>
  <p:tag name="MMPROD_PARENTID" val="10167"/>
  <p:tag name="MMPROD_ANSWERLETTER" val="A) "/>
</p:tagLst>
</file>

<file path=ppt/tags/tag61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73"/>
  <p:tag name="MMPROD_TYPE" val="10018"/>
  <p:tag name="MMPROD_DATA" val="&lt;property id=&quot;10074&quot; value=&quot;0&quot;/&gt;&lt;property id=&quot;10193&quot; value=&quot;B&quot;/&gt;&lt;property id=&quot;10199&quot; value=&quot;0&quot;/&gt;&lt;object type=&quot;10049&quot; unique_id=&quot;10174&quot;&gt;&lt;property id=&quot;10020&quot; value=&quot;9&quot;/&gt;&lt;property id=&quot;10102&quot; value=&quot;0&quot;/&gt;&lt;property id=&quot;10191&quot; value=&quot;-1&quot;/&gt;&lt;/object&gt;"/>
  <p:tag name="MMPROD_COLLECTIONCONTAINERID" val="10168"/>
  <p:tag name="MMPROD_PARENTID" val="10167"/>
  <p:tag name="MMPROD_ANSWERLETTER" val="B) "/>
</p:tagLst>
</file>

<file path=ppt/tags/tag61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75"/>
  <p:tag name="MMPROD_TYPE" val="10018"/>
  <p:tag name="MMPROD_DATA" val="&lt;property id=&quot;10074&quot; value=&quot;1&quot;/&gt;&lt;property id=&quot;10193&quot; value=&quot;C&quot;/&gt;&lt;property id=&quot;10199&quot; value=&quot;0&quot;/&gt;&lt;object type=&quot;10049&quot; unique_id=&quot;10176&quot;&gt;&lt;property id=&quot;10020&quot; value=&quot;9&quot;/&gt;&lt;property id=&quot;10102&quot; value=&quot;0&quot;/&gt;&lt;property id=&quot;10191&quot; value=&quot;-1&quot;/&gt;&lt;/object&gt;"/>
  <p:tag name="MMPROD_COLLECTIONCONTAINERID" val="10168"/>
  <p:tag name="MMPROD_PARENTID" val="10167"/>
  <p:tag name="MMPROD_ANSWERLETTER" val="C) "/>
</p:tagLst>
</file>

<file path=ppt/tags/tag61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77"/>
  <p:tag name="MMPROD_TYPE" val="10018"/>
  <p:tag name="MMPROD_DATA" val="&lt;property id=&quot;10074&quot; value=&quot;0&quot;/&gt;&lt;property id=&quot;10193&quot; value=&quot;D&quot;/&gt;&lt;property id=&quot;10199&quot; value=&quot;0&quot;/&gt;&lt;object type=&quot;10049&quot; unique_id=&quot;10178&quot;&gt;&lt;property id=&quot;10020&quot; value=&quot;9&quot;/&gt;&lt;property id=&quot;10102&quot; value=&quot;0&quot;/&gt;&lt;property id=&quot;10191&quot; value=&quot;-1&quot;/&gt;&lt;/object&gt;"/>
  <p:tag name="MMPROD_COLLECTIONCONTAINERID" val="10168"/>
  <p:tag name="MMPROD_PARENTID" val="10167"/>
  <p:tag name="MMPROD_ANSWERLETTER" val="D) "/>
</p:tagLst>
</file>

<file path=ppt/tags/tag61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17.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hat the chemical is saf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2&quot;/&gt;&lt;/TableIndex&gt;&lt;/ShapeTextInfo&gt;"/>
</p:tagLst>
</file>

<file path=ppt/tags/tag61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1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0.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o hazards of controlled product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50&quot;/&gt;&lt;/TableIndex&gt;&lt;/ShapeTextInfo&gt;"/>
</p:tagLst>
</file>

<file path=ppt/tags/tag62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2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23.xml><?xml version="1.0" encoding="utf-8"?>
<p:tagLst xmlns:a="http://schemas.openxmlformats.org/drawingml/2006/main" xmlns:r="http://schemas.openxmlformats.org/officeDocument/2006/relationships" xmlns:p="http://schemas.openxmlformats.org/presentationml/2006/main">
  <p:tag name="MMPROD_LASTVALUES" val="&lt;ChangeData&gt;&lt;Text&gt;&lt;![CDATA[To keep an organized inventory]]&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0&quot;/&gt;&lt;/TableIndex&gt;&lt;/ShapeTextInfo&gt;"/>
</p:tagLst>
</file>

<file path=ppt/tags/tag62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2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26.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o stop work immediatel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41&quot;/&gt;&lt;/TableIndex&gt;&lt;/ShapeTextInfo&gt;"/>
</p:tagLst>
</file>

<file path=ppt/tags/tag62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32.xml><?xml version="1.0" encoding="utf-8"?>
<p:tagLst xmlns:a="http://schemas.openxmlformats.org/drawingml/2006/main" xmlns:r="http://schemas.openxmlformats.org/officeDocument/2006/relationships" xmlns:p="http://schemas.openxmlformats.org/presentationml/2006/main">
  <p:tag name="MMPROD_LASTVALUES" val="&lt;ChangeData&gt;&lt;SlideID&gt;&lt;![CDATA[314]]&gt;&lt;/SlideID&gt;&lt;/ChangeData&gt;"/>
  <p:tag name="MMPROD_PASSDATA" val="&lt;object type=&quot;10050&quot; unique_id=&quot;10183&quot;&gt;&lt;property id=&quot;10020&quot; value=&quot;2&quot;/&gt;&lt;property id=&quot;10102&quot; value=&quot;1&quot;/&gt;&lt;property id=&quot;10191&quot; value=&quot;-1&quot;/&gt;&lt;/object&gt;"/>
  <p:tag name="MMPROD_FAILDATA" val="&lt;object type=&quot;10051&quot; unique_id=&quot;10184&quot;&gt;&lt;property id=&quot;10020&quot; value=&quot;2&quot;/&gt;&lt;property id=&quot;10102&quot; value=&quot;1&quot;/&gt;&lt;property id=&quot;10191&quot; value=&quot;-1&quot;/&gt;&lt;/object&gt;"/>
  <p:tag name="MMPROD_ID" val="10181"/>
  <p:tag name="MMPROD_TYPE" val="10008"/>
  <p:tag name="MMPROD_DATA" val="&lt;property id=&quot;10026&quot; value=&quot;1&quot;/&gt;&lt;property id=&quot;10027&quot; value=&quot;Interaction1018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33.xml><?xml version="1.0" encoding="utf-8"?>
<p:tagLst xmlns:a="http://schemas.openxmlformats.org/drawingml/2006/main" xmlns:r="http://schemas.openxmlformats.org/officeDocument/2006/relationships" xmlns:p="http://schemas.openxmlformats.org/presentationml/2006/main">
  <p:tag name="MMPROD_ID" val="10181"/>
  <p:tag name="MMPROD_ABSOLUTEPOSITIONID" val="100"/>
  <p:tag name="MMPROD_LASTVALUES" val="&lt;ChangeData&gt;&lt;Text&gt;&lt;![CDATA[What are the two types of WHMIS labels?]]&gt;&lt;/Text&gt;&lt;FontSize&gt;&lt;![CDATA[36]]&gt;&lt;/FontSize&gt;&lt;Left&gt;&lt;![CDATA[0]]&gt;&lt;/Left&gt;&lt;Top&gt;&lt;![CDATA[0]]&gt;&lt;/Top&gt;&lt;/ChangeData&gt;"/>
  <p:tag name="PRESENTER_SHAPETEXTINFO" val="&lt;ShapeTextInfo&gt;&lt;TableIndex row=&quot;-1&quot; col=&quot;-1&quot;&gt;&lt;linesCount val=&quot;1&quot;/&gt;&lt;lineCharCount val=&quot;39&quot;/&gt;&lt;/TableIndex&gt;&lt;/ShapeTextInfo&gt;"/>
</p:tagLst>
</file>

<file path=ppt/tags/tag63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F477FE99-A824-4E2D-BBE2-4333F463BFC1}&quot;/&gt;&lt;isInvalidForFieldText val=&quot;0&quot;/&gt;&lt;Image&gt;&lt;filename val=&quot;C:\Users\CHABOW~1\AppData\Local\Temp\PR\data\asimages\{F477FE99-A824-4E2D-BBE2-4333F463BFC1}_43.png&quot;/&gt;&lt;left val=&quot;66&quot;/&gt;&lt;top val=&quot;350&quot;/&gt;&lt;width val=&quot;271&quot;/&gt;&lt;height val=&quot;72&quot;/&gt;&lt;hasText val=&quot;1&quot;/&gt;&lt;/Image&gt;&lt;/ThreeDShapeInfo&gt;"/>
</p:tagLst>
</file>

<file path=ppt/tags/tag63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5DB297FC-274F-47A4-AFD8-6C726B5D5279}&quot;/&gt;&lt;isInvalidForFieldText val=&quot;0&quot;/&gt;&lt;Image&gt;&lt;filename val=&quot;C:\Users\CHABOW~1\AppData\Local\Temp\PR\data\asimages\{5DB297FC-274F-47A4-AFD8-6C726B5D5279}_43.png&quot;/&gt;&lt;left val=&quot;390&quot;/&gt;&lt;top val=&quot;350&quot;/&gt;&lt;width val=&quot;271&quot;/&gt;&lt;height val=&quot;72&quot;/&gt;&lt;hasText val=&quot;1&quot;/&gt;&lt;/Image&gt;&lt;/ThreeDShapeInfo&gt;"/>
</p:tagLst>
</file>

<file path=ppt/tags/tag63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1E5EDD38-D7CA-46FF-9D11-5AF88562BD52}&quot;/&gt;&lt;isInvalidForFieldText val=&quot;0&quot;/&gt;&lt;Image&gt;&lt;filename val=&quot;C:\Users\CHABOW~1\AppData\Local\Temp\PR\data\asimages\{1E5EDD38-D7CA-46FF-9D11-5AF88562BD52}_43.png&quot;/&gt;&lt;left val=&quot;196&quot;/&gt;&lt;top val=&quot;417&quot;/&gt;&lt;width val=&quot;271&quot;/&gt;&lt;height val=&quot;70&quot;/&gt;&lt;hasText val=&quot;1&quot;/&gt;&lt;/Image&gt;&lt;/ThreeDShapeInfo&gt;"/>
</p:tagLst>
</file>

<file path=ppt/tags/tag63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3C275750-51D2-43A1-87BB-4452036D2453}&quot;/&gt;&lt;isInvalidForFieldText val=&quot;0&quot;/&gt;&lt;Image&gt;&lt;filename val=&quot;C:\Users\CHABOW~1\AppData\Local\Temp\PR\data\asimages\{3C275750-51D2-43A1-87BB-4452036D2453}_43.png&quot;/&gt;&lt;left val=&quot;186&quot;/&gt;&lt;top val=&quot;382&quot;/&gt;&lt;width val=&quot;541&quot;/&gt;&lt;height val=&quot;76&quot;/&gt;&lt;hasText val=&quot;1&quot;/&gt;&lt;/Image&gt;&lt;/ThreeDShapeInfo&gt;"/>
</p:tagLst>
</file>

<file path=ppt/tags/tag63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0B0D89E4-072C-4408-A452-FF6B2CF0B086}&quot;/&gt;&lt;isInvalidForFieldText val=&quot;0&quot;/&gt;&lt;Image&gt;&lt;filename val=&quot;C:\Users\CHABOW~1\AppData\Local\Temp\PR\data\asimages\{0B0D89E4-072C-4408-A452-FF6B2CF0B086}_43.png&quot;/&gt;&lt;left val=&quot;186&quot;/&gt;&lt;top val=&quot;440&quot;/&gt;&lt;width val=&quot;541&quot;/&gt;&lt;height val=&quot;76&quot;/&gt;&lt;hasText val=&quot;1&quot;/&gt;&lt;/Image&gt;&lt;/ThreeDShapeInfo&gt;"/>
</p:tagLst>
</file>

<file path=ppt/tags/tag63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44721E20-9693-49F1-BB22-8DF8167E7A96}&quot;/&gt;&lt;isInvalidForFieldText val=&quot;0&quot;/&gt;&lt;Image&gt;&lt;filename val=&quot;C:\Users\CHABOW~1\AppData\Local\Temp\PR\data\asimages\{44721E20-9693-49F1-BB22-8DF8167E7A96}_43.png&quot;/&gt;&lt;left val=&quot;190&quot;/&gt;&lt;top val=&quot;417&quot;/&gt;&lt;width val=&quot;287&quot;/&gt;&lt;height val=&quot;7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4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E5162411-1489-4CC3-895C-C88460D26558}&quot;/&gt;&lt;isInvalidForFieldText val=&quot;0&quot;/&gt;&lt;Image&gt;&lt;filename val=&quot;C:\Users\CHABOW~1\AppData\Local\Temp\PR\data\asimages\{E5162411-1489-4CC3-895C-C88460D26558}_43.png&quot;/&gt;&lt;left val=&quot;209&quot;/&gt;&lt;top val=&quot;443&quot;/&gt;&lt;width val=&quot;273&quot;/&gt;&lt;height val=&quot;72&quot;/&gt;&lt;hasText val=&quot;1&quot;/&gt;&lt;/Image&gt;&lt;/ThreeDShapeInfo&gt;"/>
</p:tagLst>
</file>

<file path=ppt/tags/tag64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64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64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1E99B14E-3358-4047-A1E4-D306C65D86CD}&quot;/&gt;&lt;isInvalidForFieldText val=&quot;0&quot;/&gt;&lt;Image&gt;&lt;filename val=&quot;C:\Users\CHABOW~1\AppData\Local\Temp\PR\data\asimages\{1E99B14E-3358-4047-A1E4-D306C65D86CD}_43.png&quot;/&gt;&lt;left val=&quot;203&quot;/&gt;&lt;top val=&quot;430&quot;/&gt;&lt;width val=&quot;271&quot;/&gt;&lt;height val=&quot;69&quot;/&gt;&lt;hasText val=&quot;1&quot;/&gt;&lt;/Image&gt;&lt;/ThreeDShapeInfo&gt;"/>
</p:tagLst>
</file>

<file path=ppt/tags/tag64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85"/>
  <p:tag name="MMPROD_TYPE" val="10018"/>
  <p:tag name="MMPROD_DATA" val="&lt;property id=&quot;10074&quot; value=&quot;0&quot;/&gt;&lt;property id=&quot;10193&quot; value=&quot;A&quot;/&gt;&lt;property id=&quot;10199&quot; value=&quot;0&quot;/&gt;&lt;object type=&quot;10049&quot; unique_id=&quot;10186&quot;&gt;&lt;property id=&quot;10020&quot; value=&quot;9&quot;/&gt;&lt;property id=&quot;10102&quot; value=&quot;0&quot;/&gt;&lt;property id=&quot;10191&quot; value=&quot;-1&quot;/&gt;&lt;/object&gt;"/>
  <p:tag name="MMPROD_COLLECTIONCONTAINERID" val="10182"/>
  <p:tag name="MMPROD_PARENTID" val="10181"/>
  <p:tag name="MMPROD_ANSWERLETTER" val="A) "/>
</p:tagLst>
</file>

<file path=ppt/tags/tag64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87"/>
  <p:tag name="MMPROD_TYPE" val="10018"/>
  <p:tag name="MMPROD_DATA" val="&lt;property id=&quot;10074&quot; value=&quot;0&quot;/&gt;&lt;property id=&quot;10193&quot; value=&quot;B&quot;/&gt;&lt;property id=&quot;10199&quot; value=&quot;0&quot;/&gt;&lt;object type=&quot;10049&quot; unique_id=&quot;10188&quot;&gt;&lt;property id=&quot;10020&quot; value=&quot;9&quot;/&gt;&lt;property id=&quot;10102&quot; value=&quot;0&quot;/&gt;&lt;property id=&quot;10191&quot; value=&quot;-1&quot;/&gt;&lt;/object&gt;"/>
  <p:tag name="MMPROD_COLLECTIONCONTAINERID" val="10182"/>
  <p:tag name="MMPROD_PARENTID" val="10181"/>
  <p:tag name="MMPROD_ANSWERLETTER" val="B) "/>
</p:tagLst>
</file>

<file path=ppt/tags/tag64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89"/>
  <p:tag name="MMPROD_TYPE" val="10018"/>
  <p:tag name="MMPROD_DATA" val="&lt;property id=&quot;10074&quot; value=&quot;1&quot;/&gt;&lt;property id=&quot;10193&quot; value=&quot;C&quot;/&gt;&lt;property id=&quot;10199&quot; value=&quot;0&quot;/&gt;&lt;object type=&quot;10049&quot; unique_id=&quot;10190&quot;&gt;&lt;property id=&quot;10020&quot; value=&quot;9&quot;/&gt;&lt;property id=&quot;10102&quot; value=&quot;0&quot;/&gt;&lt;property id=&quot;10191&quot; value=&quot;-1&quot;/&gt;&lt;/object&gt;"/>
  <p:tag name="MMPROD_COLLECTIONCONTAINERID" val="10182"/>
  <p:tag name="MMPROD_PARENTID" val="10181"/>
  <p:tag name="MMPROD_ANSWERLETTER" val="C) "/>
</p:tagLst>
</file>

<file path=ppt/tags/tag64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91"/>
  <p:tag name="MMPROD_TYPE" val="10018"/>
  <p:tag name="MMPROD_DATA" val="&lt;property id=&quot;10074&quot; value=&quot;0&quot;/&gt;&lt;property id=&quot;10193&quot; value=&quot;D&quot;/&gt;&lt;property id=&quot;10199&quot; value=&quot;0&quot;/&gt;&lt;object type=&quot;10049&quot; unique_id=&quot;10192&quot;&gt;&lt;property id=&quot;10020&quot; value=&quot;9&quot;/&gt;&lt;property id=&quot;10102&quot; value=&quot;0&quot;/&gt;&lt;property id=&quot;10191&quot; value=&quot;-1&quot;/&gt;&lt;/object&gt;"/>
  <p:tag name="MMPROD_COLLECTIONCONTAINERID" val="10182"/>
  <p:tag name="MMPROD_PARENTID" val="10181"/>
  <p:tag name="MMPROD_ANSWERLETTER" val="D) "/>
</p:tagLst>
</file>

<file path=ppt/tags/tag64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49.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 label and HDSB label]]&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3&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5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5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52.xml><?xml version="1.0" encoding="utf-8"?>
<p:tagLst xmlns:a="http://schemas.openxmlformats.org/drawingml/2006/main" xmlns:r="http://schemas.openxmlformats.org/officeDocument/2006/relationships" xmlns:p="http://schemas.openxmlformats.org/presentationml/2006/main">
  <p:tag name="MMPROD_LASTVALUES" val="&lt;ChangeData&gt;&lt;Text&gt;&lt;![CDATA[Supplier label and workplace label]]&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34&quot;/&gt;&lt;/TableIndex&gt;&lt;/ShapeTextInfo&gt;"/>
</p:tagLst>
</file>

<file path=ppt/tags/tag65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5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55.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 label and package labe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6&quot;/&gt;&lt;/TableIndex&gt;&lt;/ShapeTextInfo&gt;"/>
</p:tagLst>
</file>

<file path=ppt/tags/tag65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5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58.xml><?xml version="1.0" encoding="utf-8"?>
<p:tagLst xmlns:a="http://schemas.openxmlformats.org/drawingml/2006/main" xmlns:r="http://schemas.openxmlformats.org/officeDocument/2006/relationships" xmlns:p="http://schemas.openxmlformats.org/presentationml/2006/main">
  <p:tag name="MMPROD_LASTVALUES" val="&lt;ChangeData&gt;&lt;Text&gt;&lt;![CDATA[Distributer label and employer labe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6&quot;/&gt;&lt;/TableIndex&gt;&lt;/ShapeTextInfo&gt;"/>
</p:tagLst>
</file>

<file path=ppt/tags/tag65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64.xml><?xml version="1.0" encoding="utf-8"?>
<p:tagLst xmlns:a="http://schemas.openxmlformats.org/drawingml/2006/main" xmlns:r="http://schemas.openxmlformats.org/officeDocument/2006/relationships" xmlns:p="http://schemas.openxmlformats.org/presentationml/2006/main">
  <p:tag name="MMPROD_LASTVALUES" val="&lt;ChangeData&gt;&lt;SlideID&gt;&lt;![CDATA[315]]&gt;&lt;/SlideID&gt;&lt;/ChangeData&gt;"/>
  <p:tag name="MMPROD_PASSDATA" val="&lt;object type=&quot;10050&quot; unique_id=&quot;10195&quot;&gt;&lt;property id=&quot;10020&quot; value=&quot;2&quot;/&gt;&lt;property id=&quot;10102&quot; value=&quot;1&quot;/&gt;&lt;property id=&quot;10191&quot; value=&quot;-1&quot;/&gt;&lt;/object&gt;"/>
  <p:tag name="MMPROD_FAILDATA" val="&lt;object type=&quot;10051&quot; unique_id=&quot;10196&quot;&gt;&lt;property id=&quot;10020&quot; value=&quot;2&quot;/&gt;&lt;property id=&quot;10102&quot; value=&quot;1&quot;/&gt;&lt;property id=&quot;10191&quot; value=&quot;-1&quot;/&gt;&lt;/object&gt;"/>
  <p:tag name="MMPROD_ID" val="10193"/>
  <p:tag name="MMPROD_TYPE" val="10008"/>
  <p:tag name="MMPROD_DATA" val="&lt;property id=&quot;10026&quot; value=&quot;1&quot;/&gt;&lt;property id=&quot;10027&quot; value=&quot;Interaction1019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65.xml><?xml version="1.0" encoding="utf-8"?>
<p:tagLst xmlns:a="http://schemas.openxmlformats.org/drawingml/2006/main" xmlns:r="http://schemas.openxmlformats.org/officeDocument/2006/relationships" xmlns:p="http://schemas.openxmlformats.org/presentationml/2006/main">
  <p:tag name="MMPROD_ID" val="10193"/>
  <p:tag name="MMPROD_ABSOLUTEPOSITIONID" val="100"/>
  <p:tag name="MMPROD_LASTVALUES" val="&lt;ChangeData&gt;&lt;Text&gt;&lt;![CDATA[What does MSDS stand for?]]&gt;&lt;/Text&gt;&lt;FontSize&gt;&lt;![CDATA[40]]&gt;&lt;/FontSize&gt;&lt;Left&gt;&lt;![CDATA[0]]&gt;&lt;/Left&gt;&lt;Top&gt;&lt;![CDATA[0]]&gt;&lt;/Top&gt;&lt;/ChangeData&gt;"/>
  <p:tag name="PRESENTER_SHAPETEXTINFO" val="&lt;ShapeTextInfo&gt;&lt;TableIndex row=&quot;-1&quot; col=&quot;-1&quot;&gt;&lt;linesCount val=&quot;1&quot;/&gt;&lt;lineCharCount val=&quot;25&quot;/&gt;&lt;/TableIndex&gt;&lt;/ShapeTextInfo&gt;"/>
</p:tagLst>
</file>

<file path=ppt/tags/tag66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7CC1F8CA-29B5-4047-AC45-D4F438E6116C}&quot;/&gt;&lt;isInvalidForFieldText val=&quot;0&quot;/&gt;&lt;Image&gt;&lt;filename val=&quot;C:\Users\CHABOW~1\AppData\Local\Temp\PR\data\asimages\{7CC1F8CA-29B5-4047-AC45-D4F438E6116C}_44.png&quot;/&gt;&lt;left val=&quot;66&quot;/&gt;&lt;top val=&quot;350&quot;/&gt;&lt;width val=&quot;271&quot;/&gt;&lt;height val=&quot;72&quot;/&gt;&lt;hasText val=&quot;1&quot;/&gt;&lt;/Image&gt;&lt;/ThreeDShapeInfo&gt;"/>
</p:tagLst>
</file>

<file path=ppt/tags/tag66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D612E851-7A4E-4E2B-B553-E9C6C25A0DF7}&quot;/&gt;&lt;isInvalidForFieldText val=&quot;0&quot;/&gt;&lt;Image&gt;&lt;filename val=&quot;C:\Users\CHABOW~1\AppData\Local\Temp\PR\data\asimages\{D612E851-7A4E-4E2B-B553-E9C6C25A0DF7}_44.png&quot;/&gt;&lt;left val=&quot;390&quot;/&gt;&lt;top val=&quot;350&quot;/&gt;&lt;width val=&quot;271&quot;/&gt;&lt;height val=&quot;72&quot;/&gt;&lt;hasText val=&quot;1&quot;/&gt;&lt;/Image&gt;&lt;/ThreeDShapeInfo&gt;"/>
</p:tagLst>
</file>

<file path=ppt/tags/tag66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B398EAA8-B023-4597-AB27-4C146D94655C}&quot;/&gt;&lt;isInvalidForFieldText val=&quot;0&quot;/&gt;&lt;Image&gt;&lt;filename val=&quot;C:\Users\CHABOW~1\AppData\Local\Temp\PR\data\asimages\{B398EAA8-B023-4597-AB27-4C146D94655C}_44.png&quot;/&gt;&lt;left val=&quot;196&quot;/&gt;&lt;top val=&quot;417&quot;/&gt;&lt;width val=&quot;271&quot;/&gt;&lt;height val=&quot;70&quot;/&gt;&lt;hasText val=&quot;1&quot;/&gt;&lt;/Image&gt;&lt;/ThreeDShapeInfo&gt;"/>
</p:tagLst>
</file>

<file path=ppt/tags/tag66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62AEBF7D-4146-4829-935C-79C68C805465}&quot;/&gt;&lt;isInvalidForFieldText val=&quot;0&quot;/&gt;&lt;Image&gt;&lt;filename val=&quot;C:\Users\CHABOW~1\AppData\Local\Temp\PR\data\asimages\{62AEBF7D-4146-4829-935C-79C68C805465}_44.png&quot;/&gt;&lt;left val=&quot;186&quot;/&gt;&lt;top val=&quot;382&quot;/&gt;&lt;width val=&quot;541&quot;/&gt;&lt;height val=&quot;76&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7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79E19DBF-B3B0-40D6-B6E4-1E5ECEBC1C9B}&quot;/&gt;&lt;isInvalidForFieldText val=&quot;0&quot;/&gt;&lt;Image&gt;&lt;filename val=&quot;C:\Users\CHABOW~1\AppData\Local\Temp\PR\data\asimages\{79E19DBF-B3B0-40D6-B6E4-1E5ECEBC1C9B}_44.png&quot;/&gt;&lt;left val=&quot;186&quot;/&gt;&lt;top val=&quot;440&quot;/&gt;&lt;width val=&quot;541&quot;/&gt;&lt;height val=&quot;76&quot;/&gt;&lt;hasText val=&quot;1&quot;/&gt;&lt;/Image&gt;&lt;/ThreeDShapeInfo&gt;"/>
</p:tagLst>
</file>

<file path=ppt/tags/tag67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58CFB388-C3B9-4279-8BC6-069F05535B4C}&quot;/&gt;&lt;isInvalidForFieldText val=&quot;0&quot;/&gt;&lt;Image&gt;&lt;filename val=&quot;C:\Users\CHABOW~1\AppData\Local\Temp\PR\data\asimages\{58CFB388-C3B9-4279-8BC6-069F05535B4C}_44.png&quot;/&gt;&lt;left val=&quot;190&quot;/&gt;&lt;top val=&quot;417&quot;/&gt;&lt;width val=&quot;287&quot;/&gt;&lt;height val=&quot;72&quot;/&gt;&lt;hasText val=&quot;1&quot;/&gt;&lt;/Image&gt;&lt;/ThreeDShapeInfo&gt;"/>
</p:tagLst>
</file>

<file path=ppt/tags/tag67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04B20270-5323-4F02-AE19-3CACE5D01057}&quot;/&gt;&lt;isInvalidForFieldText val=&quot;0&quot;/&gt;&lt;Image&gt;&lt;filename val=&quot;C:\Users\CHABOW~1\AppData\Local\Temp\PR\data\asimages\{04B20270-5323-4F02-AE19-3CACE5D01057}_44.png&quot;/&gt;&lt;left val=&quot;209&quot;/&gt;&lt;top val=&quot;443&quot;/&gt;&lt;width val=&quot;273&quot;/&gt;&lt;height val=&quot;72&quot;/&gt;&lt;hasText val=&quot;1&quot;/&gt;&lt;/Image&gt;&lt;/ThreeDShapeInfo&gt;"/>
</p:tagLst>
</file>

<file path=ppt/tags/tag67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67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67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80EF025F-6A6F-43AC-A5F9-9B888979118A}&quot;/&gt;&lt;isInvalidForFieldText val=&quot;0&quot;/&gt;&lt;Image&gt;&lt;filename val=&quot;C:\Users\CHABOW~1\AppData\Local\Temp\PR\data\asimages\{80EF025F-6A6F-43AC-A5F9-9B888979118A}_44.png&quot;/&gt;&lt;left val=&quot;203&quot;/&gt;&lt;top val=&quot;430&quot;/&gt;&lt;width val=&quot;271&quot;/&gt;&lt;height val=&quot;69&quot;/&gt;&lt;hasText val=&quot;1&quot;/&gt;&lt;/Image&gt;&lt;/ThreeDShapeInfo&gt;"/>
</p:tagLst>
</file>

<file path=ppt/tags/tag67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97"/>
  <p:tag name="MMPROD_TYPE" val="10018"/>
  <p:tag name="MMPROD_DATA" val="&lt;property id=&quot;10074&quot; value=&quot;0&quot;/&gt;&lt;property id=&quot;10193&quot; value=&quot;A&quot;/&gt;&lt;property id=&quot;10199&quot; value=&quot;0&quot;/&gt;&lt;object type=&quot;10049&quot; unique_id=&quot;10198&quot;&gt;&lt;property id=&quot;10020&quot; value=&quot;9&quot;/&gt;&lt;property id=&quot;10102&quot; value=&quot;0&quot;/&gt;&lt;property id=&quot;10191&quot; value=&quot;-1&quot;/&gt;&lt;/object&gt;"/>
  <p:tag name="MMPROD_COLLECTIONCONTAINERID" val="10194"/>
  <p:tag name="MMPROD_PARENTID" val="10193"/>
  <p:tag name="MMPROD_ANSWERLETTER" val="A) "/>
</p:tagLst>
</file>

<file path=ppt/tags/tag67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99"/>
  <p:tag name="MMPROD_TYPE" val="10018"/>
  <p:tag name="MMPROD_DATA" val="&lt;property id=&quot;10074&quot; value=&quot;1&quot;/&gt;&lt;property id=&quot;10193&quot; value=&quot;B&quot;/&gt;&lt;property id=&quot;10199&quot; value=&quot;0&quot;/&gt;&lt;object type=&quot;10049&quot; unique_id=&quot;10200&quot;&gt;&lt;property id=&quot;10020&quot; value=&quot;9&quot;/&gt;&lt;property id=&quot;10102&quot; value=&quot;0&quot;/&gt;&lt;property id=&quot;10191&quot; value=&quot;-1&quot;/&gt;&lt;/object&gt;"/>
  <p:tag name="MMPROD_COLLECTIONCONTAINERID" val="10194"/>
  <p:tag name="MMPROD_PARENTID" val="10193"/>
  <p:tag name="MMPROD_ANSWERLETTER" val="B) "/>
</p:tagLst>
</file>

<file path=ppt/tags/tag67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01"/>
  <p:tag name="MMPROD_TYPE" val="10018"/>
  <p:tag name="MMPROD_DATA" val="&lt;property id=&quot;10074&quot; value=&quot;0&quot;/&gt;&lt;property id=&quot;10193&quot; value=&quot;C&quot;/&gt;&lt;property id=&quot;10199&quot; value=&quot;0&quot;/&gt;&lt;object type=&quot;10049&quot; unique_id=&quot;10202&quot;&gt;&lt;property id=&quot;10020&quot; value=&quot;9&quot;/&gt;&lt;property id=&quot;10102&quot; value=&quot;0&quot;/&gt;&lt;property id=&quot;10191&quot; value=&quot;-1&quot;/&gt;&lt;/object&gt;"/>
  <p:tag name="MMPROD_COLLECTIONCONTAINERID" val="10194"/>
  <p:tag name="MMPROD_PARENTID" val="10193"/>
  <p:tag name="MMPROD_ANSWERLETTER" val="C) "/>
</p:tagLst>
</file>

<file path=ppt/tags/tag67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03"/>
  <p:tag name="MMPROD_TYPE" val="10018"/>
  <p:tag name="MMPROD_DATA" val="&lt;property id=&quot;10074&quot; value=&quot;0&quot;/&gt;&lt;property id=&quot;10193&quot; value=&quot;D&quot;/&gt;&lt;property id=&quot;10199&quot; value=&quot;0&quot;/&gt;&lt;object type=&quot;10049&quot; unique_id=&quot;10204&quot;&gt;&lt;property id=&quot;10020&quot; value=&quot;9&quot;/&gt;&lt;property id=&quot;10102&quot; value=&quot;0&quot;/&gt;&lt;property id=&quot;10191&quot; value=&quot;-1&quot;/&gt;&lt;/object&gt;"/>
  <p:tag name="MMPROD_COLLECTIONCONTAINERID" val="10194"/>
  <p:tag name="MMPROD_PARENTID" val="10193"/>
  <p:tag name="MMPROD_ANSWERLETTER" val="D) "/>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8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81.xml><?xml version="1.0" encoding="utf-8"?>
<p:tagLst xmlns:a="http://schemas.openxmlformats.org/drawingml/2006/main" xmlns:r="http://schemas.openxmlformats.org/officeDocument/2006/relationships" xmlns:p="http://schemas.openxmlformats.org/presentationml/2006/main">
  <p:tag name="MMPROD_LASTVALUES" val="&lt;ChangeData&gt;&lt;Text&gt;&lt;![CDATA[Managing Safety Descriptions System]]&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5&quot;/&gt;&lt;/TableIndex&gt;&lt;/ShapeTextInfo&gt;"/>
</p:tagLst>
</file>

<file path=ppt/tags/tag68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8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84.xml><?xml version="1.0" encoding="utf-8"?>
<p:tagLst xmlns:a="http://schemas.openxmlformats.org/drawingml/2006/main" xmlns:r="http://schemas.openxmlformats.org/officeDocument/2006/relationships" xmlns:p="http://schemas.openxmlformats.org/presentationml/2006/main">
  <p:tag name="MMPROD_LASTVALUES" val="&lt;ChangeData&gt;&lt;Text&gt;&lt;![CDATA[Management Saving Data System]]&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9&quot;/&gt;&lt;/TableIndex&gt;&lt;/ShapeTextInfo&gt;"/>
</p:tagLst>
</file>

<file path=ppt/tags/tag68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8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87.xml><?xml version="1.0" encoding="utf-8"?>
<p:tagLst xmlns:a="http://schemas.openxmlformats.org/drawingml/2006/main" xmlns:r="http://schemas.openxmlformats.org/officeDocument/2006/relationships" xmlns:p="http://schemas.openxmlformats.org/presentationml/2006/main">
  <p:tag name="MMPROD_LASTVALUES" val="&lt;ChangeData&gt;&lt;Text&gt;&lt;![CDATA[Material Safety Data Sheet]]&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6&quot;/&gt;&lt;/TableIndex&gt;&lt;/ShapeTextInfo&gt;"/>
</p:tagLst>
</file>

<file path=ppt/tags/tag68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8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90.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s Safety Determination Standard]]&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44&quot;/&gt;&lt;/TableIndex&gt;&lt;/ShapeTextInfo&gt;"/>
</p:tagLst>
</file>

<file path=ppt/tags/tag69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96.xml><?xml version="1.0" encoding="utf-8"?>
<p:tagLst xmlns:a="http://schemas.openxmlformats.org/drawingml/2006/main" xmlns:r="http://schemas.openxmlformats.org/officeDocument/2006/relationships" xmlns:p="http://schemas.openxmlformats.org/presentationml/2006/main">
  <p:tag name="MMPROD_LASTVALUES" val="&lt;ChangeData&gt;&lt;SlideID&gt;&lt;![CDATA[316]]&gt;&lt;/SlideID&gt;&lt;/ChangeData&gt;"/>
  <p:tag name="MMPROD_PASSDATA" val="&lt;object type=&quot;10050&quot; unique_id=&quot;10207&quot;&gt;&lt;property id=&quot;10020&quot; value=&quot;2&quot;/&gt;&lt;property id=&quot;10102&quot; value=&quot;1&quot;/&gt;&lt;property id=&quot;10191&quot; value=&quot;-1&quot;/&gt;&lt;/object&gt;"/>
  <p:tag name="MMPROD_FAILDATA" val="&lt;object type=&quot;10051&quot; unique_id=&quot;10208&quot;&gt;&lt;property id=&quot;10020&quot; value=&quot;2&quot;/&gt;&lt;property id=&quot;10102&quot; value=&quot;1&quot;/&gt;&lt;property id=&quot;10191&quot; value=&quot;-1&quot;/&gt;&lt;/object&gt;"/>
  <p:tag name="MMPROD_ID" val="10205"/>
  <p:tag name="MMPROD_TYPE" val="10008"/>
  <p:tag name="MMPROD_DATA" val="&lt;property id=&quot;10026&quot; value=&quot;1&quot;/&gt;&lt;property id=&quot;10027&quot; value=&quot;Interaction1020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97.xml><?xml version="1.0" encoding="utf-8"?>
<p:tagLst xmlns:a="http://schemas.openxmlformats.org/drawingml/2006/main" xmlns:r="http://schemas.openxmlformats.org/officeDocument/2006/relationships" xmlns:p="http://schemas.openxmlformats.org/presentationml/2006/main">
  <p:tag name="MMPROD_ID" val="10205"/>
  <p:tag name="MMPROD_ABSOLUTEPOSITIONID" val="100"/>
  <p:tag name="MMPROD_LASTVALUES" val="&lt;ChangeData&gt;&lt;Text&gt;&lt;![CDATA[Who should know where MSDSs are kept?]]&gt;&lt;/Text&gt;&lt;FontSize&gt;&lt;![CDATA[35]]&gt;&lt;/FontSize&gt;&lt;Left&gt;&lt;![CDATA[0]]&gt;&lt;/Left&gt;&lt;Top&gt;&lt;![CDATA[0]]&gt;&lt;/Top&gt;&lt;/ChangeData&gt;"/>
  <p:tag name="PRESENTER_SHAPETEXTINFO" val="&lt;ShapeTextInfo&gt;&lt;TableIndex row=&quot;-1&quot; col=&quot;-1&quot;&gt;&lt;linesCount val=&quot;1&quot;/&gt;&lt;lineCharCount val=&quot;37&quot;/&gt;&lt;/TableIndex&gt;&lt;/ShapeTextInfo&gt;"/>
</p:tagLst>
</file>

<file path=ppt/tags/tag69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862D45FF-D69E-443B-A7FE-2C3D7626EB52}&quot;/&gt;&lt;isInvalidForFieldText val=&quot;0&quot;/&gt;&lt;Image&gt;&lt;filename val=&quot;C:\Users\CHABOW~1\AppData\Local\Temp\PR\data\asimages\{862D45FF-D69E-443B-A7FE-2C3D7626EB52}_45.png&quot;/&gt;&lt;left val=&quot;66&quot;/&gt;&lt;top val=&quot;350&quot;/&gt;&lt;width val=&quot;271&quot;/&gt;&lt;height val=&quot;72&quot;/&gt;&lt;hasText val=&quot;1&quot;/&gt;&lt;/Image&gt;&lt;/ThreeDShapeInfo&gt;"/>
</p:tagLst>
</file>

<file path=ppt/tags/tag69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708F3F77-85D3-4181-BCE1-DEBBF0C98190}&quot;/&gt;&lt;isInvalidForFieldText val=&quot;0&quot;/&gt;&lt;Image&gt;&lt;filename val=&quot;C:\Users\CHABOW~1\AppData\Local\Temp\PR\data\asimages\{708F3F77-85D3-4181-BCE1-DEBBF0C98190}_45.png&quot;/&gt;&lt;left val=&quot;390&quot;/&gt;&lt;top val=&quot;350&quot;/&gt;&lt;width val=&quot;271&quot;/&gt;&lt;height val=&quot;7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997CE9A9-5AA8-4FD4-AA1F-6CF8FDAC5E17}&quot;/&gt;&lt;isInvalidForFieldText val=&quot;0&quot;/&gt;&lt;Image&gt;&lt;filename val=&quot;C:\Users\CHABOW~1\AppData\Local\Temp\PR\data\asimages\{997CE9A9-5AA8-4FD4-AA1F-6CF8FDAC5E17}_45.png&quot;/&gt;&lt;left val=&quot;196&quot;/&gt;&lt;top val=&quot;417&quot;/&gt;&lt;width val=&quot;271&quot;/&gt;&lt;height val=&quot;70&quot;/&gt;&lt;hasText val=&quot;1&quot;/&gt;&lt;/Image&gt;&lt;/ThreeDShapeInfo&gt;"/>
</p:tagLst>
</file>

<file path=ppt/tags/tag70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D8618839-1A31-4BBA-991D-BAD4187B0A1E}&quot;/&gt;&lt;isInvalidForFieldText val=&quot;0&quot;/&gt;&lt;Image&gt;&lt;filename val=&quot;C:\Users\CHABOW~1\AppData\Local\Temp\PR\data\asimages\{D8618839-1A31-4BBA-991D-BAD4187B0A1E}_45.png&quot;/&gt;&lt;left val=&quot;186&quot;/&gt;&lt;top val=&quot;382&quot;/&gt;&lt;width val=&quot;541&quot;/&gt;&lt;height val=&quot;76&quot;/&gt;&lt;hasText val=&quot;1&quot;/&gt;&lt;/Image&gt;&lt;/ThreeDShapeInfo&gt;"/>
</p:tagLst>
</file>

<file path=ppt/tags/tag70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9D22074D-F3F7-4B6E-8132-3DF241A41C92}&quot;/&gt;&lt;isInvalidForFieldText val=&quot;0&quot;/&gt;&lt;Image&gt;&lt;filename val=&quot;C:\Users\CHABOW~1\AppData\Local\Temp\PR\data\asimages\{9D22074D-F3F7-4B6E-8132-3DF241A41C92}_45.png&quot;/&gt;&lt;left val=&quot;186&quot;/&gt;&lt;top val=&quot;440&quot;/&gt;&lt;width val=&quot;541&quot;/&gt;&lt;height val=&quot;76&quot;/&gt;&lt;hasText val=&quot;1&quot;/&gt;&lt;/Image&gt;&lt;/ThreeDShapeInfo&gt;"/>
</p:tagLst>
</file>

<file path=ppt/tags/tag70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D3EBC6CC-B833-4AE8-946F-FF67AD4F7231}&quot;/&gt;&lt;isInvalidForFieldText val=&quot;0&quot;/&gt;&lt;Image&gt;&lt;filename val=&quot;C:\Users\CHABOW~1\AppData\Local\Temp\PR\data\asimages\{D3EBC6CC-B833-4AE8-946F-FF67AD4F7231}_45.png&quot;/&gt;&lt;left val=&quot;190&quot;/&gt;&lt;top val=&quot;417&quot;/&gt;&lt;width val=&quot;287&quot;/&gt;&lt;height val=&quot;72&quot;/&gt;&lt;hasText val=&quot;1&quot;/&gt;&lt;/Image&gt;&lt;/ThreeDShapeInfo&gt;"/>
</p:tagLst>
</file>

<file path=ppt/tags/tag70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D92EA76A-E89A-410F-B6B1-40F3CD2D5236}&quot;/&gt;&lt;isInvalidForFieldText val=&quot;0&quot;/&gt;&lt;Image&gt;&lt;filename val=&quot;C:\Users\CHABOW~1\AppData\Local\Temp\PR\data\asimages\{D92EA76A-E89A-410F-B6B1-40F3CD2D5236}_45.png&quot;/&gt;&lt;left val=&quot;209&quot;/&gt;&lt;top val=&quot;443&quot;/&gt;&lt;width val=&quot;273&quot;/&gt;&lt;height val=&quot;72&quot;/&gt;&lt;hasText val=&quot;1&quot;/&gt;&lt;/Image&gt;&lt;/ThreeDShapeInfo&gt;"/>
</p:tagLst>
</file>

<file path=ppt/tags/tag70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70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70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3FE92933-8434-44FF-8F9B-694FAFC2F24E}&quot;/&gt;&lt;isInvalidForFieldText val=&quot;0&quot;/&gt;&lt;Image&gt;&lt;filename val=&quot;C:\Users\CHABOW~1\AppData\Local\Temp\PR\data\asimages\{3FE92933-8434-44FF-8F9B-694FAFC2F24E}_45.png&quot;/&gt;&lt;left val=&quot;203&quot;/&gt;&lt;top val=&quot;430&quot;/&gt;&lt;width val=&quot;271&quot;/&gt;&lt;height val=&quot;69&quot;/&gt;&lt;hasText val=&quot;1&quot;/&gt;&lt;/Image&gt;&lt;/ThreeDShapeInfo&gt;"/>
</p:tagLst>
</file>

<file path=ppt/tags/tag70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09"/>
  <p:tag name="MMPROD_TYPE" val="10018"/>
  <p:tag name="MMPROD_DATA" val="&lt;property id=&quot;10074&quot; value=&quot;0&quot;/&gt;&lt;property id=&quot;10193&quot; value=&quot;A&quot;/&gt;&lt;property id=&quot;10199&quot; value=&quot;0&quot;/&gt;&lt;object type=&quot;10049&quot; unique_id=&quot;10210&quot;&gt;&lt;property id=&quot;10020&quot; value=&quot;9&quot;/&gt;&lt;property id=&quot;10102&quot; value=&quot;0&quot;/&gt;&lt;property id=&quot;10191&quot; value=&quot;-1&quot;/&gt;&lt;/object&gt;"/>
  <p:tag name="MMPROD_COLLECTIONCONTAINERID" val="10206"/>
  <p:tag name="MMPROD_PARENTID" val="10205"/>
  <p:tag name="MMPROD_ANSWERLETTER" val="A) "/>
</p:tagLst>
</file>

<file path=ppt/tags/tag70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11"/>
  <p:tag name="MMPROD_TYPE" val="10018"/>
  <p:tag name="MMPROD_DATA" val="&lt;property id=&quot;10074&quot; value=&quot;0&quot;/&gt;&lt;property id=&quot;10193&quot; value=&quot;B&quot;/&gt;&lt;property id=&quot;10199&quot; value=&quot;0&quot;/&gt;&lt;object type=&quot;10049&quot; unique_id=&quot;10212&quot;&gt;&lt;property id=&quot;10020&quot; value=&quot;9&quot;/&gt;&lt;property id=&quot;10102&quot; value=&quot;0&quot;/&gt;&lt;property id=&quot;10191&quot; value=&quot;-1&quot;/&gt;&lt;/object&gt;"/>
  <p:tag name="MMPROD_COLLECTIONCONTAINERID" val="10206"/>
  <p:tag name="MMPROD_PARENTID" val="10205"/>
  <p:tag name="MMPROD_ANSWERLETTER" val="B) "/>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1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13"/>
  <p:tag name="MMPROD_TYPE" val="10018"/>
  <p:tag name="MMPROD_DATA" val="&lt;property id=&quot;10074&quot; value=&quot;1&quot;/&gt;&lt;property id=&quot;10193&quot; value=&quot;C&quot;/&gt;&lt;property id=&quot;10199&quot; value=&quot;0&quot;/&gt;&lt;object type=&quot;10049&quot; unique_id=&quot;10214&quot;&gt;&lt;property id=&quot;10020&quot; value=&quot;9&quot;/&gt;&lt;property id=&quot;10102&quot; value=&quot;0&quot;/&gt;&lt;property id=&quot;10191&quot; value=&quot;-1&quot;/&gt;&lt;/object&gt;"/>
  <p:tag name="MMPROD_COLLECTIONCONTAINERID" val="10206"/>
  <p:tag name="MMPROD_PARENTID" val="10205"/>
  <p:tag name="MMPROD_ANSWERLETTER" val="C) "/>
</p:tagLst>
</file>

<file path=ppt/tags/tag71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15"/>
  <p:tag name="MMPROD_TYPE" val="10018"/>
  <p:tag name="MMPROD_DATA" val="&lt;property id=&quot;10074&quot; value=&quot;0&quot;/&gt;&lt;property id=&quot;10193&quot; value=&quot;D&quot;/&gt;&lt;property id=&quot;10199&quot; value=&quot;0&quot;/&gt;&lt;object type=&quot;10049&quot; unique_id=&quot;10216&quot;&gt;&lt;property id=&quot;10020&quot; value=&quot;9&quot;/&gt;&lt;property id=&quot;10102&quot; value=&quot;0&quot;/&gt;&lt;property id=&quot;10191&quot; value=&quot;-1&quot;/&gt;&lt;/object&gt;"/>
  <p:tag name="MMPROD_COLLECTIONCONTAINERID" val="10206"/>
  <p:tag name="MMPROD_PARENTID" val="10205"/>
  <p:tag name="MMPROD_ANSWERLETTER" val="D) "/>
</p:tagLst>
</file>

<file path=ppt/tags/tag71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13.xml><?xml version="1.0" encoding="utf-8"?>
<p:tagLst xmlns:a="http://schemas.openxmlformats.org/drawingml/2006/main" xmlns:r="http://schemas.openxmlformats.org/officeDocument/2006/relationships" xmlns:p="http://schemas.openxmlformats.org/presentationml/2006/main">
  <p:tag name="MMPROD_LASTVALUES" val="&lt;ChangeData&gt;&lt;Text&gt;&lt;![CDATA[Facilities Services Department]]&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0&quot;/&gt;&lt;/TableIndex&gt;&lt;/ShapeTextInfo&gt;"/>
</p:tagLst>
</file>

<file path=ppt/tags/tag71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1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16.xml><?xml version="1.0" encoding="utf-8"?>
<p:tagLst xmlns:a="http://schemas.openxmlformats.org/drawingml/2006/main" xmlns:r="http://schemas.openxmlformats.org/officeDocument/2006/relationships" xmlns:p="http://schemas.openxmlformats.org/presentationml/2006/main">
  <p:tag name="MMPROD_LASTVALUES" val="&lt;ChangeData&gt;&lt;Text&gt;&lt;![CDATA[All worker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1&quot;/&gt;&lt;/TableIndex&gt;&lt;/ShapeTextInfo&gt;"/>
</p:tagLst>
</file>

<file path=ppt/tags/tag71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1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19.xml><?xml version="1.0" encoding="utf-8"?>
<p:tagLst xmlns:a="http://schemas.openxmlformats.org/drawingml/2006/main" xmlns:r="http://schemas.openxmlformats.org/officeDocument/2006/relationships" xmlns:p="http://schemas.openxmlformats.org/presentationml/2006/main">
  <p:tag name="MMPROD_LASTVALUES" val="&lt;ChangeData&gt;&lt;Text&gt;&lt;![CDATA[Custodial staff]]&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5&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2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2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22.xml><?xml version="1.0" encoding="utf-8"?>
<p:tagLst xmlns:a="http://schemas.openxmlformats.org/drawingml/2006/main" xmlns:r="http://schemas.openxmlformats.org/officeDocument/2006/relationships" xmlns:p="http://schemas.openxmlformats.org/presentationml/2006/main">
  <p:tag name="MMPROD_LASTVALUES" val="&lt;ChangeData&gt;&lt;Text&gt;&lt;![CDATA[Administrators and Supervisors onl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5&quot;/&gt;&lt;/TableIndex&gt;&lt;/ShapeTextInfo&gt;"/>
</p:tagLst>
</file>

<file path=ppt/tags/tag72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28.xml><?xml version="1.0" encoding="utf-8"?>
<p:tagLst xmlns:a="http://schemas.openxmlformats.org/drawingml/2006/main" xmlns:r="http://schemas.openxmlformats.org/officeDocument/2006/relationships" xmlns:p="http://schemas.openxmlformats.org/presentationml/2006/main">
  <p:tag name="MMPROD_LASTVALUES" val="&lt;ChangeData&gt;&lt;SlideID&gt;&lt;![CDATA[317]]&gt;&lt;/SlideID&gt;&lt;/ChangeData&gt;"/>
  <p:tag name="MMPROD_PASSDATA" val="&lt;object type=&quot;10050&quot; unique_id=&quot;10219&quot;&gt;&lt;property id=&quot;10020&quot; value=&quot;2&quot;/&gt;&lt;property id=&quot;10102&quot; value=&quot;1&quot;/&gt;&lt;property id=&quot;10191&quot; value=&quot;-1&quot;/&gt;&lt;/object&gt;"/>
  <p:tag name="MMPROD_FAILDATA" val="&lt;object type=&quot;10051&quot; unique_id=&quot;10220&quot;&gt;&lt;property id=&quot;10020&quot; value=&quot;2&quot;/&gt;&lt;property id=&quot;10102&quot; value=&quot;1&quot;/&gt;&lt;property id=&quot;10191&quot; value=&quot;-1&quot;/&gt;&lt;/object&gt;"/>
  <p:tag name="MMPROD_ID" val="10217"/>
  <p:tag name="MMPROD_TYPE" val="10008"/>
  <p:tag name="MMPROD_DATA" val="&lt;property id=&quot;10026&quot; value=&quot;1&quot;/&gt;&lt;property id=&quot;10027&quot; value=&quot;Interaction1021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29.xml><?xml version="1.0" encoding="utf-8"?>
<p:tagLst xmlns:a="http://schemas.openxmlformats.org/drawingml/2006/main" xmlns:r="http://schemas.openxmlformats.org/officeDocument/2006/relationships" xmlns:p="http://schemas.openxmlformats.org/presentationml/2006/main">
  <p:tag name="MMPROD_ID" val="10217"/>
  <p:tag name="MMPROD_ABSOLUTEPOSITIONID" val="100"/>
  <p:tag name="MMPROD_LASTVALUES" val="&lt;ChangeData&gt;&lt;Text&gt;&lt;![CDATA[How often must an MSDS be updated?]]&gt;&lt;/Text&gt;&lt;FontSize&gt;&lt;![CDATA[39]]&gt;&lt;/FontSize&gt;&lt;Left&gt;&lt;![CDATA[0]]&gt;&lt;/Left&gt;&lt;Top&gt;&lt;![CDATA[0]]&gt;&lt;/Top&gt;&lt;/ChangeData&gt;"/>
  <p:tag name="PRESENTER_SHAPETEXTINFO" val="&lt;ShapeTextInfo&gt;&lt;TableIndex row=&quot;-1&quot; col=&quot;-1&quot;&gt;&lt;linesCount val=&quot;1&quot;/&gt;&lt;lineCharCount val=&quot;34&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C968DC5C-FC5B-4761-A3EE-768D1F9B0AD0}&quot;/&gt;&lt;isInvalidForFieldText val=&quot;0&quot;/&gt;&lt;Image&gt;&lt;filename val=&quot;C:\Users\CHABOW~1\AppData\Local\Temp\PR\data\asimages\{C968DC5C-FC5B-4761-A3EE-768D1F9B0AD0}_46.png&quot;/&gt;&lt;left val=&quot;66&quot;/&gt;&lt;top val=&quot;350&quot;/&gt;&lt;width val=&quot;271&quot;/&gt;&lt;height val=&quot;72&quot;/&gt;&lt;hasText val=&quot;1&quot;/&gt;&lt;/Image&gt;&lt;/ThreeDShapeInfo&gt;"/>
</p:tagLst>
</file>

<file path=ppt/tags/tag73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A4860F64-4FFB-491F-BE05-8000AA3D76B2}&quot;/&gt;&lt;isInvalidForFieldText val=&quot;0&quot;/&gt;&lt;Image&gt;&lt;filename val=&quot;C:\Users\CHABOW~1\AppData\Local\Temp\PR\data\asimages\{A4860F64-4FFB-491F-BE05-8000AA3D76B2}_46.png&quot;/&gt;&lt;left val=&quot;390&quot;/&gt;&lt;top val=&quot;350&quot;/&gt;&lt;width val=&quot;271&quot;/&gt;&lt;height val=&quot;72&quot;/&gt;&lt;hasText val=&quot;1&quot;/&gt;&lt;/Image&gt;&lt;/ThreeDShapeInfo&gt;"/>
</p:tagLst>
</file>

<file path=ppt/tags/tag73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2037BDBA-4D51-4A4B-9609-29ED1CB93F5C}&quot;/&gt;&lt;isInvalidForFieldText val=&quot;0&quot;/&gt;&lt;Image&gt;&lt;filename val=&quot;C:\Users\CHABOW~1\AppData\Local\Temp\PR\data\asimages\{2037BDBA-4D51-4A4B-9609-29ED1CB93F5C}_46.png&quot;/&gt;&lt;left val=&quot;196&quot;/&gt;&lt;top val=&quot;417&quot;/&gt;&lt;width val=&quot;271&quot;/&gt;&lt;height val=&quot;70&quot;/&gt;&lt;hasText val=&quot;1&quot;/&gt;&lt;/Image&gt;&lt;/ThreeDShapeInfo&gt;"/>
</p:tagLst>
</file>

<file path=ppt/tags/tag73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45C38A7A-2D6A-4D4F-B784-59DF6AFC641F}&quot;/&gt;&lt;isInvalidForFieldText val=&quot;0&quot;/&gt;&lt;Image&gt;&lt;filename val=&quot;C:\Users\CHABOW~1\AppData\Local\Temp\PR\data\asimages\{45C38A7A-2D6A-4D4F-B784-59DF6AFC641F}_46.png&quot;/&gt;&lt;left val=&quot;186&quot;/&gt;&lt;top val=&quot;382&quot;/&gt;&lt;width val=&quot;541&quot;/&gt;&lt;height val=&quot;76&quot;/&gt;&lt;hasText val=&quot;1&quot;/&gt;&lt;/Image&gt;&lt;/ThreeDShapeInfo&gt;"/>
</p:tagLst>
</file>

<file path=ppt/tags/tag73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E128C0C2-849A-4F92-A797-9750DB660425}&quot;/&gt;&lt;isInvalidForFieldText val=&quot;0&quot;/&gt;&lt;Image&gt;&lt;filename val=&quot;C:\Users\CHABOW~1\AppData\Local\Temp\PR\data\asimages\{E128C0C2-849A-4F92-A797-9750DB660425}_46.png&quot;/&gt;&lt;left val=&quot;186&quot;/&gt;&lt;top val=&quot;440&quot;/&gt;&lt;width val=&quot;541&quot;/&gt;&lt;height val=&quot;76&quot;/&gt;&lt;hasText val=&quot;1&quot;/&gt;&lt;/Image&gt;&lt;/ThreeDShapeInfo&gt;"/>
</p:tagLst>
</file>

<file path=ppt/tags/tag73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99DF84DC-B752-47DF-9B4A-CBDEBE91169E}&quot;/&gt;&lt;isInvalidForFieldText val=&quot;0&quot;/&gt;&lt;Image&gt;&lt;filename val=&quot;C:\Users\CHABOW~1\AppData\Local\Temp\PR\data\asimages\{99DF84DC-B752-47DF-9B4A-CBDEBE91169E}_46.png&quot;/&gt;&lt;left val=&quot;190&quot;/&gt;&lt;top val=&quot;417&quot;/&gt;&lt;width val=&quot;287&quot;/&gt;&lt;height val=&quot;72&quot;/&gt;&lt;hasText val=&quot;1&quot;/&gt;&lt;/Image&gt;&lt;/ThreeDShapeInfo&gt;"/>
</p:tagLst>
</file>

<file path=ppt/tags/tag73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DEC64C7B-DCB3-44D3-A6EE-ECD060FD8E65}&quot;/&gt;&lt;isInvalidForFieldText val=&quot;0&quot;/&gt;&lt;Image&gt;&lt;filename val=&quot;C:\Users\CHABOW~1\AppData\Local\Temp\PR\data\asimages\{DEC64C7B-DCB3-44D3-A6EE-ECD060FD8E65}_46.png&quot;/&gt;&lt;left val=&quot;209&quot;/&gt;&lt;top val=&quot;443&quot;/&gt;&lt;width val=&quot;273&quot;/&gt;&lt;height val=&quot;72&quot;/&gt;&lt;hasText val=&quot;1&quot;/&gt;&lt;/Image&gt;&lt;/ThreeDShapeInfo&gt;"/>
</p:tagLst>
</file>

<file path=ppt/tags/tag73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73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73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4C68F18B-21D9-4A94-BD60-29A4E6C00207}&quot;/&gt;&lt;isInvalidForFieldText val=&quot;0&quot;/&gt;&lt;Image&gt;&lt;filename val=&quot;C:\Users\CHABOW~1\AppData\Local\Temp\PR\data\asimages\{4C68F18B-21D9-4A94-BD60-29A4E6C00207}_46.png&quot;/&gt;&lt;left val=&quot;203&quot;/&gt;&lt;top val=&quot;430&quot;/&gt;&lt;width val=&quot;271&quot;/&gt;&lt;height val=&quot;6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4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21"/>
  <p:tag name="MMPROD_TYPE" val="10018"/>
  <p:tag name="MMPROD_DATA" val="&lt;property id=&quot;10074&quot; value=&quot;0&quot;/&gt;&lt;property id=&quot;10193&quot; value=&quot;A&quot;/&gt;&lt;property id=&quot;10199&quot; value=&quot;0&quot;/&gt;&lt;object type=&quot;10049&quot; unique_id=&quot;10222&quot;&gt;&lt;property id=&quot;10020&quot; value=&quot;9&quot;/&gt;&lt;property id=&quot;10102&quot; value=&quot;0&quot;/&gt;&lt;property id=&quot;10191&quot; value=&quot;-1&quot;/&gt;&lt;/object&gt;"/>
  <p:tag name="MMPROD_COLLECTIONCONTAINERID" val="10218"/>
  <p:tag name="MMPROD_PARENTID" val="10217"/>
  <p:tag name="MMPROD_ANSWERLETTER" val="A) "/>
</p:tagLst>
</file>

<file path=ppt/tags/tag74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62.4]]&gt;&lt;/Top&gt;&lt;/ChangeData&gt;"/>
  <p:tag name="MMPROD_ID" val="10223"/>
  <p:tag name="MMPROD_TYPE" val="10018"/>
  <p:tag name="MMPROD_DATA" val="&lt;property id=&quot;10074&quot; value=&quot;0&quot;/&gt;&lt;property id=&quot;10193&quot; value=&quot;B&quot;/&gt;&lt;property id=&quot;10199&quot; value=&quot;0&quot;/&gt;&lt;object type=&quot;10049&quot; unique_id=&quot;10224&quot;&gt;&lt;property id=&quot;10020&quot; value=&quot;9&quot;/&gt;&lt;property id=&quot;10102&quot; value=&quot;0&quot;/&gt;&lt;property id=&quot;10191&quot; value=&quot;-1&quot;/&gt;&lt;/object&gt;"/>
  <p:tag name="MMPROD_COLLECTIONCONTAINERID" val="10218"/>
  <p:tag name="MMPROD_PARENTID" val="10217"/>
  <p:tag name="MMPROD_ANSWERLETTER" val="B) "/>
</p:tagLst>
</file>

<file path=ppt/tags/tag74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219.2]]&gt;&lt;/Top&gt;&lt;/ChangeData&gt;"/>
  <p:tag name="MMPROD_ID" val="10225"/>
  <p:tag name="MMPROD_TYPE" val="10018"/>
  <p:tag name="MMPROD_DATA" val="&lt;property id=&quot;10074&quot; value=&quot;1&quot;/&gt;&lt;property id=&quot;10193&quot; value=&quot;C&quot;/&gt;&lt;property id=&quot;10199&quot; value=&quot;0&quot;/&gt;&lt;object type=&quot;10049&quot; unique_id=&quot;10226&quot;&gt;&lt;property id=&quot;10020&quot; value=&quot;9&quot;/&gt;&lt;property id=&quot;10102&quot; value=&quot;0&quot;/&gt;&lt;property id=&quot;10191&quot; value=&quot;-1&quot;/&gt;&lt;/object&gt;"/>
  <p:tag name="MMPROD_COLLECTIONCONTAINERID" val="10218"/>
  <p:tag name="MMPROD_PARENTID" val="10217"/>
  <p:tag name="MMPROD_ANSWERLETTER" val="C) "/>
</p:tagLst>
</file>

<file path=ppt/tags/tag74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76]]&gt;&lt;/Top&gt;&lt;/ChangeData&gt;"/>
  <p:tag name="MMPROD_ID" val="10227"/>
  <p:tag name="MMPROD_TYPE" val="10018"/>
  <p:tag name="MMPROD_DATA" val="&lt;property id=&quot;10074&quot; value=&quot;0&quot;/&gt;&lt;property id=&quot;10193&quot; value=&quot;D&quot;/&gt;&lt;property id=&quot;10199&quot; value=&quot;0&quot;/&gt;&lt;object type=&quot;10049&quot; unique_id=&quot;10228&quot;&gt;&lt;property id=&quot;10020&quot; value=&quot;9&quot;/&gt;&lt;property id=&quot;10102&quot; value=&quot;0&quot;/&gt;&lt;property id=&quot;10191&quot; value=&quot;-1&quot;/&gt;&lt;/object&gt;"/>
  <p:tag name="MMPROD_COLLECTIONCONTAINERID" val="10218"/>
  <p:tag name="MMPROD_PARENTID" val="10217"/>
  <p:tag name="MMPROD_ANSWERLETTER" val="D) "/>
</p:tagLst>
</file>

<file path=ppt/tags/tag74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76]]&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45.xml><?xml version="1.0" encoding="utf-8"?>
<p:tagLst xmlns:a="http://schemas.openxmlformats.org/drawingml/2006/main" xmlns:r="http://schemas.openxmlformats.org/officeDocument/2006/relationships" xmlns:p="http://schemas.openxmlformats.org/presentationml/2006/main">
  <p:tag name="MMPROD_LASTVALUES" val="&lt;ChangeData&gt;&lt;Text&gt;&lt;![CDATA[Once a month]]&gt;&lt;/Text&gt;&lt;FontSize&gt;&lt;![CDATA[18]]&gt;&lt;/FontSize&gt;&lt;Left&gt;&lt;![CDATA[106]]&gt;&lt;/Left&gt;&lt;Top&gt;&lt;![CDATA[276]]&gt;&lt;/Top&gt;&lt;/ChangeData&gt;"/>
  <p:tag name="MMPROD_ABSOLUTEPOSITIONID" val="1024"/>
  <p:tag name="PRESENTER_SHAPETEXTINFO" val="&lt;ShapeTextInfo&gt;&lt;TableIndex row=&quot;-1&quot; col=&quot;-1&quot;&gt;&lt;linesCount val=&quot;1&quot;/&gt;&lt;lineCharCount val=&quot;12&quot;/&gt;&lt;/TableIndex&gt;&lt;/ShapeTextInfo&gt;"/>
</p:tagLst>
</file>

<file path=ppt/tags/tag74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4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219.2]]&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48.xml><?xml version="1.0" encoding="utf-8"?>
<p:tagLst xmlns:a="http://schemas.openxmlformats.org/drawingml/2006/main" xmlns:r="http://schemas.openxmlformats.org/officeDocument/2006/relationships" xmlns:p="http://schemas.openxmlformats.org/presentationml/2006/main">
  <p:tag name="MMPROD_LASTVALUES" val="&lt;ChangeData&gt;&lt;Text&gt;&lt;![CDATA[Every 3 years and as soon as new information on a product is available]]&gt;&lt;/Text&gt;&lt;FontSize&gt;&lt;![CDATA[18]]&gt;&lt;/FontSize&gt;&lt;Left&gt;&lt;![CDATA[105]]&gt;&lt;/Left&gt;&lt;Top&gt;&lt;![CDATA[219.2]]&gt;&lt;/Top&gt;&lt;/ChangeData&gt;"/>
  <p:tag name="MMPROD_ABSOLUTEPOSITIONID" val="1023"/>
  <p:tag name="PRESENTER_SHAPETEXTINFO" val="&lt;ShapeTextInfo&gt;&lt;TableIndex row=&quot;-1&quot; col=&quot;-1&quot;&gt;&lt;linesCount val=&quot;2&quot;/&gt;&lt;lineCharCount val=&quot;50&quot;/&gt;&lt;lineCharCount val=&quot;20&quot;/&gt;&lt;/TableIndex&gt;&lt;/ShapeTextInfo&gt;"/>
</p:tagLst>
</file>

<file path=ppt/tags/tag74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5.xml><?xml version="1.0" encoding="utf-8"?>
<p:tagLst xmlns:a="http://schemas.openxmlformats.org/drawingml/2006/main" xmlns:r="http://schemas.openxmlformats.org/officeDocument/2006/relationships" xmlns:p="http://schemas.openxmlformats.org/presentationml/2006/main">
  <p:tag name="PPSNARRATIONPROPS" val="Z:\WHMIS\Audio\Slide 1.mp3"/>
  <p:tag name="PPSNARRATION" val="1,910041159,H:\WHMIS\WHMIS_pptx\Media.ppcx"/>
</p:tagLst>
</file>

<file path=ppt/tags/tag75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62.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51.xml><?xml version="1.0" encoding="utf-8"?>
<p:tagLst xmlns:a="http://schemas.openxmlformats.org/drawingml/2006/main" xmlns:r="http://schemas.openxmlformats.org/officeDocument/2006/relationships" xmlns:p="http://schemas.openxmlformats.org/presentationml/2006/main">
  <p:tag name="MMPROD_LASTVALUES" val="&lt;ChangeData&gt;&lt;Text&gt;&lt;![CDATA[Every 2 years and as soon as new information on a product is available]]&gt;&lt;/Text&gt;&lt;FontSize&gt;&lt;![CDATA[18]]&gt;&lt;/FontSize&gt;&lt;Left&gt;&lt;![CDATA[105]]&gt;&lt;/Left&gt;&lt;Top&gt;&lt;![CDATA[162.4]]&gt;&lt;/Top&gt;&lt;/ChangeData&gt;"/>
  <p:tag name="MMPROD_ABSOLUTEPOSITIONID" val="1022"/>
  <p:tag name="PRESENTER_SHAPETEXTINFO" val="&lt;ShapeTextInfo&gt;&lt;TableIndex row=&quot;-1&quot; col=&quot;-1&quot;&gt;&lt;linesCount val=&quot;2&quot;/&gt;&lt;lineCharCount val=&quot;50&quot;/&gt;&lt;lineCharCount val=&quot;20&quot;/&gt;&lt;/TableIndex&gt;&lt;/ShapeTextInfo&gt;"/>
</p:tagLst>
</file>

<file path=ppt/tags/tag75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5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54.xml><?xml version="1.0" encoding="utf-8"?>
<p:tagLst xmlns:a="http://schemas.openxmlformats.org/drawingml/2006/main" xmlns:r="http://schemas.openxmlformats.org/officeDocument/2006/relationships" xmlns:p="http://schemas.openxmlformats.org/presentationml/2006/main">
  <p:tag name="MMPROD_LASTVALUES" val="&lt;ChangeData&gt;&lt;Text&gt;&lt;![CDATA[Every year and as soon as new information on a product is available]]&gt;&lt;/Text&gt;&lt;FontSize&gt;&lt;![CDATA[18]]&gt;&lt;/FontSize&gt;&lt;Left&gt;&lt;![CDATA[104]]&gt;&lt;/Left&gt;&lt;Top&gt;&lt;![CDATA[105.6]]&gt;&lt;/Top&gt;&lt;/ChangeData&gt;"/>
  <p:tag name="MMPROD_ABSOLUTEPOSITIONID" val="1021"/>
  <p:tag name="PRESENTER_SHAPETEXTINFO" val="&lt;ShapeTextInfo&gt;&lt;TableIndex row=&quot;-1&quot; col=&quot;-1&quot;&gt;&lt;linesCount val=&quot;2&quot;/&gt;&lt;lineCharCount val=&quot;47&quot;/&gt;&lt;lineCharCount val=&quot;20&quot;/&gt;&lt;/TableIndex&gt;&lt;/ShapeTextInfo&gt;"/>
</p:tagLst>
</file>

<file path=ppt/tags/tag75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50&quot;/&gt;&lt;/TableIndex&gt;&lt;/ShapeTextInfo&gt;"/>
</p:tagLst>
</file>

<file path=ppt/tags/tag760.xml><?xml version="1.0" encoding="utf-8"?>
<p:tagLst xmlns:a="http://schemas.openxmlformats.org/drawingml/2006/main" xmlns:r="http://schemas.openxmlformats.org/officeDocument/2006/relationships" xmlns:p="http://schemas.openxmlformats.org/presentationml/2006/main">
  <p:tag name="MMPROD_LASTVALUES" val="&lt;ChangeData&gt;&lt;SlideID&gt;&lt;![CDATA[318]]&gt;&lt;/SlideID&gt;&lt;/ChangeData&gt;"/>
  <p:tag name="MMPROD_PASSDATA" val="&lt;object type=&quot;10050&quot; unique_id=&quot;10231&quot;&gt;&lt;property id=&quot;10020&quot; value=&quot;2&quot;/&gt;&lt;property id=&quot;10102&quot; value=&quot;1&quot;/&gt;&lt;property id=&quot;10191&quot; value=&quot;-1&quot;/&gt;&lt;/object&gt;"/>
  <p:tag name="MMPROD_FAILDATA" val="&lt;object type=&quot;10051&quot; unique_id=&quot;10232&quot;&gt;&lt;property id=&quot;10020&quot; value=&quot;2&quot;/&gt;&lt;property id=&quot;10102&quot; value=&quot;1&quot;/&gt;&lt;property id=&quot;10191&quot; value=&quot;-1&quot;/&gt;&lt;/object&gt;"/>
  <p:tag name="MMPROD_ID" val="10229"/>
  <p:tag name="MMPROD_TYPE" val="10008"/>
  <p:tag name="MMPROD_DATA" val="&lt;property id=&quot;10026&quot; value=&quot;1&quot;/&gt;&lt;property id=&quot;10027&quot; value=&quot;Interaction1022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61.xml><?xml version="1.0" encoding="utf-8"?>
<p:tagLst xmlns:a="http://schemas.openxmlformats.org/drawingml/2006/main" xmlns:r="http://schemas.openxmlformats.org/officeDocument/2006/relationships" xmlns:p="http://schemas.openxmlformats.org/presentationml/2006/main">
  <p:tag name="MMPROD_ID" val="10229"/>
  <p:tag name="MMPROD_ABSOLUTEPOSITIONID" val="100"/>
  <p:tag name="MMPROD_LASTVALUES" val="&lt;ChangeData&gt;&lt;Text&gt;&lt;![CDATA[There are seven types of information on a supplier label. What answer below is false?]]&gt;&lt;/Text&gt;&lt;FontSize&gt;&lt;![CDATA[30]]&gt;&lt;/FontSize&gt;&lt;Left&gt;&lt;![CDATA[0]]&gt;&lt;/Left&gt;&lt;Top&gt;&lt;![CDATA[0]]&gt;&lt;/Top&gt;&lt;/ChangeData&gt;"/>
  <p:tag name="PRESENTER_SHAPETEXTINFO" val="&lt;ShapeTextInfo&gt;&lt;TableIndex row=&quot;-1&quot; col=&quot;-1&quot;&gt;&lt;linesCount val=&quot;2&quot;/&gt;&lt;lineCharCount val=&quot;51&quot;/&gt;&lt;lineCharCount val=&quot;34&quot;/&gt;&lt;/TableIndex&gt;&lt;/ShapeTextInfo&gt;"/>
</p:tagLst>
</file>

<file path=ppt/tags/tag76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937B7407-C16B-40D0-8B46-0E59B540AFB1}&quot;/&gt;&lt;isInvalidForFieldText val=&quot;0&quot;/&gt;&lt;Image&gt;&lt;filename val=&quot;C:\Users\CHABOW~1\AppData\Local\Temp\PR\data\asimages\{937B7407-C16B-40D0-8B46-0E59B540AFB1}_47.png&quot;/&gt;&lt;left val=&quot;66&quot;/&gt;&lt;top val=&quot;350&quot;/&gt;&lt;width val=&quot;271&quot;/&gt;&lt;height val=&quot;72&quot;/&gt;&lt;hasText val=&quot;1&quot;/&gt;&lt;/Image&gt;&lt;/ThreeDShapeInfo&gt;"/>
</p:tagLst>
</file>

<file path=ppt/tags/tag76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6B9615F9-EAE4-425E-8CE4-26FC4E186BB6}&quot;/&gt;&lt;isInvalidForFieldText val=&quot;0&quot;/&gt;&lt;Image&gt;&lt;filename val=&quot;C:\Users\CHABOW~1\AppData\Local\Temp\PR\data\asimages\{6B9615F9-EAE4-425E-8CE4-26FC4E186BB6}_47.png&quot;/&gt;&lt;left val=&quot;390&quot;/&gt;&lt;top val=&quot;350&quot;/&gt;&lt;width val=&quot;271&quot;/&gt;&lt;height val=&quot;72&quot;/&gt;&lt;hasText val=&quot;1&quot;/&gt;&lt;/Image&gt;&lt;/ThreeDShapeInfo&gt;"/>
</p:tagLst>
</file>

<file path=ppt/tags/tag76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980B49F0-9DDC-4CEA-9855-F1589B6E3F72}&quot;/&gt;&lt;isInvalidForFieldText val=&quot;0&quot;/&gt;&lt;Image&gt;&lt;filename val=&quot;C:\Users\CHABOW~1\AppData\Local\Temp\PR\data\asimages\{980B49F0-9DDC-4CEA-9855-F1589B6E3F72}_47.png&quot;/&gt;&lt;left val=&quot;196&quot;/&gt;&lt;top val=&quot;417&quot;/&gt;&lt;width val=&quot;271&quot;/&gt;&lt;height val=&quot;70&quot;/&gt;&lt;hasText val=&quot;1&quot;/&gt;&lt;/Image&gt;&lt;/ThreeDShapeInfo&gt;"/>
</p:tagLst>
</file>

<file path=ppt/tags/tag76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A0121619-9CBC-44B8-81DF-4CA19009F628}&quot;/&gt;&lt;isInvalidForFieldText val=&quot;0&quot;/&gt;&lt;Image&gt;&lt;filename val=&quot;C:\Users\CHABOW~1\AppData\Local\Temp\PR\data\asimages\{A0121619-9CBC-44B8-81DF-4CA19009F628}_47.png&quot;/&gt;&lt;left val=&quot;186&quot;/&gt;&lt;top val=&quot;382&quot;/&gt;&lt;width val=&quot;541&quot;/&gt;&lt;height val=&quot;76&quot;/&gt;&lt;hasText val=&quot;1&quot;/&gt;&lt;/Image&gt;&lt;/ThreeDShapeInfo&gt;"/>
</p:tagLst>
</file>

<file path=ppt/tags/tag76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AAC142EE-E934-46EF-89E1-2486D69E7826}&quot;/&gt;&lt;isInvalidForFieldText val=&quot;0&quot;/&gt;&lt;Image&gt;&lt;filename val=&quot;C:\Users\CHABOW~1\AppData\Local\Temp\PR\data\asimages\{AAC142EE-E934-46EF-89E1-2486D69E7826}_47.png&quot;/&gt;&lt;left val=&quot;186&quot;/&gt;&lt;top val=&quot;440&quot;/&gt;&lt;width val=&quot;541&quot;/&gt;&lt;height val=&quot;76&quot;/&gt;&lt;hasText val=&quot;1&quot;/&gt;&lt;/Image&gt;&lt;/ThreeDShapeInfo&gt;"/>
</p:tagLst>
</file>

<file path=ppt/tags/tag76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42CC69AC-A9CD-4078-8386-95173162406B}&quot;/&gt;&lt;isInvalidForFieldText val=&quot;0&quot;/&gt;&lt;Image&gt;&lt;filename val=&quot;C:\Users\CHABOW~1\AppData\Local\Temp\PR\data\asimages\{42CC69AC-A9CD-4078-8386-95173162406B}_47.png&quot;/&gt;&lt;left val=&quot;190&quot;/&gt;&lt;top val=&quot;417&quot;/&gt;&lt;width val=&quot;287&quot;/&gt;&lt;height val=&quot;72&quot;/&gt;&lt;hasText val=&quot;1&quot;/&gt;&lt;/Image&gt;&lt;/ThreeDShapeInfo&gt;"/>
</p:tagLst>
</file>

<file path=ppt/tags/tag76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1E57339C-D531-4B18-9E4D-67037E12F50D}&quot;/&gt;&lt;isInvalidForFieldText val=&quot;0&quot;/&gt;&lt;Image&gt;&lt;filename val=&quot;C:\Users\CHABOW~1\AppData\Local\Temp\PR\data\asimages\{1E57339C-D531-4B18-9E4D-67037E12F50D}_47.png&quot;/&gt;&lt;left val=&quot;209&quot;/&gt;&lt;top val=&quot;443&quot;/&gt;&lt;width val=&quot;273&quot;/&gt;&lt;height val=&quot;72&quot;/&gt;&lt;hasText val=&quot;1&quot;/&gt;&lt;/Image&gt;&lt;/ThreeDShapeInfo&gt;"/>
</p:tagLst>
</file>

<file path=ppt/tags/tag76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8D732910-9B05-46FA-B45D-5C6C08EBA173}&quot;/&gt;&lt;isInvalidForFieldText val=&quot;0&quot;/&gt;&lt;Image&gt;&lt;filename val=&quot;C:\Users\CHABOW~1\AppData\Local\Temp\PR\data\asimages\{8D732910-9B05-46FA-B45D-5C6C08EBA173}_1.png&quot;/&gt;&lt;left val=&quot;415&quot;/&gt;&lt;top val=&quot;226&quot;/&gt;&lt;width val=&quot;316&quot;/&gt;&lt;height val=&quot;121&quot;/&gt;&lt;hasText val=&quot;1&quot;/&gt;&lt;/Image&gt;&lt;/ThreeDShapeInfo&gt;"/>
</p:tagLst>
</file>

<file path=ppt/tags/tag77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77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E2B520F3-7638-46D6-A124-FE1EAE97182B}&quot;/&gt;&lt;isInvalidForFieldText val=&quot;0&quot;/&gt;&lt;Image&gt;&lt;filename val=&quot;C:\Users\CHABOW~1\AppData\Local\Temp\PR\data\asimages\{E2B520F3-7638-46D6-A124-FE1EAE97182B}_47.png&quot;/&gt;&lt;left val=&quot;203&quot;/&gt;&lt;top val=&quot;430&quot;/&gt;&lt;width val=&quot;271&quot;/&gt;&lt;height val=&quot;69&quot;/&gt;&lt;hasText val=&quot;1&quot;/&gt;&lt;/Image&gt;&lt;/ThreeDShapeInfo&gt;"/>
</p:tagLst>
</file>

<file path=ppt/tags/tag77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33"/>
  <p:tag name="MMPROD_TYPE" val="10018"/>
  <p:tag name="MMPROD_DATA" val="&lt;property id=&quot;10074&quot; value=&quot;0&quot;/&gt;&lt;property id=&quot;10193&quot; value=&quot;A&quot;/&gt;&lt;property id=&quot;10199&quot; value=&quot;0&quot;/&gt;&lt;object type=&quot;10049&quot; unique_id=&quot;10234&quot;&gt;&lt;property id=&quot;10020&quot; value=&quot;9&quot;/&gt;&lt;property id=&quot;10102&quot; value=&quot;0&quot;/&gt;&lt;property id=&quot;10191&quot; value=&quot;-1&quot;/&gt;&lt;/object&gt;"/>
  <p:tag name="MMPROD_COLLECTIONCONTAINERID" val="10230"/>
  <p:tag name="MMPROD_PARENTID" val="10229"/>
  <p:tag name="MMPROD_ANSWERLETTER" val="A) "/>
</p:tagLst>
</file>

<file path=ppt/tags/tag77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35"/>
  <p:tag name="MMPROD_TYPE" val="10018"/>
  <p:tag name="MMPROD_DATA" val="&lt;property id=&quot;10074&quot; value=&quot;1&quot;/&gt;&lt;property id=&quot;10193&quot; value=&quot;B&quot;/&gt;&lt;property id=&quot;10199&quot; value=&quot;0&quot;/&gt;&lt;object type=&quot;10049&quot; unique_id=&quot;10236&quot;&gt;&lt;property id=&quot;10020&quot; value=&quot;9&quot;/&gt;&lt;property id=&quot;10102&quot; value=&quot;0&quot;/&gt;&lt;property id=&quot;10191&quot; value=&quot;-1&quot;/&gt;&lt;/object&gt;"/>
  <p:tag name="MMPROD_COLLECTIONCONTAINERID" val="10230"/>
  <p:tag name="MMPROD_PARENTID" val="10229"/>
  <p:tag name="MMPROD_ANSWERLETTER" val="B) "/>
</p:tagLst>
</file>

<file path=ppt/tags/tag77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37"/>
  <p:tag name="MMPROD_TYPE" val="10018"/>
  <p:tag name="MMPROD_DATA" val="&lt;property id=&quot;10074&quot; value=&quot;0&quot;/&gt;&lt;property id=&quot;10193&quot; value=&quot;C&quot;/&gt;&lt;property id=&quot;10199&quot; value=&quot;0&quot;/&gt;&lt;object type=&quot;10049&quot; unique_id=&quot;10238&quot;&gt;&lt;property id=&quot;10020&quot; value=&quot;9&quot;/&gt;&lt;property id=&quot;10102&quot; value=&quot;0&quot;/&gt;&lt;property id=&quot;10191&quot; value=&quot;-1&quot;/&gt;&lt;/object&gt;"/>
  <p:tag name="MMPROD_COLLECTIONCONTAINERID" val="10230"/>
  <p:tag name="MMPROD_PARENTID" val="10229"/>
  <p:tag name="MMPROD_ANSWERLETTER" val="C) "/>
</p:tagLst>
</file>

<file path=ppt/tags/tag77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39"/>
  <p:tag name="MMPROD_TYPE" val="10018"/>
  <p:tag name="MMPROD_DATA" val="&lt;property id=&quot;10074&quot; value=&quot;0&quot;/&gt;&lt;property id=&quot;10193&quot; value=&quot;D&quot;/&gt;&lt;property id=&quot;10199&quot; value=&quot;0&quot;/&gt;&lt;object type=&quot;10049&quot; unique_id=&quot;10240&quot;&gt;&lt;property id=&quot;10020&quot; value=&quot;9&quot;/&gt;&lt;property id=&quot;10102&quot; value=&quot;0&quot;/&gt;&lt;property id=&quot;10191&quot; value=&quot;-1&quot;/&gt;&lt;/object&gt;"/>
  <p:tag name="MMPROD_COLLECTIONCONTAINERID" val="10230"/>
  <p:tag name="MMPROD_PARENTID" val="10229"/>
  <p:tag name="MMPROD_ANSWERLETTER" val="D) "/>
</p:tagLst>
</file>

<file path=ppt/tags/tag77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77.xml><?xml version="1.0" encoding="utf-8"?>
<p:tagLst xmlns:a="http://schemas.openxmlformats.org/drawingml/2006/main" xmlns:r="http://schemas.openxmlformats.org/officeDocument/2006/relationships" xmlns:p="http://schemas.openxmlformats.org/presentationml/2006/main">
  <p:tag name="MMPROD_LASTVALUES" val="&lt;ChangeData&gt;&lt;Text&gt;&lt;![CDATA[First aid measure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18&quot;/&gt;&lt;/TableIndex&gt;&lt;/ShapeTextInfo&gt;"/>
</p:tagLst>
</file>

<file path=ppt/tags/tag77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7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PSNARRATIONPROPS" val="Z:\WHMIS\Audio\Slide 2.mp3"/>
  <p:tag name="PPSNARRATION" val="2,910041159,H:\WHMIS\WHMIS_pptx\Media.ppcx"/>
</p:tagLst>
</file>

<file path=ppt/tags/tag780.xml><?xml version="1.0" encoding="utf-8"?>
<p:tagLst xmlns:a="http://schemas.openxmlformats.org/drawingml/2006/main" xmlns:r="http://schemas.openxmlformats.org/officeDocument/2006/relationships" xmlns:p="http://schemas.openxmlformats.org/presentationml/2006/main">
  <p:tag name="MMPROD_LASTVALUES" val="&lt;ChangeData&gt;&lt;Text&gt;&lt;![CDATA[Risk phrase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2&quot;/&gt;&lt;/TableIndex&gt;&lt;/ShapeTextInfo&gt;"/>
</p:tagLst>
</file>

<file path=ppt/tags/tag78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8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83.xml><?xml version="1.0" encoding="utf-8"?>
<p:tagLst xmlns:a="http://schemas.openxmlformats.org/drawingml/2006/main" xmlns:r="http://schemas.openxmlformats.org/officeDocument/2006/relationships" xmlns:p="http://schemas.openxmlformats.org/presentationml/2006/main">
  <p:tag name="MMPROD_LASTVALUES" val="&lt;ChangeData&gt;&lt;Text&gt;&lt;![CDATA[The recipe and ingredient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6&quot;/&gt;&lt;/TableIndex&gt;&lt;/ShapeTextInfo&gt;"/>
</p:tagLst>
</file>

<file path=ppt/tags/tag78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8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86.xml><?xml version="1.0" encoding="utf-8"?>
<p:tagLst xmlns:a="http://schemas.openxmlformats.org/drawingml/2006/main" xmlns:r="http://schemas.openxmlformats.org/officeDocument/2006/relationships" xmlns:p="http://schemas.openxmlformats.org/presentationml/2006/main">
  <p:tag name="MMPROD_LASTVALUES" val="&lt;ChangeData&gt;&lt;Text&gt;&lt;![CDATA[Precautionary measure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22&quot;/&gt;&lt;/TableIndex&gt;&lt;/ShapeTextInfo&gt;"/>
</p:tagLst>
</file>

<file path=ppt/tags/tag78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7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92.xml><?xml version="1.0" encoding="utf-8"?>
<p:tagLst xmlns:a="http://schemas.openxmlformats.org/drawingml/2006/main" xmlns:r="http://schemas.openxmlformats.org/officeDocument/2006/relationships" xmlns:p="http://schemas.openxmlformats.org/presentationml/2006/main">
  <p:tag name="MMPROD_LASTVALUES" val="&lt;ChangeData&gt;&lt;SlideID&gt;&lt;![CDATA[319]]&gt;&lt;/SlideID&gt;&lt;/ChangeData&gt;"/>
  <p:tag name="MMPROD_PASSDATA" val="&lt;object type=&quot;10050&quot; unique_id=&quot;10243&quot;&gt;&lt;property id=&quot;10020&quot; value=&quot;2&quot;/&gt;&lt;property id=&quot;10102&quot; value=&quot;1&quot;/&gt;&lt;property id=&quot;10191&quot; value=&quot;-1&quot;/&gt;&lt;/object&gt;"/>
  <p:tag name="MMPROD_FAILDATA" val="&lt;object type=&quot;10051&quot; unique_id=&quot;10244&quot;&gt;&lt;property id=&quot;10020&quot; value=&quot;2&quot;/&gt;&lt;property id=&quot;10102&quot; value=&quot;1&quot;/&gt;&lt;property id=&quot;10191&quot; value=&quot;-1&quot;/&gt;&lt;/object&gt;"/>
  <p:tag name="MMPROD_ID" val="10241"/>
  <p:tag name="MMPROD_TYPE" val="10008"/>
  <p:tag name="MMPROD_DATA" val="&lt;property id=&quot;10026&quot; value=&quot;1&quot;/&gt;&lt;property id=&quot;10027&quot; value=&quot;Interaction1024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93.xml><?xml version="1.0" encoding="utf-8"?>
<p:tagLst xmlns:a="http://schemas.openxmlformats.org/drawingml/2006/main" xmlns:r="http://schemas.openxmlformats.org/officeDocument/2006/relationships" xmlns:p="http://schemas.openxmlformats.org/presentationml/2006/main">
  <p:tag name="MMPROD_ID" val="10241"/>
  <p:tag name="MMPROD_ABSOLUTEPOSITIONID" val="100"/>
  <p:tag name="MMPROD_LASTVALUES" val="&lt;ChangeData&gt;&lt;Text&gt;&lt;![CDATA[What languages must appear on Supplier labels?]]&gt;&lt;/Text&gt;&lt;FontSize&gt;&lt;![CDATA[30]]&gt;&lt;/FontSize&gt;&lt;Left&gt;&lt;![CDATA[0]]&gt;&lt;/Left&gt;&lt;Top&gt;&lt;![CDATA[0]]&gt;&lt;/Top&gt;&lt;/ChangeData&gt;"/>
  <p:tag name="PRESENTER_SHAPETEXTINFO" val="&lt;ShapeTextInfo&gt;&lt;TableIndex row=&quot;-1&quot; col=&quot;-1&quot;&gt;&lt;linesCount val=&quot;1&quot;/&gt;&lt;lineCharCount val=&quot;46&quot;/&gt;&lt;/TableIndex&gt;&lt;/ShapeTextInfo&gt;"/>
</p:tagLst>
</file>

<file path=ppt/tags/tag79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C25C931A-4590-4ADF-97E1-3BA64C8505FF}&quot;/&gt;&lt;isInvalidForFieldText val=&quot;0&quot;/&gt;&lt;Image&gt;&lt;filename val=&quot;C:\Users\CHABOW~1\AppData\Local\Temp\PR\data\asimages\{C25C931A-4590-4ADF-97E1-3BA64C8505FF}_48.png&quot;/&gt;&lt;left val=&quot;66&quot;/&gt;&lt;top val=&quot;350&quot;/&gt;&lt;width val=&quot;271&quot;/&gt;&lt;height val=&quot;72&quot;/&gt;&lt;hasText val=&quot;1&quot;/&gt;&lt;/Image&gt;&lt;/ThreeDShapeInfo&gt;"/>
</p:tagLst>
</file>

<file path=ppt/tags/tag79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08D8E0DC-4DC9-4309-859F-5F84AB85E467}&quot;/&gt;&lt;isInvalidForFieldText val=&quot;0&quot;/&gt;&lt;Image&gt;&lt;filename val=&quot;C:\Users\CHABOW~1\AppData\Local\Temp\PR\data\asimages\{08D8E0DC-4DC9-4309-859F-5F84AB85E467}_48.png&quot;/&gt;&lt;left val=&quot;390&quot;/&gt;&lt;top val=&quot;350&quot;/&gt;&lt;width val=&quot;271&quot;/&gt;&lt;height val=&quot;72&quot;/&gt;&lt;hasText val=&quot;1&quot;/&gt;&lt;/Image&gt;&lt;/ThreeDShapeInfo&gt;"/>
</p:tagLst>
</file>

<file path=ppt/tags/tag79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B51EDC4D-8C46-4BCC-9D16-4D71EAA2DD09}&quot;/&gt;&lt;isInvalidForFieldText val=&quot;0&quot;/&gt;&lt;Image&gt;&lt;filename val=&quot;C:\Users\CHABOW~1\AppData\Local\Temp\PR\data\asimages\{B51EDC4D-8C46-4BCC-9D16-4D71EAA2DD09}_48.png&quot;/&gt;&lt;left val=&quot;196&quot;/&gt;&lt;top val=&quot;417&quot;/&gt;&lt;width val=&quot;271&quot;/&gt;&lt;height val=&quot;70&quot;/&gt;&lt;hasText val=&quot;1&quot;/&gt;&lt;/Image&gt;&lt;/ThreeDShapeInfo&gt;"/>
</p:tagLst>
</file>

<file path=ppt/tags/tag79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8163976B-A7F5-4512-8333-9A14F217D9D3}&quot;/&gt;&lt;isInvalidForFieldText val=&quot;0&quot;/&gt;&lt;Image&gt;&lt;filename val=&quot;C:\Users\CHABOW~1\AppData\Local\Temp\PR\data\asimages\{8163976B-A7F5-4512-8333-9A14F217D9D3}_48.png&quot;/&gt;&lt;left val=&quot;186&quot;/&gt;&lt;top val=&quot;382&quot;/&gt;&lt;width val=&quot;541&quot;/&gt;&lt;height val=&quot;76&quot;/&gt;&lt;hasText val=&quot;1&quot;/&gt;&lt;/Image&gt;&lt;/ThreeDShapeInfo&gt;"/>
</p:tagLst>
</file>

<file path=ppt/tags/tag79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F6458505-1176-49AB-8E3F-09FCF1282432}&quot;/&gt;&lt;isInvalidForFieldText val=&quot;0&quot;/&gt;&lt;Image&gt;&lt;filename val=&quot;C:\Users\CHABOW~1\AppData\Local\Temp\PR\data\asimages\{F6458505-1176-49AB-8E3F-09FCF1282432}_48.png&quot;/&gt;&lt;left val=&quot;186&quot;/&gt;&lt;top val=&quot;440&quot;/&gt;&lt;width val=&quot;541&quot;/&gt;&lt;height val=&quot;76&quot;/&gt;&lt;hasText val=&quot;1&quot;/&gt;&lt;/Image&gt;&lt;/ThreeDShapeInfo&gt;"/>
</p:tagLst>
</file>

<file path=ppt/tags/tag79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368FA287-E0AD-4CAF-95A1-8F58B0270FE8}&quot;/&gt;&lt;isInvalidForFieldText val=&quot;0&quot;/&gt;&lt;Image&gt;&lt;filename val=&quot;C:\Users\CHABOW~1\AppData\Local\Temp\PR\data\asimages\{368FA287-E0AD-4CAF-95A1-8F58B0270FE8}_48.png&quot;/&gt;&lt;left val=&quot;190&quot;/&gt;&lt;top val=&quot;417&quot;/&gt;&lt;width val=&quot;287&quot;/&gt;&lt;height val=&quot;7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3&quot;/&gt;&lt;lineCharCount val=&quot;50&quot;/&gt;&lt;lineCharCount val=&quot;51&quot;/&gt;&lt;lineCharCount val=&quot;41&quot;/&gt;&lt;/TableIndex&gt;&lt;/ShapeTextInfo&gt;"/>
</p:tagLst>
</file>

<file path=ppt/tags/tag80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800824BE-40FA-41C0-BDEC-0ED73175DE23}&quot;/&gt;&lt;isInvalidForFieldText val=&quot;0&quot;/&gt;&lt;Image&gt;&lt;filename val=&quot;C:\Users\CHABOW~1\AppData\Local\Temp\PR\data\asimages\{800824BE-40FA-41C0-BDEC-0ED73175DE23}_48.png&quot;/&gt;&lt;left val=&quot;209&quot;/&gt;&lt;top val=&quot;443&quot;/&gt;&lt;width val=&quot;273&quot;/&gt;&lt;height val=&quot;72&quot;/&gt;&lt;hasText val=&quot;1&quot;/&gt;&lt;/Image&gt;&lt;/ThreeDShapeInfo&gt;"/>
</p:tagLst>
</file>

<file path=ppt/tags/tag80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80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80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4C74899B-32E8-4476-A52A-CBBBCF3FED8E}&quot;/&gt;&lt;isInvalidForFieldText val=&quot;0&quot;/&gt;&lt;Image&gt;&lt;filename val=&quot;C:\Users\CHABOW~1\AppData\Local\Temp\PR\data\asimages\{4C74899B-32E8-4476-A52A-CBBBCF3FED8E}_48.png&quot;/&gt;&lt;left val=&quot;203&quot;/&gt;&lt;top val=&quot;430&quot;/&gt;&lt;width val=&quot;271&quot;/&gt;&lt;height val=&quot;69&quot;/&gt;&lt;hasText val=&quot;1&quot;/&gt;&lt;/Image&gt;&lt;/ThreeDShapeInfo&gt;"/>
</p:tagLst>
</file>

<file path=ppt/tags/tag80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45"/>
  <p:tag name="MMPROD_TYPE" val="10018"/>
  <p:tag name="MMPROD_DATA" val="&lt;property id=&quot;10074&quot; value=&quot;1&quot;/&gt;&lt;property id=&quot;10193&quot; value=&quot;A&quot;/&gt;&lt;property id=&quot;10199&quot; value=&quot;0&quot;/&gt;&lt;object type=&quot;10049&quot; unique_id=&quot;10246&quot;&gt;&lt;property id=&quot;10020&quot; value=&quot;9&quot;/&gt;&lt;property id=&quot;10102&quot; value=&quot;0&quot;/&gt;&lt;property id=&quot;10191&quot; value=&quot;-1&quot;/&gt;&lt;/object&gt;"/>
  <p:tag name="MMPROD_COLLECTIONCONTAINERID" val="10242"/>
  <p:tag name="MMPROD_PARENTID" val="10241"/>
  <p:tag name="MMPROD_ANSWERLETTER" val="A) "/>
</p:tagLst>
</file>

<file path=ppt/tags/tag80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47"/>
  <p:tag name="MMPROD_TYPE" val="10018"/>
  <p:tag name="MMPROD_DATA" val="&lt;property id=&quot;10074&quot; value=&quot;0&quot;/&gt;&lt;property id=&quot;10193&quot; value=&quot;B&quot;/&gt;&lt;property id=&quot;10199&quot; value=&quot;0&quot;/&gt;&lt;object type=&quot;10049&quot; unique_id=&quot;10248&quot;&gt;&lt;property id=&quot;10020&quot; value=&quot;9&quot;/&gt;&lt;property id=&quot;10102&quot; value=&quot;0&quot;/&gt;&lt;property id=&quot;10191&quot; value=&quot;-1&quot;/&gt;&lt;/object&gt;"/>
  <p:tag name="MMPROD_COLLECTIONCONTAINERID" val="10242"/>
  <p:tag name="MMPROD_PARENTID" val="10241"/>
  <p:tag name="MMPROD_ANSWERLETTER" val="B) "/>
</p:tagLst>
</file>

<file path=ppt/tags/tag80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49"/>
  <p:tag name="MMPROD_TYPE" val="10018"/>
  <p:tag name="MMPROD_DATA" val="&lt;property id=&quot;10074&quot; value=&quot;0&quot;/&gt;&lt;property id=&quot;10193&quot; value=&quot;C&quot;/&gt;&lt;property id=&quot;10199&quot; value=&quot;0&quot;/&gt;&lt;object type=&quot;10049&quot; unique_id=&quot;10250&quot;&gt;&lt;property id=&quot;10020&quot; value=&quot;9&quot;/&gt;&lt;property id=&quot;10102&quot; value=&quot;0&quot;/&gt;&lt;property id=&quot;10191&quot; value=&quot;-1&quot;/&gt;&lt;/object&gt;"/>
  <p:tag name="MMPROD_COLLECTIONCONTAINERID" val="10242"/>
  <p:tag name="MMPROD_PARENTID" val="10241"/>
  <p:tag name="MMPROD_ANSWERLETTER" val="C) "/>
</p:tagLst>
</file>

<file path=ppt/tags/tag80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51"/>
  <p:tag name="MMPROD_TYPE" val="10018"/>
  <p:tag name="MMPROD_DATA" val="&lt;property id=&quot;10074&quot; value=&quot;0&quot;/&gt;&lt;property id=&quot;10193&quot; value=&quot;D&quot;/&gt;&lt;property id=&quot;10199&quot; value=&quot;0&quot;/&gt;&lt;object type=&quot;10049&quot; unique_id=&quot;10252&quot;&gt;&lt;property id=&quot;10020&quot; value=&quot;9&quot;/&gt;&lt;property id=&quot;10102&quot; value=&quot;0&quot;/&gt;&lt;property id=&quot;10191&quot; value=&quot;-1&quot;/&gt;&lt;/object&gt;"/>
  <p:tag name="MMPROD_COLLECTIONCONTAINERID" val="10242"/>
  <p:tag name="MMPROD_PARENTID" val="10241"/>
  <p:tag name="MMPROD_ANSWERLETTER" val="D) "/>
</p:tagLst>
</file>

<file path=ppt/tags/tag80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809.xml><?xml version="1.0" encoding="utf-8"?>
<p:tagLst xmlns:a="http://schemas.openxmlformats.org/drawingml/2006/main" xmlns:r="http://schemas.openxmlformats.org/officeDocument/2006/relationships" xmlns:p="http://schemas.openxmlformats.org/presentationml/2006/main">
  <p:tag name="MMPROD_LASTVALUES" val="&lt;ChangeData&gt;&lt;Text&gt;&lt;![CDATA[All (English, Italian, French, Spanish)]]&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9&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9&quot;/&gt;&lt;lineCharCount val=&quot;64&quot;/&gt;&lt;lineCharCount val=&quot;62&quot;/&gt;&lt;lineCharCount val=&quot;56&quot;/&gt;&lt;lineCharCount val=&quot;62&quot;/&gt;&lt;lineCharCount val=&quot;55&quot;/&gt;&lt;/TableIndex&gt;&lt;/ShapeTextInfo&gt;"/>
</p:tagLst>
</file>

<file path=ppt/tags/tag81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81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812.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Spanish]]&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9&quot;/&gt;&lt;/TableIndex&gt;&lt;/ShapeTextInfo&gt;"/>
</p:tagLst>
</file>

<file path=ppt/tags/tag81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81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815.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Italia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9&quot;/&gt;&lt;/TableIndex&gt;&lt;/ShapeTextInfo&gt;"/>
</p:tagLst>
</file>

<file path=ppt/tags/tag81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81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818.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French]]&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8&quot;/&gt;&lt;/TableIndex&gt;&lt;/ShapeTextInfo&gt;"/>
</p:tagLst>
</file>

<file path=ppt/tags/tag81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82.xml><?xml version="1.0" encoding="utf-8"?>
<p:tagLst xmlns:a="http://schemas.openxmlformats.org/drawingml/2006/main" xmlns:r="http://schemas.openxmlformats.org/officeDocument/2006/relationships" xmlns:p="http://schemas.openxmlformats.org/presentationml/2006/main">
  <p:tag name="PPSNARRATIONPROPS" val="Z:\WHMIS\Audio\Slide 3.mp3"/>
  <p:tag name="PPSNARRATION" val="3,910041159,H:\WHMIS\WHMIS_pptx\Media.ppcx"/>
</p:tagLst>
</file>

<file path=ppt/tags/tag8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8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8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E5665448-1CC3-48C1-B698-4E0923B2B69B}&quot;/&gt;&lt;isInvalidForFieldText val=&quot;0&quot;/&gt;&lt;Image&gt;&lt;filename val=&quot;C:\Users\CHABOW~1\AppData\Local\Temp\PR\data\asimages\{E5665448-1CC3-48C1-B698-4E0923B2B69B}_49.png&quot;/&gt;&lt;left val=&quot;24&quot;/&gt;&lt;top val=&quot;243&quot;/&gt;&lt;width val=&quot;676&quot;/&gt;&lt;height val=&quot;124&quot;/&gt;&lt;hasText val=&quot;1&quot;/&gt;&lt;/Image&gt;&lt;/ThreeDShapeInfo&gt;"/>
</p:tagLst>
</file>

<file path=ppt/tags/tag8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62&quot;/&gt;&lt;/TableIndex&gt;&lt;/ShapeTextInfo&gt;"/>
</p:tagLst>
</file>

<file path=ppt/tags/tag8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8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AB3D3B00-F280-4F05-98AC-C537CF04BC44}&quot;/&gt;&lt;isInvalidForFieldText val=&quot;0&quot;/&gt;&lt;Image&gt;&lt;filename val=&quot;C:\Users\CHABOW~1\AppData\Local\Temp\PR\data\asimages\{AB3D3B00-F280-4F05-98AC-C537CF04BC44}_49.png&quot;/&gt;&lt;left val=&quot;249&quot;/&gt;&lt;top val=&quot;394&quot;/&gt;&lt;width val=&quot;225&quot;/&gt;&lt;height val=&quot;85&quot;/&gt;&lt;hasText val=&quot;1&quot;/&gt;&lt;/Image&gt;&lt;/ThreeDShapeInfo&gt;"/>
</p:tagLst>
</file>

<file path=ppt/tags/tag828.xml><?xml version="1.0" encoding="utf-8"?>
<p:tagLst xmlns:a="http://schemas.openxmlformats.org/drawingml/2006/main" xmlns:r="http://schemas.openxmlformats.org/officeDocument/2006/relationships" xmlns:p="http://schemas.openxmlformats.org/presentationml/2006/main">
  <p:tag name="MMPROD_ABSOLUTEPOSITIONID" val="100"/>
  <p:tag name="MMPROD_LASTVALUES" val="&lt;ChangeData&gt;&lt;Text&gt;&lt;![CDATA[WHMIS Quiz]]&gt;&lt;/Text&gt;&lt;FontSize&gt;&lt;![CDATA[40]]&gt;&lt;/FontSize&gt;&lt;Left&gt;&lt;![CDATA[0]]&gt;&lt;/Left&gt;&lt;Top&gt;&lt;![CDATA[0]]&gt;&lt;/Top&gt;&lt;/ChangeData&gt;"/>
  <p:tag name="PRESENTER_SHAPETEXTINFO" val="&lt;ShapeTextInfo&gt;&lt;TableIndex row=&quot;-1&quot; col=&quot;-1&quot;&gt;&lt;linesCount val=&quot;2&quot;/&gt;&lt;lineCharCount val=&quot;20&quot;/&gt;&lt;lineCharCount val=&quot;7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37CAEB7-8D44-4CC0-B9A0-6107408C8ADB}&quot;/&gt;&lt;isInvalidForFieldText val=&quot;0&quot;/&gt;&lt;Image&gt;&lt;filename val=&quot;C:\Users\CHABOW~1\AppData\Local\Temp\PR\data\asimages\{937CAEB7-8D44-4CC0-B9A0-6107408C8ADB}_3.png&quot;/&gt;&lt;left val=&quot;285&quot;/&gt;&lt;top val=&quot;24&quot;/&gt;&lt;width val=&quot;415&quot;/&gt;&lt;height val=&quot;439&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0&quot;/&gt;&lt;lineCharCount val=&quot;50&quot;/&gt;&lt;lineCharCount val=&quot;46&quot;/&gt;&lt;lineCharCount val=&quot;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6&quot;/&gt;&lt;lineCharCount val=&quot;28&quot;/&gt;&lt;lineCharCount val=&quot;26&quot;/&gt;&lt;lineCharCount val=&quot;24&quot;/&gt;&lt;lineCharCount val=&quot;22&quot;/&gt;&lt;lineCharCount val=&quot;19&quot;/&gt;&lt;lineCharCount val=&quot;26&quot;/&gt;&lt;lineCharCount val=&quot;28&quot;/&gt;&lt;lineCharCount val=&quot;28&quot;/&gt;&lt;lineCharCount val=&quot;27&quot;/&gt;&lt;lineCharCount val=&quot;27&quot;/&gt;&lt;lineCharCount val=&quot;20&quot;/&gt;&lt;lineCharCount val=&quot;23&quot;/&gt;&lt;lineCharCount val=&quot;3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PSNARRATIONPROPS" val="Z:\WHMIS\Audio\Slide 4.mp3"/>
  <p:tag name="PPSNARRATION" val="4,910041159,H:\WHMIS\WHMIS_pptx\Media.ppcx"/>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1&quot;/&gt;&lt;lineCharCount val=&quot;15&quot;/&gt;&lt;lineCharCount val=&quot;24&quot;/&gt;&lt;lineCharCount val=&quot;16&quot;/&gt;&lt;lineCharCount val=&quot;13&quot;/&gt;&lt;lineCharCount val=&quot;14&quot;/&gt;&lt;lineCharCount val=&quot;1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0&quot;/&gt;&lt;lineCharCount val=&quot;14&quot;/&gt;&lt;lineCharCount val=&quot;20&quot;/&gt;&lt;lineCharCount val=&quot;14&quot;/&gt;&lt;lineCharCount val=&quot;13&quot;/&gt;&lt;lineCharCount val=&quot;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2&quot;/&gt;&lt;lineCharCount val=&quot;33&quot;/&gt;&lt;lineCharCount val=&quot;35&quot;/&gt;&lt;lineCharCount val=&quot;34&quot;/&gt;&lt;lineCharCount val=&quot;29&quot;/&gt;&lt;lineCharCount val=&quot;34&quot;/&gt;&lt;lineCharCount val=&quot;35&quot;/&gt;&lt;lineCharCount val=&quot;29&quot;/&gt;&lt;lineCharCount val=&quot;1&quot;/&gt;&lt;lineCharCount val=&quot;1&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9&quot;/&gt;&lt;lineCharCount val=&quot;12&quot;/&gt;&lt;lineCharCount val=&quot;6&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3&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PSNARRATIONPROPS" val="Z:\WHMIS\Audio\Slide 5.mp3"/>
  <p:tag name="PPSNARRATION" val="5,910041159,H:\WHMIS\WHMIS_pptx\Media.ppcx"/>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3&quot;/&gt;&lt;lineCharCount val=&quot;20&quot;/&gt;&lt;lineCharCount val=&quot;14&quot;/&gt;&lt;lineCharCount val=&quot;16&quot;/&gt;&lt;lineCharCount val=&quot;17&quot;/&gt;&lt;lineCharCount val=&quot;19&quot;/&gt;&lt;lineCharCount val=&quot;8&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heme/theme1.xml><?xml version="1.0" encoding="utf-8"?>
<a:theme xmlns:a="http://schemas.openxmlformats.org/drawingml/2006/main" name="PresenterMedia.com Animated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com Static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2024</TotalTime>
  <Words>3763</Words>
  <Application>Microsoft Office PowerPoint</Application>
  <PresentationFormat>On-screen Show (4:3)</PresentationFormat>
  <Paragraphs>620</Paragraphs>
  <Slides>49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Arial Narrow</vt:lpstr>
      <vt:lpstr>Calibri</vt:lpstr>
      <vt:lpstr>Franklin Gothic Book</vt:lpstr>
      <vt:lpstr>Franklin Gothic Medium</vt:lpstr>
      <vt:lpstr>Segoe UI</vt:lpstr>
      <vt:lpstr>Wingdings</vt:lpstr>
      <vt:lpstr>PresenterMedia.com Animated Theme</vt:lpstr>
      <vt:lpstr>PresenterMedia.com Static Theme</vt:lpstr>
      <vt:lpstr>WHMIS (Workplace Hazardous Materials Information System)</vt:lpstr>
      <vt:lpstr>OVERVIEW</vt:lpstr>
      <vt:lpstr>Federal and Provincial Legislation</vt:lpstr>
      <vt:lpstr>3 Basic Elements of WHMIS</vt:lpstr>
      <vt:lpstr>Key WHMIS Participants</vt:lpstr>
      <vt:lpstr>WHMIS Elements</vt:lpstr>
      <vt:lpstr>CLASS A: Compressed Gas</vt:lpstr>
      <vt:lpstr>CLASS B: Flammable and Combustible Materials</vt:lpstr>
      <vt:lpstr>CLASS C: Oxidizers</vt:lpstr>
      <vt:lpstr>CLASS D: Poisonous and Infectious Materials </vt:lpstr>
      <vt:lpstr>CLASS D1: Materials Causing Immediate and Serious Effects</vt:lpstr>
      <vt:lpstr>CLASS D2: Materials Causing Other Toxic Effects</vt:lpstr>
      <vt:lpstr>CLASS D3: Bio Hazardous Infectious Materials</vt:lpstr>
      <vt:lpstr>CLASS E: Corrosive Materials</vt:lpstr>
      <vt:lpstr>CLASS F: Dangerously Reactive Materials</vt:lpstr>
      <vt:lpstr>WHMIS Labels</vt:lpstr>
      <vt:lpstr>Supplier Labels</vt:lpstr>
      <vt:lpstr>Acceptable Format for the Supplier Label</vt:lpstr>
      <vt:lpstr>Workplace Labels</vt:lpstr>
      <vt:lpstr>Examples of Labels</vt:lpstr>
      <vt:lpstr>MSDS (Material Safety Data Sheet)</vt:lpstr>
      <vt:lpstr>Where to Find an MSDS</vt:lpstr>
      <vt:lpstr>Partial Exemptions</vt:lpstr>
      <vt:lpstr>Complete Exemptions</vt:lpstr>
      <vt:lpstr>WHMIS and Consumer Products</vt:lpstr>
      <vt:lpstr>WHMIS and Consumer Products</vt:lpstr>
      <vt:lpstr>Consumer Product Labels</vt:lpstr>
      <vt:lpstr>Consumer Product Categories and Symbols</vt:lpstr>
      <vt:lpstr>WHMIS Quiz</vt:lpstr>
      <vt:lpstr>What does WHMIS stand for?</vt:lpstr>
      <vt:lpstr>What are the most important aspects of WHMIS?</vt:lpstr>
      <vt:lpstr>What governing body enforces WHMIS legislation in Ontario?</vt:lpstr>
      <vt:lpstr>What is the meaning of this symbol?</vt:lpstr>
      <vt:lpstr>What is the meaning of this symbol?</vt:lpstr>
      <vt:lpstr>What is the meaning of this symbol?</vt:lpstr>
      <vt:lpstr>What does the border around this symbol mean?</vt:lpstr>
      <vt:lpstr>What does this symbol stand for?</vt:lpstr>
      <vt:lpstr>What does this symbol stand for?</vt:lpstr>
      <vt:lpstr>What does this symbol stand for?</vt:lpstr>
      <vt:lpstr>What does this symbol stand for?</vt:lpstr>
      <vt:lpstr>This symbol refers to which hazard?</vt:lpstr>
      <vt:lpstr>What is the purpose of a WHMIS label?</vt:lpstr>
      <vt:lpstr>What are the two types of WHMIS labels?</vt:lpstr>
      <vt:lpstr>What does MSDS stand for?</vt:lpstr>
      <vt:lpstr>Who should know where MSDSs are kept?</vt:lpstr>
      <vt:lpstr>How often must an MSDS be updated?</vt:lpstr>
      <vt:lpstr>There are seven types of information on a supplier label. What answer below is false?</vt:lpstr>
      <vt:lpstr>What languages must appear on Supplier labels?</vt:lpstr>
      <vt:lpstr>CONGRATULATIONS!!!  You have successfully completed the training and passed the WHMIS Quiz</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Jack Chabowski</cp:lastModifiedBy>
  <cp:revision>172</cp:revision>
  <dcterms:created xsi:type="dcterms:W3CDTF">2011-04-14T19:54:06Z</dcterms:created>
  <dcterms:modified xsi:type="dcterms:W3CDTF">2016-08-09T16:11:10Z</dcterms:modified>
</cp:coreProperties>
</file>