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p:cViewPr varScale="1">
        <p:scale>
          <a:sx n="101" d="100"/>
          <a:sy n="101" d="100"/>
        </p:scale>
        <p:origin x="462" y="102"/>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1</a:t>
          </a:r>
        </a:p>
        <a:p>
          <a:r>
            <a:rPr lang="en-CA" sz="1600" b="1" baseline="0" dirty="0" smtClean="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2</a:t>
          </a:r>
        </a:p>
        <a:p>
          <a:r>
            <a:rPr lang="en-CA" sz="1600" b="1" baseline="0" dirty="0" smtClean="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smtClean="0">
              <a:latin typeface="Arial Narrow" pitchFamily="34" charset="0"/>
            </a:rPr>
            <a:t>4</a:t>
          </a:r>
        </a:p>
        <a:p>
          <a:r>
            <a:rPr lang="en-CA" sz="1600" b="1" dirty="0" smtClean="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smtClean="0">
              <a:latin typeface="Arial Narrow" pitchFamily="34" charset="0"/>
            </a:rPr>
            <a:t>3</a:t>
          </a:r>
        </a:p>
        <a:p>
          <a:r>
            <a:rPr lang="en-CA" sz="1600" b="1" dirty="0" smtClean="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t>
        <a:bodyPr/>
        <a:lstStyle/>
        <a:p>
          <a:endParaRPr lang="en-US"/>
        </a:p>
      </dgm:t>
    </dgm:pt>
    <dgm:pt modelId="{C4308CDD-D4EB-44E3-8225-C08F3E02BF26}" type="pres">
      <dgm:prSet presAssocID="{1BAD8522-E1D8-4100-9F9C-B922C6893C90}" presName="arrow" presStyleLbl="bgShp" presStyleIdx="0" presStyleCnt="1"/>
      <dgm:spPr>
        <a:solidFill>
          <a:schemeClr val="bg1">
            <a:lumMod val="75000"/>
          </a:schemeClr>
        </a:solidFill>
      </dgm:spPr>
      <dgm:t>
        <a:bodyPr/>
        <a:lstStyle/>
        <a:p>
          <a:endParaRPr lang="en-US"/>
        </a:p>
      </dgm:t>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t>
        <a:bodyPr/>
        <a:lstStyle/>
        <a:p>
          <a:endParaRPr lang="en-US"/>
        </a:p>
      </dgm:t>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t>
        <a:bodyPr/>
        <a:lstStyle/>
        <a:p>
          <a:endParaRPr lang="en-US"/>
        </a:p>
      </dgm:t>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t>
        <a:bodyPr/>
        <a:lstStyle/>
        <a:p>
          <a:endParaRPr lang="en-US"/>
        </a:p>
      </dgm:t>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t>
        <a:bodyPr/>
        <a:lstStyle/>
        <a:p>
          <a:endParaRPr lang="en-US"/>
        </a:p>
      </dgm:t>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smtClean="0"/>
            <a:t>D3:</a:t>
          </a:r>
        </a:p>
        <a:p>
          <a:r>
            <a:rPr lang="en-US" sz="1600" baseline="0" dirty="0" smtClean="0"/>
            <a:t>Bio hazardous Infectious Material</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smtClean="0"/>
            <a:t>D2:</a:t>
          </a:r>
        </a:p>
        <a:p>
          <a:r>
            <a:rPr lang="en-US" sz="1600" baseline="0" dirty="0" smtClean="0"/>
            <a:t>Materials Causing Other Toxic Effects</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smtClean="0"/>
            <a:t>D1:</a:t>
          </a:r>
        </a:p>
        <a:p>
          <a:r>
            <a:rPr lang="en-US" sz="1600" baseline="0" dirty="0" smtClean="0"/>
            <a:t>Materials causing immediate and serious toxic effects</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t>
        <a:bodyPr/>
        <a:lstStyle/>
        <a:p>
          <a:endParaRPr lang="en-US"/>
        </a:p>
      </dgm:t>
    </dgm:pt>
    <dgm:pt modelId="{1228B16C-F498-43CC-BC9D-D14407F7F031}" type="pres">
      <dgm:prSet presAssocID="{EC912083-46BA-47EC-834F-B53C28E6D0BD}" presName="centerShape" presStyleLbl="node0" presStyleIdx="0" presStyleCnt="1"/>
      <dgm:spPr/>
      <dgm:t>
        <a:bodyPr/>
        <a:lstStyle/>
        <a:p>
          <a:endParaRPr lang="en-US"/>
        </a:p>
      </dgm:t>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t>
        <a:bodyPr/>
        <a:lstStyle/>
        <a:p>
          <a:endParaRPr lang="en-US"/>
        </a:p>
      </dgm:t>
    </dgm:pt>
    <dgm:pt modelId="{17797649-4579-4BCB-8290-EDA91402CBC5}" type="pres">
      <dgm:prSet presAssocID="{78ABDCB0-CF42-45F9-9CA3-F7C9B369C2B1}" presName="dummy" presStyleCnt="0"/>
      <dgm:spPr/>
      <dgm:t>
        <a:bodyPr/>
        <a:lstStyle/>
        <a:p>
          <a:endParaRPr lang="en-US"/>
        </a:p>
      </dgm:t>
    </dgm:pt>
    <dgm:pt modelId="{F5241B47-0BE9-437F-9314-358E83A760C1}" type="pres">
      <dgm:prSet presAssocID="{FE834C35-5701-43BA-9F89-C1E5F60B625D}" presName="sibTrans" presStyleLbl="sibTrans2D1" presStyleIdx="0" presStyleCnt="3"/>
      <dgm:spPr/>
      <dgm:t>
        <a:bodyPr/>
        <a:lstStyle/>
        <a:p>
          <a:endParaRPr lang="en-US"/>
        </a:p>
      </dgm:t>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t>
        <a:bodyPr/>
        <a:lstStyle/>
        <a:p>
          <a:endParaRPr lang="en-US"/>
        </a:p>
      </dgm:t>
    </dgm:pt>
    <dgm:pt modelId="{BD668B06-D761-42CE-8DD5-9B0C0F67E0C8}" type="pres">
      <dgm:prSet presAssocID="{258A9A00-1735-4AD7-91CD-4219E128385D}" presName="dummy" presStyleCnt="0"/>
      <dgm:spPr/>
      <dgm:t>
        <a:bodyPr/>
        <a:lstStyle/>
        <a:p>
          <a:endParaRPr lang="en-US"/>
        </a:p>
      </dgm:t>
    </dgm:pt>
    <dgm:pt modelId="{6A49A010-E07E-4E6D-91B7-14EC1BEBD275}" type="pres">
      <dgm:prSet presAssocID="{79213DFF-C503-48D3-89F4-E8701BA849D7}" presName="sibTrans" presStyleLbl="sibTrans2D1" presStyleIdx="1" presStyleCnt="3"/>
      <dgm:spPr/>
      <dgm:t>
        <a:bodyPr/>
        <a:lstStyle/>
        <a:p>
          <a:endParaRPr lang="en-US"/>
        </a:p>
      </dgm:t>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t>
        <a:bodyPr/>
        <a:lstStyle/>
        <a:p>
          <a:endParaRPr lang="en-US"/>
        </a:p>
      </dgm:t>
    </dgm:pt>
    <dgm:pt modelId="{940B93FB-3AAD-4D3A-9E0F-35B9A9D04546}" type="pres">
      <dgm:prSet presAssocID="{3BB4AA56-4C80-400F-B429-56540F0D2A30}" presName="dummy" presStyleCnt="0"/>
      <dgm:spPr/>
      <dgm:t>
        <a:bodyPr/>
        <a:lstStyle/>
        <a:p>
          <a:endParaRPr lang="en-US"/>
        </a:p>
      </dgm:t>
    </dgm:pt>
    <dgm:pt modelId="{CFEC0607-FD30-4E7B-AC16-848AFB06797B}" type="pres">
      <dgm:prSet presAssocID="{32170DE0-6553-4C68-AF8D-1E4C3613735A}" presName="sibTrans" presStyleLbl="sibTrans2D1" presStyleIdx="2" presStyleCnt="3"/>
      <dgm:spPr/>
      <dgm:t>
        <a:bodyPr/>
        <a:lstStyle/>
        <a:p>
          <a:endParaRPr lang="en-US"/>
        </a:p>
      </dgm:t>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custDataLst>
              <p:tags r:id="rId9"/>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54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19.xml"/><Relationship Id="rId16" Type="http://schemas.openxmlformats.org/officeDocument/2006/relationships/image" Target="../media/image1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diagramLayout" Target="../diagrams/layout2.xml"/><Relationship Id="rId5" Type="http://schemas.openxmlformats.org/officeDocument/2006/relationships/tags" Target="../tags/tag122.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21.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51.xml"/></Relationships>
</file>

<file path=ppt/slides/_rels/slide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28.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slideLayout" Target="../slideLayouts/slideLayout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76.xml"/></Relationships>
</file>

<file path=ppt/slides/_rels/slide2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7.xml"/><Relationship Id="rId5" Type="http://schemas.openxmlformats.org/officeDocument/2006/relationships/tags" Target="../tags/tag181.xml"/><Relationship Id="rId4" Type="http://schemas.openxmlformats.org/officeDocument/2006/relationships/tags" Target="../tags/tag180.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7.xml"/><Relationship Id="rId7" Type="http://schemas.openxmlformats.org/officeDocument/2006/relationships/image" Target="../media/image3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0.xml"/><Relationship Id="rId7" Type="http://schemas.openxmlformats.org/officeDocument/2006/relationships/image" Target="../media/image4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4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image" Target="../media/image49.png"/><Relationship Id="rId2" Type="http://schemas.openxmlformats.org/officeDocument/2006/relationships/tags" Target="../tags/tag202.xml"/><Relationship Id="rId16" Type="http://schemas.openxmlformats.org/officeDocument/2006/relationships/image" Target="../media/image4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47.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 Id="rId8" Type="http://schemas.openxmlformats.org/officeDocument/2006/relationships/tags" Target="../tags/tag223.xml"/></Relationships>
</file>

<file path=ppt/slides/_rels/slide31.xml.rels><?xml version="1.0" encoding="UTF-8" standalone="yes"?>
<Relationships xmlns="http://schemas.openxmlformats.org/package/2006/relationships"><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0.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1.emf"/><Relationship Id="rId8" Type="http://schemas.openxmlformats.org/officeDocument/2006/relationships/tags" Target="../tags/tag255.xml"/></Relationships>
</file>

<file path=ppt/slides/_rels/slide32.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1.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0.emf"/><Relationship Id="rId8" Type="http://schemas.openxmlformats.org/officeDocument/2006/relationships/tags" Target="../tags/tag287.xml"/></Relationships>
</file>

<file path=ppt/slides/_rels/slide33.xml.rels><?xml version="1.0" encoding="UTF-8" standalone="yes"?>
<Relationships xmlns="http://schemas.openxmlformats.org/package/2006/relationships"><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2.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0.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1.emf"/><Relationship Id="rId8" Type="http://schemas.openxmlformats.org/officeDocument/2006/relationships/tags" Target="../tags/tag319.xml"/></Relationships>
</file>

<file path=ppt/slides/_rels/slide34.xml.rels><?xml version="1.0" encoding="UTF-8" standalone="yes"?>
<Relationships xmlns="http://schemas.openxmlformats.org/package/2006/relationships"><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3.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1.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0.emf"/><Relationship Id="rId8" Type="http://schemas.openxmlformats.org/officeDocument/2006/relationships/tags" Target="../tags/tag351.xml"/></Relationships>
</file>

<file path=ppt/slides/_rels/slide35.xml.rels><?xml version="1.0" encoding="UTF-8" standalone="yes"?>
<Relationships xmlns="http://schemas.openxmlformats.org/package/2006/relationships"><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4.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0.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1.emf"/><Relationship Id="rId8" Type="http://schemas.openxmlformats.org/officeDocument/2006/relationships/tags" Target="../tags/tag383.xml"/></Relationships>
</file>

<file path=ppt/slides/_rels/slide36.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5.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slideLayout" Target="../slideLayouts/slideLayout16.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image" Target="../media/image51.emf"/><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0.emf"/><Relationship Id="rId8" Type="http://schemas.openxmlformats.org/officeDocument/2006/relationships/tags" Target="../tags/tag415.xml"/></Relationships>
</file>

<file path=ppt/slides/_rels/slide37.xml.rels><?xml version="1.0" encoding="UTF-8" standalone="yes"?>
<Relationships xmlns="http://schemas.openxmlformats.org/package/2006/relationships"><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 Type="http://schemas.openxmlformats.org/officeDocument/2006/relationships/tags" Target="../tags/tag442.xml"/><Relationship Id="rId21" Type="http://schemas.openxmlformats.org/officeDocument/2006/relationships/tags" Target="../tags/tag460.xml"/><Relationship Id="rId34" Type="http://schemas.openxmlformats.org/officeDocument/2006/relationships/image" Target="../media/image56.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slideLayout" Target="../slideLayouts/slideLayout1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image" Target="../media/image51.emf"/><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50.emf"/><Relationship Id="rId8" Type="http://schemas.openxmlformats.org/officeDocument/2006/relationships/tags" Target="../tags/tag447.xml"/></Relationships>
</file>

<file path=ppt/slides/_rels/slide38.xml.rels><?xml version="1.0" encoding="UTF-8" standalone="yes"?>
<Relationships xmlns="http://schemas.openxmlformats.org/package/2006/relationships"><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34" Type="http://schemas.openxmlformats.org/officeDocument/2006/relationships/image" Target="../media/image57.png"/><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slideLayout" Target="../slideLayouts/slideLayout1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image" Target="../media/image51.emf"/><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image" Target="../media/image50.emf"/><Relationship Id="rId8" Type="http://schemas.openxmlformats.org/officeDocument/2006/relationships/tags" Target="../tags/tag479.xml"/></Relationships>
</file>

<file path=ppt/slides/_rels/slide39.xml.rels><?xml version="1.0" encoding="UTF-8" standalone="yes"?>
<Relationships xmlns="http://schemas.openxmlformats.org/package/2006/relationships"><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image" Target="../media/image58.png"/><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slideLayout" Target="../slideLayouts/slideLayout1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image" Target="../media/image51.emf"/><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image" Target="../media/image50.emf"/><Relationship Id="rId8" Type="http://schemas.openxmlformats.org/officeDocument/2006/relationships/tags" Target="../tags/tag511.xml"/></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34" Type="http://schemas.openxmlformats.org/officeDocument/2006/relationships/image" Target="../media/image59.png"/><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33" Type="http://schemas.openxmlformats.org/officeDocument/2006/relationships/slideLayout" Target="../slideLayouts/slideLayout16.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tags" Target="../tags/tag564.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32" Type="http://schemas.openxmlformats.org/officeDocument/2006/relationships/tags" Target="../tags/tag567.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tags" Target="../tags/tag563.xml"/><Relationship Id="rId36" Type="http://schemas.openxmlformats.org/officeDocument/2006/relationships/image" Target="../media/image50.emf"/><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tags" Target="../tags/tag566.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tags" Target="../tags/tag562.xml"/><Relationship Id="rId30" Type="http://schemas.openxmlformats.org/officeDocument/2006/relationships/tags" Target="../tags/tag565.xml"/><Relationship Id="rId35" Type="http://schemas.openxmlformats.org/officeDocument/2006/relationships/image" Target="../media/image51.emf"/><Relationship Id="rId8" Type="http://schemas.openxmlformats.org/officeDocument/2006/relationships/tags" Target="../tags/tag543.xml"/></Relationships>
</file>

<file path=ppt/slides/_rels/slide41.xml.rels><?xml version="1.0" encoding="UTF-8" standalone="yes"?>
<Relationships xmlns="http://schemas.openxmlformats.org/package/2006/relationships"><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image" Target="../media/image60.png"/><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slideLayout" Target="../slideLayouts/slideLayout16.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image" Target="../media/image51.emf"/><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image" Target="../media/image50.emf"/><Relationship Id="rId8" Type="http://schemas.openxmlformats.org/officeDocument/2006/relationships/tags" Target="../tags/tag575.xml"/></Relationships>
</file>

<file path=ppt/slides/_rels/slide42.xml.rels><?xml version="1.0" encoding="UTF-8" standalone="yes"?>
<Relationships xmlns="http://schemas.openxmlformats.org/package/2006/relationships"><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image" Target="../media/image50.emf"/><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slideLayout" Target="../slideLayouts/slideLayout1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image" Target="../media/image51.emf"/><Relationship Id="rId8" Type="http://schemas.openxmlformats.org/officeDocument/2006/relationships/tags" Target="../tags/tag607.xml"/></Relationships>
</file>

<file path=ppt/slides/_rels/slide43.xml.rels><?xml version="1.0" encoding="UTF-8" standalone="yes"?>
<Relationships xmlns="http://schemas.openxmlformats.org/package/2006/relationships"><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34" Type="http://schemas.openxmlformats.org/officeDocument/2006/relationships/image" Target="../media/image50.emf"/><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slideLayout" Target="../slideLayouts/slideLayout1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image" Target="../media/image51.emf"/><Relationship Id="rId8" Type="http://schemas.openxmlformats.org/officeDocument/2006/relationships/tags" Target="../tags/tag639.xml"/></Relationships>
</file>

<file path=ppt/slides/_rels/slide44.xml.rels><?xml version="1.0" encoding="UTF-8" standalone="yes"?>
<Relationships xmlns="http://schemas.openxmlformats.org/package/2006/relationships"><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 Type="http://schemas.openxmlformats.org/officeDocument/2006/relationships/tags" Target="../tags/tag666.xml"/><Relationship Id="rId21" Type="http://schemas.openxmlformats.org/officeDocument/2006/relationships/tags" Target="../tags/tag684.xml"/><Relationship Id="rId34" Type="http://schemas.openxmlformats.org/officeDocument/2006/relationships/image" Target="../media/image50.emf"/><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slideLayout" Target="../slideLayouts/slideLayout16.xm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51.emf"/><Relationship Id="rId8" Type="http://schemas.openxmlformats.org/officeDocument/2006/relationships/tags" Target="../tags/tag671.xml"/></Relationships>
</file>

<file path=ppt/slides/_rels/slide45.xml.rels><?xml version="1.0" encoding="UTF-8" standalone="yes"?>
<Relationships xmlns="http://schemas.openxmlformats.org/package/2006/relationships"><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image" Target="../media/image50.emf"/><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16.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image" Target="../media/image51.emf"/><Relationship Id="rId8" Type="http://schemas.openxmlformats.org/officeDocument/2006/relationships/tags" Target="../tags/tag703.xml"/></Relationships>
</file>

<file path=ppt/slides/_rels/slide46.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image" Target="../media/image50.emf"/><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slideLayout" Target="../slideLayouts/slideLayout16.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51.emf"/><Relationship Id="rId8" Type="http://schemas.openxmlformats.org/officeDocument/2006/relationships/tags" Target="../tags/tag735.xml"/></Relationships>
</file>

<file path=ppt/slides/_rels/slide47.xml.rels><?xml version="1.0" encoding="UTF-8" standalone="yes"?>
<Relationships xmlns="http://schemas.openxmlformats.org/package/2006/relationships"><Relationship Id="rId13" Type="http://schemas.openxmlformats.org/officeDocument/2006/relationships/tags" Target="../tags/tag772.xml"/><Relationship Id="rId18" Type="http://schemas.openxmlformats.org/officeDocument/2006/relationships/tags" Target="../tags/tag777.xml"/><Relationship Id="rId26" Type="http://schemas.openxmlformats.org/officeDocument/2006/relationships/tags" Target="../tags/tag785.xml"/><Relationship Id="rId3" Type="http://schemas.openxmlformats.org/officeDocument/2006/relationships/tags" Target="../tags/tag762.xml"/><Relationship Id="rId21" Type="http://schemas.openxmlformats.org/officeDocument/2006/relationships/tags" Target="../tags/tag780.xml"/><Relationship Id="rId34" Type="http://schemas.openxmlformats.org/officeDocument/2006/relationships/image" Target="../media/image50.emf"/><Relationship Id="rId7" Type="http://schemas.openxmlformats.org/officeDocument/2006/relationships/tags" Target="../tags/tag766.xml"/><Relationship Id="rId12" Type="http://schemas.openxmlformats.org/officeDocument/2006/relationships/tags" Target="../tags/tag771.xml"/><Relationship Id="rId17" Type="http://schemas.openxmlformats.org/officeDocument/2006/relationships/tags" Target="../tags/tag776.xml"/><Relationship Id="rId25" Type="http://schemas.openxmlformats.org/officeDocument/2006/relationships/tags" Target="../tags/tag784.xml"/><Relationship Id="rId33" Type="http://schemas.openxmlformats.org/officeDocument/2006/relationships/slideLayout" Target="../slideLayouts/slideLayout16.xml"/><Relationship Id="rId2" Type="http://schemas.openxmlformats.org/officeDocument/2006/relationships/tags" Target="../tags/tag761.xml"/><Relationship Id="rId16" Type="http://schemas.openxmlformats.org/officeDocument/2006/relationships/tags" Target="../tags/tag775.xml"/><Relationship Id="rId20" Type="http://schemas.openxmlformats.org/officeDocument/2006/relationships/tags" Target="../tags/tag779.xml"/><Relationship Id="rId29" Type="http://schemas.openxmlformats.org/officeDocument/2006/relationships/tags" Target="../tags/tag788.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24" Type="http://schemas.openxmlformats.org/officeDocument/2006/relationships/tags" Target="../tags/tag783.xml"/><Relationship Id="rId32" Type="http://schemas.openxmlformats.org/officeDocument/2006/relationships/tags" Target="../tags/tag791.xml"/><Relationship Id="rId5" Type="http://schemas.openxmlformats.org/officeDocument/2006/relationships/tags" Target="../tags/tag764.xml"/><Relationship Id="rId15" Type="http://schemas.openxmlformats.org/officeDocument/2006/relationships/tags" Target="../tags/tag774.xml"/><Relationship Id="rId23" Type="http://schemas.openxmlformats.org/officeDocument/2006/relationships/tags" Target="../tags/tag782.xml"/><Relationship Id="rId28" Type="http://schemas.openxmlformats.org/officeDocument/2006/relationships/tags" Target="../tags/tag787.xml"/><Relationship Id="rId10" Type="http://schemas.openxmlformats.org/officeDocument/2006/relationships/tags" Target="../tags/tag769.xml"/><Relationship Id="rId19" Type="http://schemas.openxmlformats.org/officeDocument/2006/relationships/tags" Target="../tags/tag778.xml"/><Relationship Id="rId31" Type="http://schemas.openxmlformats.org/officeDocument/2006/relationships/tags" Target="../tags/tag790.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tags" Target="../tags/tag773.xml"/><Relationship Id="rId22" Type="http://schemas.openxmlformats.org/officeDocument/2006/relationships/tags" Target="../tags/tag781.xml"/><Relationship Id="rId27" Type="http://schemas.openxmlformats.org/officeDocument/2006/relationships/tags" Target="../tags/tag786.xml"/><Relationship Id="rId30" Type="http://schemas.openxmlformats.org/officeDocument/2006/relationships/tags" Target="../tags/tag789.xml"/><Relationship Id="rId35" Type="http://schemas.openxmlformats.org/officeDocument/2006/relationships/image" Target="../media/image51.emf"/><Relationship Id="rId8" Type="http://schemas.openxmlformats.org/officeDocument/2006/relationships/tags" Target="../tags/tag767.xml"/></Relationships>
</file>

<file path=ppt/slides/_rels/slide48.xml.rels><?xml version="1.0" encoding="UTF-8" standalone="yes"?>
<Relationships xmlns="http://schemas.openxmlformats.org/package/2006/relationships"><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image" Target="../media/image51.emf"/><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slideLayout" Target="../slideLayouts/slideLayout16.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image" Target="../media/image50.emf"/><Relationship Id="rId8" Type="http://schemas.openxmlformats.org/officeDocument/2006/relationships/tags" Target="../tags/tag799.xml"/></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152016&amp;ccsForm=web_Null" TargetMode="External"/><Relationship Id="rId3" Type="http://schemas.openxmlformats.org/officeDocument/2006/relationships/tags" Target="../tags/tag826.xml"/><Relationship Id="rId7" Type="http://schemas.openxmlformats.org/officeDocument/2006/relationships/notesSlide" Target="../notesSlides/notesSlide2.xml"/><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slideLayout" Target="../slideLayouts/slideLayout2.xml"/><Relationship Id="rId5" Type="http://schemas.openxmlformats.org/officeDocument/2006/relationships/tags" Target="../tags/tag828.xml"/><Relationship Id="rId4" Type="http://schemas.openxmlformats.org/officeDocument/2006/relationships/tags" Target="../tags/tag827.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smtClean="0"/>
              <a:t>WHMIS</a:t>
            </a:r>
            <a:r>
              <a:rPr lang="en-US" sz="2800" dirty="0"/>
              <a:t/>
            </a:r>
            <a:br>
              <a:rPr lang="en-US" sz="2800" dirty="0"/>
            </a:br>
            <a:r>
              <a:rPr lang="en-US" sz="2800" dirty="0" smtClean="0"/>
              <a:t>(Workplace Hazardous Materials Information System)</a:t>
            </a:r>
            <a:endParaRPr lang="en-US" sz="2800"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smtClean="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smtClean="0"/>
              <a:t>Poisonous, may be fatal</a:t>
            </a:r>
          </a:p>
          <a:p>
            <a:endParaRPr lang="en-US" sz="2000" b="1" dirty="0"/>
          </a:p>
          <a:p>
            <a:pPr lvl="1"/>
            <a:r>
              <a:rPr lang="en-US" dirty="0" smtClean="0"/>
              <a:t>Examples</a:t>
            </a:r>
            <a:r>
              <a:rPr lang="en-US" dirty="0"/>
              <a:t>: </a:t>
            </a:r>
          </a:p>
          <a:p>
            <a:pPr lvl="2"/>
            <a:r>
              <a:rPr lang="en-US" dirty="0" smtClean="0"/>
              <a:t>Arsenic, methylene chloride, formaldehyde</a:t>
            </a:r>
          </a:p>
          <a:p>
            <a:pPr lvl="2"/>
            <a:endParaRPr lang="en-US" dirty="0"/>
          </a:p>
          <a:p>
            <a:pPr lvl="1"/>
            <a:r>
              <a:rPr lang="en-US" dirty="0" smtClean="0"/>
              <a:t>Hazards</a:t>
            </a:r>
            <a:r>
              <a:rPr lang="en-US" dirty="0"/>
              <a:t>:</a:t>
            </a:r>
          </a:p>
          <a:p>
            <a:pPr lvl="2"/>
            <a:r>
              <a:rPr lang="en-US" dirty="0" smtClean="0"/>
              <a:t>May be fatal if inhaled, swallowed or absorbed through skin</a:t>
            </a:r>
          </a:p>
          <a:p>
            <a:pPr lvl="2"/>
            <a:r>
              <a:rPr lang="en-CA" dirty="0" smtClean="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smtClean="0"/>
              <a:t>Poisonous, but not immediately dangerous to health</a:t>
            </a:r>
          </a:p>
          <a:p>
            <a:r>
              <a:rPr lang="en-CA" sz="2000" b="1" dirty="0" smtClean="0"/>
              <a:t>Chronic health effects on body organs, cardiovascular or nervous system</a:t>
            </a:r>
            <a:endParaRPr lang="en-US" sz="2000" b="1" dirty="0" smtClean="0"/>
          </a:p>
          <a:p>
            <a:endParaRPr lang="en-US" sz="2000" b="1" dirty="0"/>
          </a:p>
          <a:p>
            <a:pPr lvl="1"/>
            <a:r>
              <a:rPr lang="en-US" dirty="0" smtClean="0"/>
              <a:t>Examples</a:t>
            </a:r>
            <a:r>
              <a:rPr lang="en-US" dirty="0"/>
              <a:t>: </a:t>
            </a:r>
          </a:p>
          <a:p>
            <a:pPr lvl="2"/>
            <a:r>
              <a:rPr lang="en-US" dirty="0" smtClean="0"/>
              <a:t>Carcinogens (asbestos, crystalline silica, benzene) sensitizers (methyl methacrylate) embroyotoxin (xylene)</a:t>
            </a:r>
          </a:p>
          <a:p>
            <a:pPr lvl="2"/>
            <a:endParaRPr lang="en-US" dirty="0"/>
          </a:p>
          <a:p>
            <a:pPr lvl="1"/>
            <a:r>
              <a:rPr lang="en-US" dirty="0" smtClean="0"/>
              <a:t>Hazards</a:t>
            </a:r>
            <a:r>
              <a:rPr lang="en-US" dirty="0"/>
              <a:t>:</a:t>
            </a:r>
          </a:p>
          <a:p>
            <a:pPr lvl="2"/>
            <a:r>
              <a:rPr lang="en-CA" dirty="0" smtClean="0"/>
              <a:t>Repeated exposure may cause death or permanent injury</a:t>
            </a:r>
          </a:p>
          <a:p>
            <a:pPr lvl="2"/>
            <a:r>
              <a:rPr lang="en-CA" dirty="0" smtClean="0"/>
              <a:t>May be a skin irritant or sensitizer causing allergic reaction</a:t>
            </a:r>
          </a:p>
          <a:p>
            <a:pPr lvl="2"/>
            <a:r>
              <a:rPr lang="en-CA" dirty="0" smtClean="0"/>
              <a:t>May cause birth defects, cancer, reproductive problems, or impairment of body organs and systems</a:t>
            </a:r>
            <a:endParaRPr lang="en-US" dirty="0" smtClean="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smtClean="0"/>
              <a:t>May cause serious disease, resulting in death or illness</a:t>
            </a:r>
          </a:p>
          <a:p>
            <a:r>
              <a:rPr lang="en-CA" sz="2000" b="1" dirty="0" smtClean="0"/>
              <a:t>Classified as Risk Groups II, III or IV as defined by the Medical Research Council of Canada</a:t>
            </a:r>
            <a:endParaRPr lang="en-US" sz="2000" b="1" dirty="0" smtClean="0"/>
          </a:p>
          <a:p>
            <a:endParaRPr lang="en-US" sz="2000" b="1" dirty="0"/>
          </a:p>
          <a:p>
            <a:pPr lvl="1"/>
            <a:r>
              <a:rPr lang="en-US" dirty="0" smtClean="0"/>
              <a:t>Examples</a:t>
            </a:r>
            <a:r>
              <a:rPr lang="en-US" dirty="0"/>
              <a:t>: </a:t>
            </a:r>
          </a:p>
          <a:p>
            <a:pPr lvl="2"/>
            <a:r>
              <a:rPr lang="en-US" dirty="0" smtClean="0"/>
              <a:t>Commercial cultures containing infectious organisms such as HIV, Ebola, and Hepatitis B</a:t>
            </a:r>
          </a:p>
          <a:p>
            <a:pPr lvl="2"/>
            <a:endParaRPr lang="en-US" dirty="0"/>
          </a:p>
          <a:p>
            <a:pPr lvl="1"/>
            <a:r>
              <a:rPr lang="en-US" dirty="0" smtClean="0"/>
              <a:t>Hazards</a:t>
            </a:r>
            <a:r>
              <a:rPr lang="en-US" dirty="0"/>
              <a:t>:</a:t>
            </a:r>
          </a:p>
          <a:p>
            <a:pPr lvl="2"/>
            <a:r>
              <a:rPr lang="en-US" dirty="0"/>
              <a:t>Microorganisms (includes viruses, bacteria, fungi) can cause disease in persons and animals. </a:t>
            </a:r>
            <a:endParaRPr lang="en-US" dirty="0" smtClean="0"/>
          </a:p>
          <a:p>
            <a:pPr lvl="2"/>
            <a:r>
              <a:rPr lang="en-US" dirty="0" smtClean="0"/>
              <a:t>They </a:t>
            </a:r>
            <a:r>
              <a:rPr lang="en-US" dirty="0"/>
              <a:t>may be present in cultures. </a:t>
            </a:r>
            <a:endParaRPr lang="en-US" dirty="0" smtClean="0"/>
          </a:p>
          <a:p>
            <a:pPr lvl="2"/>
            <a:r>
              <a:rPr lang="en-US" dirty="0" smtClean="0"/>
              <a:t>Products </a:t>
            </a:r>
            <a:r>
              <a:rPr lang="en-US" dirty="0"/>
              <a:t>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Caustics or acids causing severe irritation and burns to skin or eyes</a:t>
            </a:r>
            <a:endParaRPr lang="en-US" sz="2000" b="1" dirty="0" smtClean="0"/>
          </a:p>
          <a:p>
            <a:endParaRPr lang="en-US" sz="2000" b="1" dirty="0"/>
          </a:p>
          <a:p>
            <a:pPr lvl="1"/>
            <a:r>
              <a:rPr lang="en-US" dirty="0" smtClean="0"/>
              <a:t>Examples</a:t>
            </a:r>
            <a:r>
              <a:rPr lang="en-US" dirty="0"/>
              <a:t>: </a:t>
            </a:r>
          </a:p>
          <a:p>
            <a:pPr lvl="2"/>
            <a:r>
              <a:rPr lang="en-US" dirty="0" smtClean="0"/>
              <a:t>Sodium hydroxide, hydrochloric acid, hydrofluoric acid</a:t>
            </a:r>
          </a:p>
          <a:p>
            <a:pPr lvl="2"/>
            <a:endParaRPr lang="en-US" dirty="0"/>
          </a:p>
          <a:p>
            <a:pPr lvl="1"/>
            <a:r>
              <a:rPr lang="en-US" dirty="0" smtClean="0"/>
              <a:t>Hazards</a:t>
            </a:r>
            <a:r>
              <a:rPr lang="en-US" dirty="0"/>
              <a:t>:</a:t>
            </a:r>
          </a:p>
          <a:p>
            <a:pPr lvl="2"/>
            <a:r>
              <a:rPr lang="en-US" dirty="0" smtClean="0"/>
              <a:t>Corrosive materials can cause permanent damage (e.g., burns) to skin and eyes</a:t>
            </a:r>
          </a:p>
          <a:p>
            <a:pPr lvl="2"/>
            <a:r>
              <a:rPr lang="en-CA" dirty="0" smtClean="0"/>
              <a:t>May be harmful if inhaled</a:t>
            </a:r>
          </a:p>
          <a:p>
            <a:pPr lvl="2"/>
            <a:r>
              <a:rPr lang="en-CA" dirty="0" smtClean="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smtClean="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smtClean="0"/>
              <a:t>Products that can undergo dangerous reaction if subject to heat, light, pressure, shock, water or air</a:t>
            </a:r>
            <a:endParaRPr lang="en-US" sz="2000" b="1" dirty="0" smtClean="0"/>
          </a:p>
          <a:p>
            <a:endParaRPr lang="en-US" sz="2000" b="1" dirty="0"/>
          </a:p>
          <a:p>
            <a:pPr lvl="1"/>
            <a:r>
              <a:rPr lang="en-US" dirty="0" smtClean="0"/>
              <a:t>Examples</a:t>
            </a:r>
            <a:r>
              <a:rPr lang="en-US" dirty="0"/>
              <a:t>: </a:t>
            </a:r>
          </a:p>
          <a:p>
            <a:pPr lvl="2"/>
            <a:r>
              <a:rPr lang="en-US" dirty="0" smtClean="0"/>
              <a:t>Hydrogen cyanide, vinyl acetate, chlorine dioxide</a:t>
            </a:r>
          </a:p>
          <a:p>
            <a:pPr lvl="2"/>
            <a:endParaRPr lang="en-US" dirty="0"/>
          </a:p>
          <a:p>
            <a:pPr lvl="1"/>
            <a:r>
              <a:rPr lang="en-US" dirty="0" smtClean="0"/>
              <a:t>Hazards</a:t>
            </a:r>
            <a:r>
              <a:rPr lang="en-US" dirty="0"/>
              <a:t>:</a:t>
            </a:r>
          </a:p>
          <a:p>
            <a:pPr lvl="2"/>
            <a:r>
              <a:rPr lang="en-CA" dirty="0" smtClean="0"/>
              <a:t>Products in this class are very unstable</a:t>
            </a:r>
          </a:p>
          <a:p>
            <a:pPr lvl="2"/>
            <a:r>
              <a:rPr lang="en-CA" dirty="0" smtClean="0"/>
              <a:t>They can undergo vigorous polymerization reaction on their own, or become self-reactive when exposed to shock or to increase in pressure or temperature</a:t>
            </a:r>
          </a:p>
          <a:p>
            <a:pPr lvl="2"/>
            <a:r>
              <a:rPr lang="en-CA" dirty="0" smtClean="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smtClean="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smtClean="0"/>
              <a:t>Placards</a:t>
            </a:r>
            <a:r>
              <a:rPr lang="en-US" sz="1600" dirty="0"/>
              <a:t>,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a:t>
            </a:r>
            <a:r>
              <a:rPr lang="en-US" sz="1600" dirty="0" smtClean="0"/>
              <a:t>instructions</a:t>
            </a:r>
            <a:endParaRPr lang="en-US" sz="16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smtClean="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smtClean="0">
                <a:solidFill>
                  <a:schemeClr val="tx1">
                    <a:lumMod val="75000"/>
                    <a:lumOff val="25000"/>
                  </a:schemeClr>
                </a:solidFill>
              </a:rPr>
              <a:t>Supplier Labels contain the following:</a:t>
            </a:r>
          </a:p>
          <a:p>
            <a:pPr marL="285750" indent="-285750">
              <a:buFont typeface="Arial" pitchFamily="34" charset="0"/>
              <a:buChar char="•"/>
            </a:pPr>
            <a:r>
              <a:rPr lang="en-CA" dirty="0" smtClean="0">
                <a:solidFill>
                  <a:schemeClr val="tx1">
                    <a:lumMod val="75000"/>
                    <a:lumOff val="25000"/>
                  </a:schemeClr>
                </a:solidFill>
              </a:rPr>
              <a:t>Product name</a:t>
            </a:r>
          </a:p>
          <a:p>
            <a:pPr marL="285750" indent="-285750">
              <a:buFont typeface="Arial" pitchFamily="34" charset="0"/>
              <a:buChar char="•"/>
            </a:pPr>
            <a:r>
              <a:rPr lang="en-CA" dirty="0" smtClean="0">
                <a:solidFill>
                  <a:schemeClr val="tx1">
                    <a:lumMod val="75000"/>
                    <a:lumOff val="25000"/>
                  </a:schemeClr>
                </a:solidFill>
              </a:rPr>
              <a:t>Hazard symbols</a:t>
            </a:r>
          </a:p>
          <a:p>
            <a:pPr marL="285750" indent="-285750">
              <a:buFont typeface="Arial" pitchFamily="34" charset="0"/>
              <a:buChar char="•"/>
            </a:pPr>
            <a:r>
              <a:rPr lang="en-CA" dirty="0" smtClean="0">
                <a:solidFill>
                  <a:schemeClr val="tx1">
                    <a:lumMod val="75000"/>
                    <a:lumOff val="25000"/>
                  </a:schemeClr>
                </a:solidFill>
              </a:rPr>
              <a:t>Risk phrases</a:t>
            </a:r>
          </a:p>
          <a:p>
            <a:pPr marL="285750" indent="-285750">
              <a:buFont typeface="Arial" pitchFamily="34" charset="0"/>
              <a:buChar char="•"/>
            </a:pPr>
            <a:r>
              <a:rPr lang="en-CA" dirty="0" smtClean="0">
                <a:solidFill>
                  <a:schemeClr val="tx1">
                    <a:lumMod val="75000"/>
                    <a:lumOff val="25000"/>
                  </a:schemeClr>
                </a:solidFill>
              </a:rPr>
              <a:t>Precautionary measures</a:t>
            </a:r>
          </a:p>
          <a:p>
            <a:pPr marL="285750" indent="-285750">
              <a:buFont typeface="Arial" pitchFamily="34" charset="0"/>
              <a:buChar char="•"/>
            </a:pPr>
            <a:r>
              <a:rPr lang="en-CA" dirty="0" smtClean="0">
                <a:solidFill>
                  <a:schemeClr val="tx1">
                    <a:lumMod val="75000"/>
                    <a:lumOff val="25000"/>
                  </a:schemeClr>
                </a:solidFill>
              </a:rPr>
              <a:t>First Aid measures</a:t>
            </a:r>
          </a:p>
          <a:p>
            <a:pPr marL="285750" indent="-285750">
              <a:buFont typeface="Arial" pitchFamily="34" charset="0"/>
              <a:buChar char="•"/>
            </a:pPr>
            <a:r>
              <a:rPr lang="en-CA" dirty="0" smtClean="0">
                <a:solidFill>
                  <a:schemeClr val="tx1">
                    <a:lumMod val="75000"/>
                    <a:lumOff val="25000"/>
                  </a:schemeClr>
                </a:solidFill>
              </a:rPr>
              <a:t>Supplier identifier</a:t>
            </a:r>
          </a:p>
          <a:p>
            <a:pPr marL="285750" indent="-285750">
              <a:spcAft>
                <a:spcPts val="600"/>
              </a:spcAft>
              <a:buFont typeface="Arial" pitchFamily="34" charset="0"/>
              <a:buChar char="•"/>
            </a:pPr>
            <a:r>
              <a:rPr lang="en-CA" dirty="0" smtClean="0">
                <a:solidFill>
                  <a:schemeClr val="tx1">
                    <a:lumMod val="75000"/>
                    <a:lumOff val="25000"/>
                  </a:schemeClr>
                </a:solidFill>
              </a:rPr>
              <a:t>Reference to MSDS</a:t>
            </a:r>
          </a:p>
          <a:p>
            <a:r>
              <a:rPr lang="en-CA" dirty="0" smtClean="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solidFill>
                  <a:schemeClr val="bg1">
                    <a:lumMod val="50000"/>
                  </a:schemeClr>
                </a:solidFill>
              </a:rPr>
              <a:t>Acceptable Format for the Supplier Label</a:t>
            </a:r>
            <a:endParaRPr lang="en-US" dirty="0" smtClean="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Workplace Labels</a:t>
            </a:r>
            <a:endParaRPr lang="en-US" dirty="0" smtClean="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smtClean="0"/>
              <a:t>Secondary </a:t>
            </a:r>
            <a:r>
              <a:rPr lang="en-US" dirty="0"/>
              <a:t>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smtClean="0"/>
              <a:t>Containers </a:t>
            </a:r>
            <a:r>
              <a:rPr lang="en-US" dirty="0"/>
              <a:t>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CA" dirty="0" smtClean="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dirty="0"/>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Workplace</a:t>
            </a:r>
            <a:r>
              <a:rPr lang="en-CA" sz="2400" dirty="0" smtClean="0">
                <a:solidFill>
                  <a:schemeClr val="bg1">
                    <a:lumMod val="50000"/>
                  </a:schemeClr>
                </a:solidFill>
              </a:rPr>
              <a:t> </a:t>
            </a:r>
            <a:r>
              <a:rPr lang="en-CA" sz="2400" dirty="0" smtClean="0">
                <a:solidFill>
                  <a:schemeClr val="tx1">
                    <a:lumMod val="75000"/>
                    <a:lumOff val="25000"/>
                  </a:schemeClr>
                </a:solidFill>
              </a:rPr>
              <a:t>Label</a:t>
            </a:r>
            <a:r>
              <a:rPr lang="en-CA" sz="2400" dirty="0" smtClean="0">
                <a:solidFill>
                  <a:schemeClr val="bg1">
                    <a:lumMod val="50000"/>
                  </a:schemeClr>
                </a:solidFill>
              </a:rPr>
              <a:t> </a:t>
            </a:r>
            <a:r>
              <a:rPr lang="en-CA" sz="2400" dirty="0" smtClean="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smtClean="0">
                <a:solidFill>
                  <a:schemeClr val="bg1">
                    <a:lumMod val="50000"/>
                  </a:schemeClr>
                </a:solidFill>
              </a:rPr>
              <a:t>Examples of Labels</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smtClean="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p:txBody>
          <a:bodyPr/>
          <a:lstStyle/>
          <a:p>
            <a:r>
              <a:rPr lang="en-CA" dirty="0" smtClean="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smtClean="0">
                <a:latin typeface="Arial Narrow" pitchFamily="34" charset="0"/>
              </a:rPr>
              <a:t>MSDSs must </a:t>
            </a:r>
            <a:r>
              <a:rPr lang="en-US" dirty="0">
                <a:latin typeface="Arial Narrow" pitchFamily="34" charset="0"/>
              </a:rPr>
              <a:t>be current (no more than 3 years old), complete, and readily available to </a:t>
            </a:r>
            <a:r>
              <a:rPr lang="en-US" dirty="0" smtClean="0">
                <a:latin typeface="Arial Narrow" pitchFamily="34" charset="0"/>
              </a:rPr>
              <a:t>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r>
              <a:rPr lang="en-US" dirty="0" smtClean="0">
                <a:latin typeface="Arial Narrow" pitchFamily="34" charset="0"/>
              </a:rPr>
              <a:t>.</a:t>
            </a:r>
            <a:endParaRPr lang="en-US" dirty="0">
              <a:latin typeface="Arial Narrow" pitchFamily="34" charset="0"/>
            </a:endParaRP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a:t>
            </a:r>
            <a:r>
              <a:rPr lang="en-US" sz="1800" dirty="0" smtClean="0">
                <a:cs typeface="Arial" panose="020B0604020202020204" pitchFamily="34" charset="0"/>
              </a:rPr>
              <a:t>source </a:t>
            </a:r>
            <a:r>
              <a:rPr lang="en-US" sz="1800" dirty="0">
                <a:cs typeface="Arial" panose="020B0604020202020204" pitchFamily="34" charset="0"/>
              </a:rPr>
              <a:t>of health and safety information for workers, </a:t>
            </a:r>
            <a:r>
              <a:rPr lang="en-US" sz="1800" dirty="0" smtClean="0">
                <a:cs typeface="Arial" panose="020B0604020202020204" pitchFamily="34" charset="0"/>
              </a:rPr>
              <a:t>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smtClean="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endParaRPr lang="en-US" sz="1900" dirty="0" smtClean="0">
              <a:solidFill>
                <a:schemeClr val="tx1">
                  <a:lumMod val="75000"/>
                  <a:lumOff val="25000"/>
                </a:schemeClr>
              </a:solidFill>
              <a:cs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smtClean="0">
                <a:solidFill>
                  <a:schemeClr val="tx1">
                    <a:lumMod val="75000"/>
                    <a:lumOff val="25000"/>
                  </a:schemeClr>
                </a:solidFill>
              </a:rPr>
              <a:t>	Examples</a:t>
            </a:r>
            <a:r>
              <a:rPr lang="en-US" sz="2000" dirty="0">
                <a:solidFill>
                  <a:schemeClr val="tx1">
                    <a:lumMod val="75000"/>
                    <a:lumOff val="25000"/>
                  </a:schemeClr>
                </a:solidFill>
              </a:rPr>
              <a:t>: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t>
            </a:r>
            <a:r>
              <a:rPr lang="en-US" sz="1900" dirty="0" smtClean="0">
                <a:solidFill>
                  <a:schemeClr val="tx2"/>
                </a:solidFill>
              </a:rPr>
              <a:t>Act.</a:t>
            </a:r>
            <a:endParaRPr lang="en-US" sz="1900" dirty="0">
              <a:solidFill>
                <a:schemeClr val="tx2"/>
              </a:solidFill>
            </a:endParaRP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smtClean="0">
                <a:solidFill>
                  <a:schemeClr val="tx2"/>
                </a:solidFill>
              </a:rPr>
              <a:t>Examples</a:t>
            </a:r>
            <a:endParaRPr lang="en-US" sz="1900" dirty="0">
              <a:solidFill>
                <a:schemeClr val="tx2"/>
              </a:solidFill>
            </a:endParaRPr>
          </a:p>
          <a:p>
            <a:pPr marL="342900" lvl="4" indent="-342900">
              <a:buClr>
                <a:schemeClr val="tx1">
                  <a:lumMod val="75000"/>
                  <a:lumOff val="25000"/>
                </a:schemeClr>
              </a:buClr>
              <a:buFont typeface="Arial" pitchFamily="34" charset="0"/>
              <a:buChar char="•"/>
            </a:pPr>
            <a:r>
              <a:rPr lang="en-US" sz="1900" dirty="0" smtClean="0">
                <a:solidFill>
                  <a:schemeClr val="tx2"/>
                </a:solidFill>
              </a:rPr>
              <a:t>Wood </a:t>
            </a:r>
            <a:r>
              <a:rPr lang="en-US" sz="1900" dirty="0">
                <a:solidFill>
                  <a:schemeClr val="tx2"/>
                </a:solidFill>
              </a:rPr>
              <a:t>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a:t>
            </a:r>
            <a:r>
              <a:rPr lang="en-US" sz="1900" dirty="0" smtClean="0">
                <a:solidFill>
                  <a:schemeClr val="tx2"/>
                </a:solidFill>
              </a:rPr>
              <a:t>Materials </a:t>
            </a:r>
            <a:r>
              <a:rPr lang="en-US" sz="1900" dirty="0">
                <a:solidFill>
                  <a:schemeClr val="tx2"/>
                </a:solidFill>
              </a:rPr>
              <a:t>in </a:t>
            </a:r>
            <a:r>
              <a:rPr lang="en-US" sz="1900" dirty="0" smtClean="0">
                <a:solidFill>
                  <a:schemeClr val="tx2"/>
                </a:solidFill>
              </a:rPr>
              <a:t>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r>
              <a:rPr lang="en-US" sz="1900" dirty="0" smtClean="0">
                <a:solidFill>
                  <a:schemeClr val="tx2"/>
                </a:solidFill>
              </a:rPr>
              <a:t>.</a:t>
            </a:r>
            <a:endParaRPr lang="en-US" sz="1900" dirty="0">
              <a:solidFill>
                <a:schemeClr val="tx2"/>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solidFill>
                  <a:schemeClr val="tx2"/>
                </a:solidFill>
              </a:rPr>
              <a:t>The obligation includes:</a:t>
            </a:r>
          </a:p>
          <a:p>
            <a:pPr marL="342900" indent="-342900">
              <a:buFont typeface="Arial" pitchFamily="34" charset="0"/>
              <a:buChar char="•"/>
            </a:pPr>
            <a:r>
              <a:rPr lang="en-US" sz="1900" dirty="0" smtClean="0">
                <a:solidFill>
                  <a:schemeClr val="tx2"/>
                </a:solidFill>
              </a:rPr>
              <a:t>Ensuring that the worker has read and understood the consumer product labels.</a:t>
            </a:r>
          </a:p>
          <a:p>
            <a:pPr marL="342900" indent="-342900">
              <a:buFont typeface="Arial" pitchFamily="34" charset="0"/>
              <a:buChar char="•"/>
            </a:pPr>
            <a:r>
              <a:rPr lang="en-US" sz="1900" dirty="0" smtClean="0">
                <a:solidFill>
                  <a:schemeClr val="tx2"/>
                </a:solidFill>
              </a:rPr>
              <a:t>Ensuring that the worker would recognize the different consumer product labels.</a:t>
            </a:r>
          </a:p>
          <a:p>
            <a:pPr marL="342900" indent="-342900">
              <a:buFont typeface="Arial" pitchFamily="34" charset="0"/>
              <a:buChar char="•"/>
            </a:pPr>
            <a:r>
              <a:rPr lang="en-US" sz="1900" dirty="0" smtClean="0">
                <a:solidFill>
                  <a:schemeClr val="tx2"/>
                </a:solidFill>
              </a:rPr>
              <a:t>Ensuring that training is provided for the use, handling, storage and disposal of the consumer product(s).</a:t>
            </a:r>
            <a:endParaRPr lang="en-US" sz="1900" dirty="0">
              <a:solidFill>
                <a:schemeClr val="tx2"/>
              </a:solidFill>
            </a:endParaRP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smtClean="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smtClean="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a:t>
            </a:r>
            <a:r>
              <a:rPr lang="en-CA" sz="1600" dirty="0" smtClean="0"/>
              <a:t>indicates </a:t>
            </a:r>
            <a:r>
              <a:rPr lang="en-CA" sz="1600" dirty="0"/>
              <a:t>“STOP”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a:t>
            </a:r>
            <a:r>
              <a:rPr lang="en-CA" sz="1600" dirty="0" smtClean="0"/>
              <a:t>indicating</a:t>
            </a:r>
            <a:r>
              <a:rPr lang="en-CA" sz="1600" b="1" dirty="0" smtClean="0"/>
              <a:t> </a:t>
            </a:r>
            <a:r>
              <a:rPr lang="en-CA" sz="1600" b="1" dirty="0"/>
              <a:t>“WARNING”. </a:t>
            </a:r>
            <a:r>
              <a:rPr lang="en-CA" sz="1600" dirty="0" smtClean="0"/>
              <a:t>A label </a:t>
            </a:r>
            <a:r>
              <a:rPr lang="en-CA" sz="1600" dirty="0"/>
              <a:t>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smtClean="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solidFill>
                  <a:schemeClr val="bg1">
                    <a:lumMod val="50000"/>
                  </a:schemeClr>
                </a:solidFill>
              </a:rPr>
              <a:t>WHMIS Quiz</a:t>
            </a:r>
            <a:endParaRPr lang="en-US" dirty="0">
              <a:solidFill>
                <a:schemeClr val="bg1">
                  <a:lumMod val="50000"/>
                </a:schemeClr>
              </a:solidFill>
            </a:endParaRPr>
          </a:p>
        </p:txBody>
      </p:sp>
      <p:sp>
        <p:nvSpPr>
          <p:cNvPr id="3" name="Content Placeholder 2"/>
          <p:cNvSpPr>
            <a:spLocks noGrp="1"/>
          </p:cNvSpPr>
          <p:nvPr>
            <p:ph sz="quarter" idx="13"/>
            <p:custDataLst>
              <p:tags r:id="rId3"/>
            </p:custDataLst>
          </p:nvPr>
        </p:nvSpPr>
        <p:spPr/>
        <p:txBody>
          <a:bodyPr/>
          <a:lstStyle/>
          <a:p>
            <a:r>
              <a:rPr lang="en-US" dirty="0" smtClean="0"/>
              <a:t>In order to complete the training, you must pass the following quiz.</a:t>
            </a:r>
          </a:p>
          <a:p>
            <a:endParaRPr lang="en-US" dirty="0" smtClean="0"/>
          </a:p>
          <a:p>
            <a:r>
              <a:rPr lang="en-US" dirty="0" smtClean="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r>
              <a:rPr lang="en-CA" sz="1600" dirty="0" smtClean="0">
                <a:solidFill>
                  <a:schemeClr val="tx2"/>
                </a:solidFill>
              </a:rPr>
              <a:t>.</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a:t>
            </a:r>
            <a:r>
              <a:rPr lang="en-CA" sz="1600" dirty="0" smtClean="0">
                <a:solidFill>
                  <a:schemeClr val="tx2"/>
                </a:solidFill>
              </a:rPr>
              <a:t>OHSA). </a:t>
            </a:r>
            <a:r>
              <a:rPr lang="en-CA" sz="1600" dirty="0">
                <a:solidFill>
                  <a:schemeClr val="tx2"/>
                </a:solidFill>
              </a:rPr>
              <a:t>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Safety rules</a:t>
              </a:r>
              <a:endParaRPr lang="en-US"/>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Hazardous materials</a:t>
              </a:r>
              <a:endParaRPr lang="en-US"/>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Labels, MSDS and Education</a:t>
              </a:r>
              <a:endParaRPr lang="en-US"/>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Wellness</a:t>
              </a:r>
              <a:endParaRPr lang="en-US"/>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Labour</a:t>
              </a:r>
              <a:endParaRPr lang="en-US"/>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Education</a:t>
              </a:r>
              <a:endParaRPr lang="en-US"/>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Safety Board</a:t>
              </a:r>
              <a:endParaRPr lang="en-US"/>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illness</a:t>
              </a:r>
              <a:endParaRPr lang="en-US"/>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a:t>
              </a:r>
              <a:endParaRPr lang="en-US"/>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Caution</a:t>
              </a:r>
              <a:endParaRPr lang="en-US"/>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Warning</a:t>
              </a:r>
              <a:endParaRPr lang="en-US"/>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a:t>
              </a:r>
              <a:endParaRPr lang="en-US"/>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pirate treasure location symbol</a:t>
              </a:r>
              <a:endParaRPr lang="en-US"/>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Oxiders</a:t>
              </a:r>
              <a:endParaRPr lang="en-US"/>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Corrosive material</a:t>
              </a:r>
              <a:endParaRPr lang="en-US"/>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Dangerously Reactive material</a:t>
              </a:r>
              <a:endParaRPr lang="en-US"/>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Flammable/Combustible material</a:t>
              </a:r>
              <a:endParaRPr lang="en-US"/>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material</a:t>
              </a:r>
              <a:endParaRPr lang="en-US"/>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Bio hazardous infectious material</a:t>
              </a:r>
              <a:endParaRPr lang="en-US"/>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Acetone</a:t>
              </a:r>
              <a:endParaRPr lang="en-US"/>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smtClean="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smtClean="0"/>
          </a:p>
          <a:p>
            <a:endParaRPr lang="en-US" dirty="0" smtClean="0"/>
          </a:p>
          <a:p>
            <a:endParaRPr lang="en-US" dirty="0"/>
          </a:p>
        </p:txBody>
      </p:sp>
      <p:sp>
        <p:nvSpPr>
          <p:cNvPr id="8" name="Title 7"/>
          <p:cNvSpPr>
            <a:spLocks noGrp="1"/>
          </p:cNvSpPr>
          <p:nvPr>
            <p:ph type="title"/>
            <p:custDataLst>
              <p:tags r:id="rId5"/>
            </p:custDataLst>
          </p:nvPr>
        </p:nvSpPr>
        <p:spPr/>
        <p:txBody>
          <a:bodyPr/>
          <a:lstStyle/>
          <a:p>
            <a:r>
              <a:rPr lang="en-US" dirty="0" smtClean="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smtClean="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smtClean="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smtClean="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Compressed gas</a:t>
              </a:r>
              <a:endParaRPr lang="en-US"/>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Sterile containers</a:t>
              </a:r>
              <a:endParaRPr lang="en-US"/>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containers</a:t>
              </a:r>
              <a:endParaRPr lang="en-US"/>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Campfires are okay here</a:t>
              </a:r>
              <a:endParaRPr lang="en-US"/>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800" smtClean="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600" smtClean="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Manufacturer’s Safety Determination Standard</a:t>
              </a:r>
              <a:endParaRPr lang="en-US"/>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 Safety Data Sheet</a:t>
              </a:r>
              <a:endParaRPr lang="en-US"/>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Management Saving Data System</a:t>
              </a:r>
              <a:endParaRPr lang="en-US"/>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Managing Safety Descriptions System</a:t>
              </a:r>
              <a:endParaRPr lang="en-US"/>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500" smtClean="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Administrators and Supervisors only</a:t>
              </a:r>
              <a:endParaRPr lang="en-US"/>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Custodial staff</a:t>
              </a:r>
              <a:endParaRPr lang="en-US"/>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workers</a:t>
              </a:r>
              <a:endParaRPr lang="en-US"/>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Facilities Services Department</a:t>
              </a:r>
              <a:endParaRPr lang="en-US"/>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900" smtClean="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Once a month</a:t>
              </a:r>
              <a:endParaRPr lang="en-US"/>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Precautionary measures</a:t>
              </a:r>
              <a:endParaRPr lang="en-US"/>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recipe and ingredients</a:t>
              </a:r>
              <a:endParaRPr lang="en-US"/>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Risk phrases</a:t>
              </a:r>
              <a:endParaRPr lang="en-US"/>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First aid measures</a:t>
              </a:r>
              <a:endParaRPr lang="en-US"/>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mtClean="0">
                <a:latin typeface="Franklin Gothic Medium"/>
              </a:rPr>
              <a:t>Try again</a:t>
            </a:r>
            <a:endParaRPr lang="en-US">
              <a:latin typeface="Franklin Gothic Medium"/>
            </a:endParaRP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Italian</a:t>
              </a:r>
              <a:endParaRPr lang="en-US"/>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Spanish</a:t>
              </a:r>
              <a:endParaRPr lang="en-US"/>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a:t>
            </a: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rgbClr val="FFFFFF"/>
                </a:solidFill>
                <a:latin typeface="Arial" panose="020B0604020202020204" pitchFamily="34" charset="0"/>
                <a:cs typeface="Arial" panose="020B0604020202020204" pitchFamily="34" charset="0"/>
              </a:rPr>
              <a:t>CONFIRM</a:t>
            </a:r>
            <a:endParaRPr lang="en-CA" sz="3600" b="1" dirty="0">
              <a:solidFill>
                <a:srgbClr val="FFFFFF"/>
              </a:solidFill>
              <a:latin typeface="Arial" panose="020B0604020202020204" pitchFamily="34" charset="0"/>
              <a:cs typeface="Arial" panose="020B0604020202020204" pitchFamily="34" charset="0"/>
            </a:endParaRP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smtClean="0">
                <a:solidFill>
                  <a:srgbClr val="7FD13B"/>
                </a:solidFill>
              </a:rPr>
              <a:t>CONGRATULATIONS!!! </a:t>
            </a:r>
            <a:br>
              <a:rPr lang="en-US" sz="3600" dirty="0" smtClean="0">
                <a:solidFill>
                  <a:srgbClr val="7FD13B"/>
                </a:solidFill>
              </a:rPr>
            </a:br>
            <a:r>
              <a:rPr lang="en-US" sz="2000" dirty="0" smtClean="0">
                <a:solidFill>
                  <a:srgbClr val="7FD13B"/>
                </a:solidFill>
              </a:rPr>
              <a:t>You have successfully completed the training and passed the WHMIS Quiz</a:t>
            </a:r>
            <a:endParaRPr lang="en-US" sz="2000" dirty="0">
              <a:solidFill>
                <a:srgbClr val="7FD13B"/>
              </a:solidFill>
            </a:endParaRP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smtClean="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p:txBody>
          <a:bodyPr/>
          <a:lstStyle/>
          <a:p>
            <a:r>
              <a:rPr lang="en-CA" dirty="0" smtClean="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smtClean="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smtClean="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endParaRPr lang="en-US" sz="2000" dirty="0" smtClean="0"/>
          </a:p>
          <a:p>
            <a:pPr>
              <a:spcBef>
                <a:spcPts val="0"/>
              </a:spcBef>
              <a:spcAft>
                <a:spcPts val="1800"/>
              </a:spcAft>
            </a:pPr>
            <a:r>
              <a:rPr lang="en-US" sz="2000" dirty="0" smtClean="0"/>
              <a:t>There </a:t>
            </a:r>
            <a:r>
              <a:rPr lang="en-US" sz="2000" dirty="0"/>
              <a:t>are six hazard classes and eight hazard symbols that identify the specific hazards (there are three symbols in Class D). </a:t>
            </a:r>
          </a:p>
          <a:p>
            <a:pPr>
              <a:spcBef>
                <a:spcPts val="0"/>
              </a:spcBef>
              <a:spcAft>
                <a:spcPts val="1800"/>
              </a:spcAft>
            </a:pPr>
            <a:r>
              <a:rPr lang="en-US" sz="2000" dirty="0" smtClean="0"/>
              <a:t>The </a:t>
            </a:r>
            <a:r>
              <a:rPr lang="en-US" sz="2000" dirty="0"/>
              <a:t>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smtClean="0">
                <a:solidFill>
                  <a:schemeClr val="bg1">
                    <a:lumMod val="50000"/>
                  </a:schemeClr>
                </a:solidFill>
              </a:rPr>
              <a:t>WHMIS </a:t>
            </a:r>
            <a:r>
              <a:rPr lang="en-CA" sz="3200" dirty="0" smtClean="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Gas under pressure</a:t>
            </a:r>
          </a:p>
          <a:p>
            <a:pPr lvl="1"/>
            <a:r>
              <a:rPr lang="en-US" dirty="0" smtClean="0"/>
              <a:t>Examples:</a:t>
            </a:r>
          </a:p>
          <a:p>
            <a:pPr lvl="2"/>
            <a:r>
              <a:rPr lang="en-US" dirty="0" smtClean="0"/>
              <a:t>Butane, propane, acetylene, and fire extinguishers</a:t>
            </a:r>
          </a:p>
          <a:p>
            <a:pPr lvl="1"/>
            <a:r>
              <a:rPr lang="en-US" dirty="0" smtClean="0"/>
              <a:t>Hazards:</a:t>
            </a:r>
          </a:p>
          <a:p>
            <a:pPr lvl="2"/>
            <a:r>
              <a:rPr lang="en-US" dirty="0"/>
              <a:t>If a pressurized container is punctured because it is dropped or exposed to excessive heat, the exploding fragments or rocket-like projectiles present a serious physical </a:t>
            </a:r>
            <a:r>
              <a:rPr lang="en-US" dirty="0" smtClean="0"/>
              <a:t>hazard</a:t>
            </a:r>
          </a:p>
          <a:p>
            <a:pPr lvl="2"/>
            <a:r>
              <a:rPr lang="en-US" dirty="0" smtClean="0"/>
              <a:t>Heat </a:t>
            </a:r>
            <a:r>
              <a:rPr lang="en-US" dirty="0"/>
              <a:t>may cause container to </a:t>
            </a:r>
            <a:r>
              <a:rPr lang="en-US" dirty="0" smtClean="0"/>
              <a:t>explode</a:t>
            </a:r>
          </a:p>
          <a:p>
            <a:pPr lvl="2"/>
            <a:r>
              <a:rPr lang="en-US" dirty="0" smtClean="0"/>
              <a:t>Container </a:t>
            </a:r>
            <a:r>
              <a:rPr lang="en-US" dirty="0"/>
              <a:t>may explode if </a:t>
            </a:r>
            <a:r>
              <a:rPr lang="en-US" dirty="0" smtClean="0"/>
              <a:t>dropped</a:t>
            </a:r>
            <a:endParaRPr lang="en-US" dirty="0"/>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smtClean="0"/>
              <a:t>May catch fire or explode</a:t>
            </a:r>
          </a:p>
          <a:p>
            <a:pPr lvl="1"/>
            <a:r>
              <a:rPr lang="en-US" dirty="0"/>
              <a:t>Examples: </a:t>
            </a:r>
          </a:p>
          <a:p>
            <a:pPr lvl="2"/>
            <a:r>
              <a:rPr lang="en-US" dirty="0"/>
              <a:t>Acetone, isopropyl alcohol, stoddart solvent</a:t>
            </a:r>
          </a:p>
          <a:p>
            <a:pPr lvl="1"/>
            <a:r>
              <a:rPr lang="en-US" dirty="0" smtClean="0"/>
              <a:t>Hazards</a:t>
            </a:r>
            <a:r>
              <a:rPr lang="en-US" dirty="0"/>
              <a:t>:</a:t>
            </a:r>
          </a:p>
          <a:p>
            <a:pPr lvl="2"/>
            <a:r>
              <a:rPr lang="en-US" dirty="0"/>
              <a:t>Flammables are more dangerous than combustibles because they ignite more </a:t>
            </a:r>
            <a:r>
              <a:rPr lang="en-US" dirty="0" smtClean="0"/>
              <a:t>easily</a:t>
            </a:r>
          </a:p>
          <a:p>
            <a:pPr lvl="2"/>
            <a:r>
              <a:rPr lang="en-US" dirty="0" smtClean="0"/>
              <a:t>During </a:t>
            </a:r>
            <a:r>
              <a:rPr lang="en-US" dirty="0"/>
              <a:t>use, they must be kept away from ignition sources such as sparks or open </a:t>
            </a:r>
            <a:r>
              <a:rPr lang="en-US" dirty="0" smtClean="0"/>
              <a:t>flames</a:t>
            </a:r>
          </a:p>
          <a:p>
            <a:pPr lvl="2"/>
            <a:r>
              <a:rPr lang="en-US" dirty="0" smtClean="0"/>
              <a:t>When </a:t>
            </a:r>
            <a:r>
              <a:rPr lang="en-US" dirty="0"/>
              <a:t>not in use, they must be stored in fire-resistant cabinets or other specified storage </a:t>
            </a:r>
            <a:r>
              <a:rPr lang="en-US" dirty="0" smtClean="0"/>
              <a:t>areas</a:t>
            </a:r>
            <a:endParaRPr lang="en-US" dirty="0"/>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smtClean="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smtClean="0"/>
              <a:t>Examples</a:t>
            </a:r>
            <a:r>
              <a:rPr lang="en-US" dirty="0"/>
              <a:t>: </a:t>
            </a:r>
          </a:p>
          <a:p>
            <a:pPr lvl="2"/>
            <a:r>
              <a:rPr lang="en-US" dirty="0"/>
              <a:t>Hydrogen peroxide, potassium nitrate, sodium chlorate</a:t>
            </a:r>
          </a:p>
          <a:p>
            <a:pPr lvl="1"/>
            <a:r>
              <a:rPr lang="en-US" dirty="0" smtClean="0"/>
              <a:t>Hazards</a:t>
            </a:r>
            <a:r>
              <a:rPr lang="en-US" dirty="0"/>
              <a:t>:</a:t>
            </a:r>
          </a:p>
          <a:p>
            <a:pPr lvl="2"/>
            <a:r>
              <a:rPr lang="en-US" dirty="0"/>
              <a:t>Oxidizing materials greatly increase the risk of fire if they come in contact with materials that can </a:t>
            </a:r>
            <a:r>
              <a:rPr lang="en-US" dirty="0" smtClean="0"/>
              <a:t>burn</a:t>
            </a:r>
          </a:p>
          <a:p>
            <a:pPr lvl="2"/>
            <a:r>
              <a:rPr lang="en-US" dirty="0" smtClean="0"/>
              <a:t>They </a:t>
            </a:r>
            <a:r>
              <a:rPr lang="en-US" dirty="0"/>
              <a:t>should never be stored near flammable or combustible </a:t>
            </a:r>
            <a:r>
              <a:rPr lang="en-US" dirty="0" smtClean="0"/>
              <a:t>materials</a:t>
            </a:r>
            <a:endParaRPr lang="en-US" dirty="0"/>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ZmFsc2UiLz48dWlzaG93IG5hbWU9InByZXNlbnRlcm5hbWUiIHZhbHVlPSJmYWxzZSIvPjx1aXNob3cgbmFtZT0icHJlc2VudGVydGl0bGUiIHZhbHVlPSJmYWxzZSIvPjx1aXNob3cgbmFtZT0icHJlc2VudGVyZW1haWwiIHZhbHVlPSJmYWxzZSIvPjx1aXNob3cgbmFtZT0icHJlc2VudGVyYmlvIiB2YWx1ZT0iZmFsc2UiLz48dWlzaG93IG5hbWU9ImNvbXBhbnlsb2dvIiB2YWx1ZT0iZmFsc2UiLz48dWlzaG93IG5hbWU9InNpZGViYXIiIHZhbHVlPSJ0cnVlIi8+PHVpc2hvdyBuYW1lPSJvdXRsaW5lIiB2YWx1ZT0idHJ1ZSIvPjx1aXNob3cgbmFtZT0idGh1bWJuYWlsIiB2YWx1ZT0iZmFsc2UiLz4NCgkJPHVpc2hvdyBuYW1lPSJub3RlcyIgdmFsdWU9ImZhbHNlIi8+PHVpc2hvdyBuYW1lPSJzZWFyY2giIHZhbHVlPSJmYWxz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JbnQgbmFtZT0iYXVkaW9CdWZmZXJUaW1lIiB2YWx1ZT0iMC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8.1&quot;&gt;&lt;object type=&quot;1&quot; unique_id=&quot;10001&quot;&gt;&lt;property id=&quot;20141&quot; value=&quot;WHMIS Training &amp;amp; Quiz (2015-2016)&quot;/&gt;&lt;property id=&quot;20144&quot; value=&quot;1&quot;/&gt;&lt;property id=&quot;20146&quot; value=&quot;0&quot;/&gt;&lt;property id=&quot;20147&quot; value=&quot;0&quot;/&gt;&lt;property id=&quot;20148&quot; value=&quot;1&quot;/&gt;&lt;property id=&quot;20180&quot; value=&quot;3&quot;/&gt;&lt;property id=&quot;20181&quot; value=&quot;0&quot;/&gt;&lt;property id=&quot;20183&quot; value=&quot;0&quot;/&gt;&lt;property id=&quot;20184&quot; value=&quot;7&quot;/&gt;&lt;property id=&quot;20191&quot; value=&quot;HDSB Connect&quot;/&gt;&lt;property id=&quot;20192&quot; value=&quot;connect.hdsb.ca&quot;/&gt;&lt;property id=&quot;20193&quot; value=&quot;0&quot;/&gt;&lt;property id=&quot;20224&quot; value=&quot;C:\Users\chabowskij\Desktop&quot;/&gt;&lt;property id=&quot;20250&quot; value=&quot;6&quot;/&gt;&lt;property id=&quot;20251&quot; value=&quot;1&quot;/&gt;&lt;property id=&quot;20259&quot; value=&quot;0&quot;/&gt;&lt;property id=&quot;20262&quot; value=&quot;288228&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917077779,C:\Users\chabowskij\Desktop\WHMIS\WHMIS20152016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917077779,C:\Users\chabowskij\Desktop\WHMIS\WHMIS20152016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7E073B-40C8-4672-942B-FD7BBCF585EE}&quot;/&gt;&lt;isInvalidForFieldText val=&quot;0&quot;/&gt;&lt;Image&gt;&lt;filename val=&quot;C:\Users\CHABOW~1\AppData\Local\Temp\PR\data\asimages\{2A7E073B-40C8-4672-942B-FD7BBCF585EE}_7.png&quot;/&gt;&lt;left val=&quot;446&quot;/&gt;&lt;top val=&quot;98&quot;/&gt;&lt;width val=&quot;252&quot;/&gt;&lt;height val=&quot;2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917077779,C:\Users\chabowskij\Desktop\WHMIS\WHMIS20152016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5D7A94-AF16-449D-8747-59E64BBB2D99}&quot;/&gt;&lt;isInvalidForFieldText val=&quot;0&quot;/&gt;&lt;Image&gt;&lt;filename val=&quot;C:\Users\CHABOW~1\AppData\Local\Temp\PR\data\asimages\{5D5D7A94-AF16-449D-8747-59E64BBB2D99}_8.png&quot;/&gt;&lt;left val=&quot;458&quot;/&gt;&lt;top val=&quot;128&quot;/&gt;&lt;width val=&quot;244&quot;/&gt;&lt;height val=&quot;2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917077779,C:\Users\chabowskij\Desktop\WHMIS\WHMIS20152016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E0E735-5EA7-4C60-8F9A-B1940B9395A6}&quot;/&gt;&lt;isInvalidForFieldText val=&quot;0&quot;/&gt;&lt;Image&gt;&lt;filename val=&quot;C:\Users\CHABOW~1\AppData\Local\Temp\PR\data\asimages\{B8E0E735-5EA7-4C60-8F9A-B1940B9395A6}_9.png&quot;/&gt;&lt;left val=&quot;434&quot;/&gt;&lt;top val=&quot;74&quot;/&gt;&lt;width val=&quot;283&quot;/&gt;&lt;height val=&quot;2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917077779,C:\Users\chabowskij\Desktop\WHMIS\WHMIS20152016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B885C6-D60D-4680-8548-8DE2FEB2B4EC}&quot;/&gt;&lt;isInvalidForFieldText val=&quot;0&quot;/&gt;&lt;Image&gt;&lt;filename val=&quot;C:\Users\CHABOW~1\AppData\Local\Temp\PR\data\asimages\{E3B885C6-D60D-4680-8548-8DE2FEB2B4EC}_10.png&quot;/&gt;&lt;left val=&quot;47&quot;/&gt;&lt;top val=&quot;92&quot;/&gt;&lt;width val=&quot;618&quot;/&gt;&lt;height val=&quot;4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922276-2C4C-458B-9494-33D48F59F9E2}&quot;/&gt;&lt;isInvalidForFieldText val=&quot;0&quot;/&gt;&lt;Image&gt;&lt;filename val=&quot;C:\Users\CHABOW~1\AppData\Local\Temp\PR\data\asimages\{A0922276-2C4C-458B-9494-33D48F59F9E2}_10.png&quot;/&gt;&lt;left val=&quot;380&quot;/&gt;&lt;top val=&quot;62&quot;/&gt;&lt;width val=&quot;166&quot;/&gt;&lt;height val=&quot;15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C53CCE-5060-4EE5-8A4E-A16BD5C6E073}&quot;/&gt;&lt;isInvalidForFieldText val=&quot;0&quot;/&gt;&lt;Image&gt;&lt;filename val=&quot;C:\Users\CHABOW~1\AppData\Local\Temp\PR\data\asimages\{FCC53CCE-5060-4EE5-8A4E-A16BD5C6E073}_10.png&quot;/&gt;&lt;left val=&quot;45&quot;/&gt;&lt;top val=&quot;309&quot;/&gt;&lt;width val=&quot;150&quot;/&gt;&lt;height val=&quot;15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765AA7-4CA9-45CB-949E-4134B27AEAAD}&quot;/&gt;&lt;isInvalidForFieldText val=&quot;0&quot;/&gt;&lt;Image&gt;&lt;filename val=&quot;C:\Users\CHABOW~1\AppData\Local\Temp\PR\data\asimages\{E5765AA7-4CA9-45CB-949E-4134B27AEAAD}_10.png&quot;/&gt;&lt;left val=&quot;523&quot;/&gt;&lt;top val=&quot;320&quot;/&gt;&lt;width val=&quot;156&quot;/&gt;&lt;height val=&quot;15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917077779,C:\Users\chabowskij\Desktop\WHMIS\WHMIS20152016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627D89-98E0-43C2-A8D4-1EDFD080FE68}&quot;/&gt;&lt;isInvalidForFieldText val=&quot;0&quot;/&gt;&lt;Image&gt;&lt;filename val=&quot;C:\Users\CHABOW~1\AppData\Local\Temp\PR\data\asimages\{E8627D89-98E0-43C2-A8D4-1EDFD080FE68}_11.png&quot;/&gt;&lt;left val=&quot;434&quot;/&gt;&lt;top val=&quot;110&quot;/&gt;&lt;width val=&quot;259&quot;/&gt;&lt;height val=&quot;24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917077779,C:\Users\chabowskij\Desktop\WHMIS\WHMIS20152016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F9CC5E-183B-4CA2-B808-7C08E35D44F5}&quot;/&gt;&lt;isInvalidForFieldText val=&quot;0&quot;/&gt;&lt;Image&gt;&lt;filename val=&quot;C:\Users\CHABOW~1\AppData\Local\Temp\PR\data\asimages\{DDF9CC5E-183B-4CA2-B808-7C08E35D44F5}_12.png&quot;/&gt;&lt;left val=&quot;500&quot;/&gt;&lt;top val=&quot;122&quot;/&gt;&lt;width val=&quot;209&quot;/&gt;&lt;height val=&quot;20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917077779,C:\Users\chabowskij\Desktop\WHMIS\WHMIS20152016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4925A8-DF87-4FF1-8E02-7B42AB694F38}&quot;/&gt;&lt;isInvalidForFieldText val=&quot;0&quot;/&gt;&lt;Image&gt;&lt;filename val=&quot;C:\Users\CHABOW~1\AppData\Local\Temp\PR\data\asimages\{194925A8-DF87-4FF1-8E02-7B42AB694F38}_13.png&quot;/&gt;&lt;left val=&quot;500&quot;/&gt;&lt;top val=&quot;110&quot;/&gt;&lt;width val=&quot;219&quot;/&gt;&lt;height val=&quot;21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917077779,C:\Users\chabowskij\Desktop\WHMIS\WHMIS20152016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15091C-9864-49DF-9BB1-48027C60CD74}&quot;/&gt;&lt;isInvalidForFieldText val=&quot;0&quot;/&gt;&lt;Image&gt;&lt;filename val=&quot;C:\Users\CHABOW~1\AppData\Local\Temp\PR\data\asimages\{C215091C-9864-49DF-9BB1-48027C60CD74}_14.png&quot;/&gt;&lt;left val=&quot;456&quot;/&gt;&lt;top val=&quot;86&quot;/&gt;&lt;width val=&quot;254&quot;/&gt;&lt;height val=&quot;24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917077779,C:\Users\chabowskij\Desktop\WHMIS\WHMIS20152016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E15CC1-E46D-4ACB-9907-20E70BD988D1}&quot;/&gt;&lt;isInvalidForFieldText val=&quot;0&quot;/&gt;&lt;Image&gt;&lt;filename val=&quot;C:\Users\CHABOW~1\AppData\Local\Temp\PR\data\asimages\{9DE15CC1-E46D-4ACB-9907-20E70BD988D1}_15.png&quot;/&gt;&lt;left val=&quot;488&quot;/&gt;&lt;top val=&quot;98&quot;/&gt;&lt;width val=&quot;220&quot;/&gt;&lt;height val=&quot;21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917077779,C:\Users\chabowskij\Desktop\WHMIS\WHMIS20152016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917077779,C:\Users\chabowskij\Desktop\WHMIS\WHMIS20152016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917077779,C:\Users\chabowskij\Desktop\WHMIS\WHMIS20152016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E936DE55-5915-4C1B-B8AA-578E353D5C52}&quot;/&gt;&lt;isInvalidForFieldText val=&quot;1&quot;/&gt;&lt;Image&gt;&lt;filename val=&quot;C:\Users\CHABOW~1\AppData\Local\Temp\PR\data\asimages\{E936DE55-5915-4C1B-B8AA-578E353D5C52}_18_S.png&quot;/&gt;&lt;left val=&quot;518&quot;/&gt;&lt;top val=&quot;105&quot;/&gt;&lt;width val=&quot;145&quot;/&gt;&lt;height val=&quot;61&quot;/&gt;&lt;hasText val=&quot;0&quot;/&gt;&lt;/Image&gt;&lt;Image&gt;&lt;filename val=&quot;C:\Users\CHABOW~1\AppData\Local\Temp\PR\data\asimages\{E936DE55-5915-4C1B-B8AA-578E353D5C52}_18_T.png&quot;/&gt;&lt;left val=&quot;521&quot;/&gt;&lt;top val=&quot;107&quot;/&gt;&lt;width val=&quot;139&quot;/&gt;&lt;height val=&quot;6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262BEB12-3BCE-4333-91FC-19B9387DD8FC}&quot;/&gt;&lt;isInvalidForFieldText val=&quot;1&quot;/&gt;&lt;Image&gt;&lt;filename val=&quot;C:\Users\CHABOW~1\AppData\Local\Temp\PR\data\asimages\{262BEB12-3BCE-4333-91FC-19B9387DD8FC}_18_S.png&quot;/&gt;&lt;left val=&quot;518&quot;/&gt;&lt;top val=&quot;177&quot;/&gt;&lt;width val=&quot;145&quot;/&gt;&lt;height val=&quot;61&quot;/&gt;&lt;hasText val=&quot;0&quot;/&gt;&lt;/Image&gt;&lt;Image&gt;&lt;filename val=&quot;C:\Users\CHABOW~1\AppData\Local\Temp\PR\data\asimages\{262BEB12-3BCE-4333-91FC-19B9387DD8FC}_18_T.png&quot;/&gt;&lt;left val=&quot;521&quot;/&gt;&lt;top val=&quot;179&quot;/&gt;&lt;width val=&quot;139&quot;/&gt;&lt;height val=&quot;6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9BB7EBBB-829B-46B2-917B-A53CB2BA45F2}&quot;/&gt;&lt;isInvalidForFieldText val=&quot;1&quot;/&gt;&lt;Image&gt;&lt;filename val=&quot;C:\Users\CHABOW~1\AppData\Local\Temp\PR\data\asimages\{9BB7EBBB-829B-46B2-917B-A53CB2BA45F2}_18_S.png&quot;/&gt;&lt;left val=&quot;518&quot;/&gt;&lt;top val=&quot;249&quot;/&gt;&lt;width val=&quot;145&quot;/&gt;&lt;height val=&quot;63&quot;/&gt;&lt;hasText val=&quot;0&quot;/&gt;&lt;/Image&gt;&lt;Image&gt;&lt;filename val=&quot;C:\Users\CHABOW~1\AppData\Local\Temp\PR\data\asimages\{9BB7EBBB-829B-46B2-917B-A53CB2BA45F2}_18_T.png&quot;/&gt;&lt;left val=&quot;521&quot;/&gt;&lt;top val=&quot;251&quot;/&gt;&lt;width val=&quot;139&quot;/&gt;&lt;height val=&quot;61&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7B8B89E3-634A-4E2C-A985-C8889AB6C2AD}&quot;/&gt;&lt;isInvalidForFieldText val=&quot;1&quot;/&gt;&lt;Image&gt;&lt;filename val=&quot;C:\Users\CHABOW~1\AppData\Local\Temp\PR\data\asimages\{7B8B89E3-634A-4E2C-A985-C8889AB6C2AD}_18_S.png&quot;/&gt;&lt;left val=&quot;518&quot;/&gt;&lt;top val=&quot;321&quot;/&gt;&lt;width val=&quot;145&quot;/&gt;&lt;height val=&quot;67&quot;/&gt;&lt;hasText val=&quot;0&quot;/&gt;&lt;/Image&gt;&lt;Image&gt;&lt;filename val=&quot;C:\Users\CHABOW~1\AppData\Local\Temp\PR\data\asimages\{7B8B89E3-634A-4E2C-A985-C8889AB6C2AD}_18_T.png&quot;/&gt;&lt;left val=&quot;519&quot;/&gt;&lt;top val=&quot;323&quot;/&gt;&lt;width val=&quot;142&quot;/&gt;&lt;height val=&quot;6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0076C2A6-D0FF-49F4-ADFD-DC2D97974CA3}&quot;/&gt;&lt;isInvalidForFieldText val=&quot;1&quot;/&gt;&lt;Image&gt;&lt;filename val=&quot;C:\Users\CHABOW~1\AppData\Local\Temp\PR\data\asimages\{0076C2A6-D0FF-49F4-ADFD-DC2D97974CA3}_18_S.png&quot;/&gt;&lt;left val=&quot;56&quot;/&gt;&lt;top val=&quot;110&quot;/&gt;&lt;width val=&quot;139&quot;/&gt;&lt;height val=&quot;55&quot;/&gt;&lt;hasText val=&quot;0&quot;/&gt;&lt;/Image&gt;&lt;Image&gt;&lt;filename val=&quot;C:\Users\CHABOW~1\AppData\Local\Temp\PR\data\asimages\{0076C2A6-D0FF-49F4-ADFD-DC2D97974CA3}_18_T.png&quot;/&gt;&lt;left val=&quot;59&quot;/&gt;&lt;top val=&quot;109&quot;/&gt;&lt;width val=&quot;133&quot;/&gt;&lt;height val=&quot;60&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277D6984-4AE9-43A7-B6D6-7475FBEA8F67}&quot;/&gt;&lt;isInvalidForFieldText val=&quot;1&quot;/&gt;&lt;Image&gt;&lt;filename val=&quot;C:\Users\CHABOW~1\AppData\Local\Temp\PR\data\asimages\{277D6984-4AE9-43A7-B6D6-7475FBEA8F67}_18_S.png&quot;/&gt;&lt;left val=&quot;56&quot;/&gt;&lt;top val=&quot;180&quot;/&gt;&lt;width val=&quot;139&quot;/&gt;&lt;height val=&quot;55&quot;/&gt;&lt;hasText val=&quot;0&quot;/&gt;&lt;/Image&gt;&lt;Image&gt;&lt;filename val=&quot;C:\Users\CHABOW~1\AppData\Local\Temp\PR\data\asimages\{277D6984-4AE9-43A7-B6D6-7475FBEA8F67}_18_T.png&quot;/&gt;&lt;left val=&quot;59&quot;/&gt;&lt;top val=&quot;182&quot;/&gt;&lt;width val=&quot;133&quot;/&gt;&lt;height val=&quot;4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457F25F3-51A2-4FD2-A335-6212D3BE9E1E}&quot;/&gt;&lt;isInvalidForFieldText val=&quot;1&quot;/&gt;&lt;Image&gt;&lt;filename val=&quot;C:\Users\CHABOW~1\AppData\Local\Temp\PR\data\asimages\{457F25F3-51A2-4FD2-A335-6212D3BE9E1E}_18_S.png&quot;/&gt;&lt;left val=&quot;56&quot;/&gt;&lt;top val=&quot;250&quot;/&gt;&lt;width val=&quot;139&quot;/&gt;&lt;height val=&quot;61&quot;/&gt;&lt;hasText val=&quot;0&quot;/&gt;&lt;/Image&gt;&lt;Image&gt;&lt;filename val=&quot;C:\Users\CHABOW~1\AppData\Local\Temp\PR\data\asimages\{457F25F3-51A2-4FD2-A335-6212D3BE9E1E}_18_T.png&quot;/&gt;&lt;left val=&quot;59&quot;/&gt;&lt;top val=&quot;252&quot;/&gt;&lt;width val=&quot;133&quot;/&gt;&lt;height val=&quot;6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C95CF570-17FF-44B7-894C-84EA75876D9B}&quot;/&gt;&lt;isInvalidForFieldText val=&quot;1&quot;/&gt;&lt;Image&gt;&lt;filename val=&quot;C:\Users\CHABOW~1\AppData\Local\Temp\PR\data\asimages\{C95CF570-17FF-44B7-894C-84EA75876D9B}_18_S.png&quot;/&gt;&lt;left val=&quot;57&quot;/&gt;&lt;top val=&quot;326&quot;/&gt;&lt;width val=&quot;140&quot;/&gt;&lt;height val=&quot;63&quot;/&gt;&lt;hasText val=&quot;0&quot;/&gt;&lt;/Image&gt;&lt;Image&gt;&lt;filename val=&quot;C:\Users\CHABOW~1\AppData\Local\Temp\PR\data\asimages\{C95CF570-17FF-44B7-894C-84EA75876D9B}_18_T.png&quot;/&gt;&lt;left val=&quot;60&quot;/&gt;&lt;top val=&quot;328&quot;/&gt;&lt;width val=&quot;133&quot;/&gt;&lt;height val=&quot;61&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D50E0E-D1AE-44EE-8825-A5E20AF9F84B}&quot;/&gt;&lt;isInvalidForFieldText val=&quot;0&quot;/&gt;&lt;Image&gt;&lt;filename val=&quot;C:\Users\CHABOW~1\AppData\Local\Temp\PR\data\asimages\{F6D50E0E-D1AE-44EE-8825-A5E20AF9F84B}_18.png&quot;/&gt;&lt;left val=&quot;190&quot;/&gt;&lt;top val=&quot;131&quot;/&gt;&lt;width val=&quot;120&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4BA253-F716-40B2-A784-884C5356ED8E}&quot;/&gt;&lt;isInvalidForFieldText val=&quot;0&quot;/&gt;&lt;Image&gt;&lt;filename val=&quot;C:\Users\CHABOW~1\AppData\Local\Temp\PR\data\asimages\{774BA253-F716-40B2-A784-884C5356ED8E}_18.png&quot;/&gt;&lt;left val=&quot;190&quot;/&gt;&lt;top val=&quot;170&quot;/&gt;&lt;width val=&quot;84&quot;/&gt;&lt;height val=&quot;4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CF4035-AB6C-4ED4-BDAF-BD3108F3F5D3}&quot;/&gt;&lt;isInvalidForFieldText val=&quot;0&quot;/&gt;&lt;Image&gt;&lt;filename val=&quot;C:\Users\CHABOW~1\AppData\Local\Temp\PR\data\asimages\{67CF4035-AB6C-4ED4-BDAF-BD3108F3F5D3}_18.png&quot;/&gt;&lt;left val=&quot;190&quot;/&gt;&lt;top val=&quot;269&quot;/&gt;&lt;width val=&quot;71&quot;/&gt;&lt;height val=&quot;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33D286-B4DC-4AE2-8250-B58EC8C66330}&quot;/&gt;&lt;isInvalidForFieldText val=&quot;0&quot;/&gt;&lt;Image&gt;&lt;filename val=&quot;C:\Users\CHABOW~1\AppData\Local\Temp\PR\data\asimages\{5133D286-B4DC-4AE2-8250-B58EC8C66330}_18.png&quot;/&gt;&lt;left val=&quot;190&quot;/&gt;&lt;top val=&quot;341&quot;/&gt;&lt;width val=&quot;84&quot;/&gt;&lt;height val=&quot;2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814F55-6D95-4473-A296-BF58CA268D6F}&quot;/&gt;&lt;isInvalidForFieldText val=&quot;0&quot;/&gt;&lt;Image&gt;&lt;filename val=&quot;C:\Users\CHABOW~1\AppData\Local\Temp\PR\data\asimages\{7F814F55-6D95-4473-A296-BF58CA268D6F}_18.png&quot;/&gt;&lt;left val=&quot;365&quot;/&gt;&lt;top val=&quot;133&quot;/&gt;&lt;width val=&quot;163&quot;/&gt;&lt;height val=&quot;9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C1957A8-8A8D-4681-8BCB-C196106AEE07}&quot;/&gt;&lt;isInvalidForFieldText val=&quot;0&quot;/&gt;&lt;Image&gt;&lt;filename val=&quot;C:\Users\CHABOW~1\AppData\Local\Temp\PR\data\asimages\{AC1957A8-8A8D-4681-8BCB-C196106AEE07}_18.png&quot;/&gt;&lt;left val=&quot;437&quot;/&gt;&lt;top val=&quot;203&quot;/&gt;&lt;width val=&quot;91&quot;/&gt;&lt;height val=&quot;4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93A795-C485-4F30-B6EC-73AE5355D0FD}&quot;/&gt;&lt;isInvalidForFieldText val=&quot;0&quot;/&gt;&lt;Image&gt;&lt;filename val=&quot;C:\Users\CHABOW~1\AppData\Local\Temp\PR\data\asimages\{7F93A795-C485-4F30-B6EC-73AE5355D0FD}_18.png&quot;/&gt;&lt;left val=&quot;413&quot;/&gt;&lt;top val=&quot;276&quot;/&gt;&lt;width val=&quot;116&quot;/&gt;&lt;height val=&quot;13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364EFF-ED4B-4A6B-841A-AF431928FAA0}&quot;/&gt;&lt;isInvalidForFieldText val=&quot;0&quot;/&gt;&lt;Image&gt;&lt;filename val=&quot;C:\Users\CHABOW~1\AppData\Local\Temp\PR\data\asimages\{2E364EFF-ED4B-4A6B-841A-AF431928FAA0}_18.png&quot;/&gt;&lt;left val=&quot;461&quot;/&gt;&lt;top val=&quot;353&quot;/&gt;&lt;width val=&quot;67&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917077779,C:\Users\chabowskij\Desktop\WHMIS\WHMIS20152016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917077779,C:\Users\chabowskij\Desktop\WHMIS\WHMIS20152016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917077779,C:\Users\chabowskij\Desktop\WHMIS\WHMIS20152016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DAB39C14-4F43-403C-961B-5CA22285A182}&quot;/&gt;&lt;isInvalidForFieldText val=&quot;0&quot;/&gt;&lt;Image&gt;&lt;filename val=&quot;C:\Users\CHABOW~1\AppData\Local\Temp\PR\data\asimages\{DAB39C14-4F43-403C-961B-5CA22285A182}_21.png&quot;/&gt;&lt;left val=&quot;383&quot;/&gt;&lt;top val=&quot;350&quot;/&gt;&lt;width val=&quot;322&quot;/&gt;&lt;height val=&quot;137&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917077779,C:\Users\chabowskij\Desktop\WHMIS\WHMIS20152016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917077779,C:\Users\chabowskij\Desktop\WHMIS\WHMIS20152016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917077779,C:\Users\chabowskij\Desktop\WHMIS\WHMIS20152016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917077779,C:\Users\chabowskij\Desktop\WHMIS\WHMIS20152016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917077779,C:\Users\chabowskij\Desktop\WHMIS\WHMIS20152016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917077779,C:\Users\chabowskij\Desktop\WHMIS\WHMIS20152016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917077779,C:\Users\chabowskij\Desktop\WHMIS\WHMIS20152016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21917F-4F1B-48EE-8487-F012D6848BC6}&quot;/&gt;&lt;isInvalidForFieldText val=&quot;0&quot;/&gt;&lt;Image&gt;&lt;filename val=&quot;C:\Users\CHABOW~1\AppData\Local\Temp\PR\data\asimages\{4821917F-4F1B-48EE-8487-F012D6848BC6}_28.png&quot;/&gt;&lt;left val=&quot;32&quot;/&gt;&lt;top val=&quot;44&quot;/&gt;&lt;width val=&quot;111&quot;/&gt;&lt;height val=&quot;107&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9E07BF-5652-45A5-B77A-A5FB6DC399E4}&quot;/&gt;&lt;isInvalidForFieldText val=&quot;0&quot;/&gt;&lt;Image&gt;&lt;filename val=&quot;C:\Users\CHABOW~1\AppData\Local\Temp\PR\data\asimages\{E09E07BF-5652-45A5-B77A-A5FB6DC399E4}_28.png&quot;/&gt;&lt;left val=&quot;32&quot;/&gt;&lt;top val=&quot;122&quot;/&gt;&lt;width val=&quot;117&quot;/&gt;&lt;height val=&quot;104&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2345B4-3F20-4A49-8E0E-0B9936B4A5AE}&quot;/&gt;&lt;isInvalidForFieldText val=&quot;0&quot;/&gt;&lt;Image&gt;&lt;filename val=&quot;C:\Users\CHABOW~1\AppData\Local\Temp\PR\data\asimages\{992345B4-3F20-4A49-8E0E-0B9936B4A5AE}_28.png&quot;/&gt;&lt;left val=&quot;32&quot;/&gt;&lt;top val=&quot;194&quot;/&gt;&lt;width val=&quot;116&quot;/&gt;&lt;height val=&quot;10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03CA0B-2601-4355-A0FE-E2AD7B4EB129}&quot;/&gt;&lt;isInvalidForFieldText val=&quot;0&quot;/&gt;&lt;Image&gt;&lt;filename val=&quot;C:\Users\CHABOW~1\AppData\Local\Temp\PR\data\asimages\{7E03CA0B-2601-4355-A0FE-E2AD7B4EB129}_28.png&quot;/&gt;&lt;left val=&quot;35&quot;/&gt;&lt;top val=&quot;338&quot;/&gt;&lt;width val=&quot;116&quot;/&gt;&lt;height val=&quot;113&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E07A381D-DB27-4FB7-88CF-B99EEA186155}&quot;/&gt;&lt;isInvalidForFieldText val=&quot;0&quot;/&gt;&lt;Image&gt;&lt;filename val=&quot;C:\Users\CHABOW~1\AppData\Local\Temp\PR\data\asimages\{E07A381D-DB27-4FB7-88CF-B99EEA186155}_28.png&quot;/&gt;&lt;left val=&quot;45&quot;/&gt;&lt;top val=&quot;275&quot;/&gt;&lt;width val=&quot;79&quot;/&gt;&lt;height val=&quot;61&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917077779,C:\Users\chabowskij\Desktop\WHMIS\WHMIS20152016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C243A08-26B5-46A5-981D-65D3C4A24C99}&quot;/&gt;&lt;isInvalidForFieldText val=&quot;0&quot;/&gt;&lt;Image&gt;&lt;filename val=&quot;C:\Users\CHABOW~1\AppData\Local\Temp\PR\data\asimages\{2C243A08-26B5-46A5-981D-65D3C4A24C99}_30.png&quot;/&gt;&lt;left val=&quot;66&quot;/&gt;&lt;top val=&quot;349&quot;/&gt;&lt;width val=&quot;271&quot;/&gt;&lt;height val=&quot;7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3FC536C-B9B0-4CA8-9A0E-DB4DD3AC7CEE}&quot;/&gt;&lt;isInvalidForFieldText val=&quot;0&quot;/&gt;&lt;Image&gt;&lt;filename val=&quot;C:\Users\CHABOW~1\AppData\Local\Temp\PR\data\asimages\{43FC536C-B9B0-4CA8-9A0E-DB4DD3AC7CEE}_30.png&quot;/&gt;&lt;left val=&quot;390&quot;/&gt;&lt;top val=&quot;349&quot;/&gt;&lt;width val=&quot;271&quot;/&gt;&lt;height val=&quot;7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F0C71BD-C6E2-4BF3-B461-6F3B10AD3866}&quot;/&gt;&lt;isInvalidForFieldText val=&quot;0&quot;/&gt;&lt;Image&gt;&lt;filename val=&quot;C:\Users\CHABOW~1\AppData\Local\Temp\PR\data\asimages\{0F0C71BD-C6E2-4BF3-B461-6F3B10AD3866}_30.png&quot;/&gt;&lt;left val=&quot;195&quot;/&gt;&lt;top val=&quot;416&quot;/&gt;&lt;width val=&quot;271&quot;/&gt;&lt;height val=&quot;69&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6CB8A44-7AB0-43EF-BF1E-DF9C8826CBAF}&quot;/&gt;&lt;isInvalidForFieldText val=&quot;0&quot;/&gt;&lt;Image&gt;&lt;filename val=&quot;C:\Users\CHABOW~1\AppData\Local\Temp\PR\data\asimages\{36CB8A44-7AB0-43EF-BF1E-DF9C8826CBAF}_30.png&quot;/&gt;&lt;left val=&quot;185&quot;/&gt;&lt;top val=&quot;383&quot;/&gt;&lt;width val=&quot;540&quot;/&gt;&lt;height val=&quot;74&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E3DF6E5-25DD-4109-B124-11D050ED0D18}&quot;/&gt;&lt;isInvalidForFieldText val=&quot;0&quot;/&gt;&lt;Image&gt;&lt;filename val=&quot;C:\Users\CHABOW~1\AppData\Local\Temp\PR\data\asimages\{9E3DF6E5-25DD-4109-B124-11D050ED0D18}_30.png&quot;/&gt;&lt;left val=&quot;185&quot;/&gt;&lt;top val=&quot;440&quot;/&gt;&lt;width val=&quot;540&quot;/&gt;&lt;height val=&quot;74&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524FF35-55DF-4D7D-8205-A86CD11E6FBC}&quot;/&gt;&lt;isInvalidForFieldText val=&quot;0&quot;/&gt;&lt;Image&gt;&lt;filename val=&quot;C:\Users\CHABOW~1\AppData\Local\Temp\PR\data\asimages\{F524FF35-55DF-4D7D-8205-A86CD11E6FBC}_30.png&quot;/&gt;&lt;left val=&quot;190&quot;/&gt;&lt;top val=&quot;416&quot;/&gt;&lt;width val=&quot;286&quot;/&gt;&lt;height val=&quot;7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EBCEAAC-1567-4A05-B22D-86FA96A1054D}&quot;/&gt;&lt;isInvalidForFieldText val=&quot;0&quot;/&gt;&lt;Image&gt;&lt;filename val=&quot;C:\Users\CHABOW~1\AppData\Local\Temp\PR\data\asimages\{0EBCEAAC-1567-4A05-B22D-86FA96A1054D}_30.png&quot;/&gt;&lt;left val=&quot;209&quot;/&gt;&lt;top val=&quot;442&quot;/&gt;&lt;width val=&quot;272&quot;/&gt;&lt;height val=&quot;7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779C374-FD55-4047-BE07-3CC2C13C0ACB}&quot;/&gt;&lt;isInvalidForFieldText val=&quot;0&quot;/&gt;&lt;Image&gt;&lt;filename val=&quot;C:\Users\CHABOW~1\AppData\Local\Temp\PR\data\asimages\{6779C374-FD55-4047-BE07-3CC2C13C0ACB}_30.png&quot;/&gt;&lt;left val=&quot;202&quot;/&gt;&lt;top val=&quot;429&quot;/&gt;&lt;width val=&quot;271&quot;/&gt;&lt;height val=&quot;6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9EE8A2D-2510-4C94-8399-770545E8E98F}&quot;/&gt;&lt;isInvalidForFieldText val=&quot;0&quot;/&gt;&lt;Image&gt;&lt;filename val=&quot;C:\Users\CHABOW~1\AppData\Local\Temp\PR\data\asimages\{39EE8A2D-2510-4C94-8399-770545E8E98F}_31.png&quot;/&gt;&lt;left val=&quot;66&quot;/&gt;&lt;top val=&quot;349&quot;/&gt;&lt;width val=&quot;271&quot;/&gt;&lt;height val=&quot;72&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7763ABC-D781-43B7-9D03-BCAFF1C8AFFD}&quot;/&gt;&lt;isInvalidForFieldText val=&quot;0&quot;/&gt;&lt;Image&gt;&lt;filename val=&quot;C:\Users\CHABOW~1\AppData\Local\Temp\PR\data\asimages\{17763ABC-D781-43B7-9D03-BCAFF1C8AFFD}_31.png&quot;/&gt;&lt;left val=&quot;390&quot;/&gt;&lt;top val=&quot;349&quot;/&gt;&lt;width val=&quot;271&quot;/&gt;&lt;height val=&quot;7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78C1376-1480-4A16-9484-CE3677E59521}&quot;/&gt;&lt;isInvalidForFieldText val=&quot;0&quot;/&gt;&lt;Image&gt;&lt;filename val=&quot;C:\Users\CHABOW~1\AppData\Local\Temp\PR\data\asimages\{078C1376-1480-4A16-9484-CE3677E59521}_31.png&quot;/&gt;&lt;left val=&quot;195&quot;/&gt;&lt;top val=&quot;416&quot;/&gt;&lt;width val=&quot;271&quot;/&gt;&lt;height val=&quot;6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BCB5E54-A1AB-4580-BA84-9E9EA8A745A8}&quot;/&gt;&lt;isInvalidForFieldText val=&quot;0&quot;/&gt;&lt;Image&gt;&lt;filename val=&quot;C:\Users\CHABOW~1\AppData\Local\Temp\PR\data\asimages\{EBCB5E54-A1AB-4580-BA84-9E9EA8A745A8}_31.png&quot;/&gt;&lt;left val=&quot;185&quot;/&gt;&lt;top val=&quot;383&quot;/&gt;&lt;width val=&quot;540&quot;/&gt;&lt;height val=&quot;74&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90D10D3-C51F-4AB5-ACBB-1C2E1DA4D000}&quot;/&gt;&lt;isInvalidForFieldText val=&quot;0&quot;/&gt;&lt;Image&gt;&lt;filename val=&quot;C:\Users\CHABOW~1\AppData\Local\Temp\PR\data\asimages\{590D10D3-C51F-4AB5-ACBB-1C2E1DA4D000}_31.png&quot;/&gt;&lt;left val=&quot;185&quot;/&gt;&lt;top val=&quot;440&quot;/&gt;&lt;width val=&quot;540&quot;/&gt;&lt;height val=&quot;74&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957AA2A-FF26-44CA-B2BF-BA9BA12D8E96}&quot;/&gt;&lt;isInvalidForFieldText val=&quot;0&quot;/&gt;&lt;Image&gt;&lt;filename val=&quot;C:\Users\CHABOW~1\AppData\Local\Temp\PR\data\asimages\{C957AA2A-FF26-44CA-B2BF-BA9BA12D8E96}_31.png&quot;/&gt;&lt;left val=&quot;190&quot;/&gt;&lt;top val=&quot;416&quot;/&gt;&lt;width val=&quot;286&quot;/&gt;&lt;height val=&quot;7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CFABCDA-6F70-4F2B-9309-CCB0EA7CB0CD}&quot;/&gt;&lt;isInvalidForFieldText val=&quot;0&quot;/&gt;&lt;Image&gt;&lt;filename val=&quot;C:\Users\CHABOW~1\AppData\Local\Temp\PR\data\asimages\{BCFABCDA-6F70-4F2B-9309-CCB0EA7CB0CD}_31.png&quot;/&gt;&lt;left val=&quot;209&quot;/&gt;&lt;top val=&quot;442&quot;/&gt;&lt;width val=&quot;272&quot;/&gt;&lt;height val=&quot;72&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EFE07D5-A35F-4A12-879C-D871C29EC782}&quot;/&gt;&lt;isInvalidForFieldText val=&quot;0&quot;/&gt;&lt;Image&gt;&lt;filename val=&quot;C:\Users\CHABOW~1\AppData\Local\Temp\PR\data\asimages\{3EFE07D5-A35F-4A12-879C-D871C29EC782}_31.png&quot;/&gt;&lt;left val=&quot;202&quot;/&gt;&lt;top val=&quot;429&quot;/&gt;&lt;width val=&quot;271&quot;/&gt;&lt;height val=&quot;6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F049A19-14E9-46A8-ADAA-65DAF80D69A2}&quot;/&gt;&lt;isInvalidForFieldText val=&quot;0&quot;/&gt;&lt;Image&gt;&lt;filename val=&quot;C:\Users\CHABOW~1\AppData\Local\Temp\PR\data\asimages\{8F049A19-14E9-46A8-ADAA-65DAF80D69A2}_32.png&quot;/&gt;&lt;left val=&quot;66&quot;/&gt;&lt;top val=&quot;349&quot;/&gt;&lt;width val=&quot;271&quot;/&gt;&lt;height val=&quot;72&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E92331D-444D-4EDB-A265-152375E79242}&quot;/&gt;&lt;isInvalidForFieldText val=&quot;0&quot;/&gt;&lt;Image&gt;&lt;filename val=&quot;C:\Users\CHABOW~1\AppData\Local\Temp\PR\data\asimages\{7E92331D-444D-4EDB-A265-152375E79242}_32.png&quot;/&gt;&lt;left val=&quot;390&quot;/&gt;&lt;top val=&quot;349&quot;/&gt;&lt;width val=&quot;271&quot;/&gt;&lt;height val=&quot;72&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A70942C-F525-4A1E-B506-04A261864D2F}&quot;/&gt;&lt;isInvalidForFieldText val=&quot;0&quot;/&gt;&lt;Image&gt;&lt;filename val=&quot;C:\Users\CHABOW~1\AppData\Local\Temp\PR\data\asimages\{FA70942C-F525-4A1E-B506-04A261864D2F}_32.png&quot;/&gt;&lt;left val=&quot;195&quot;/&gt;&lt;top val=&quot;416&quot;/&gt;&lt;width val=&quot;271&quot;/&gt;&lt;height val=&quot;69&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8D65222-7E91-4920-A619-73A20DB4AA13}&quot;/&gt;&lt;isInvalidForFieldText val=&quot;0&quot;/&gt;&lt;Image&gt;&lt;filename val=&quot;C:\Users\CHABOW~1\AppData\Local\Temp\PR\data\asimages\{A8D65222-7E91-4920-A619-73A20DB4AA13}_32.png&quot;/&gt;&lt;left val=&quot;185&quot;/&gt;&lt;top val=&quot;383&quot;/&gt;&lt;width val=&quot;540&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CD81F99-7883-4AF1-B3C8-FC048BA08BE0}&quot;/&gt;&lt;isInvalidForFieldText val=&quot;0&quot;/&gt;&lt;Image&gt;&lt;filename val=&quot;C:\Users\CHABOW~1\AppData\Local\Temp\PR\data\asimages\{BCD81F99-7883-4AF1-B3C8-FC048BA08BE0}_32.png&quot;/&gt;&lt;left val=&quot;185&quot;/&gt;&lt;top val=&quot;440&quot;/&gt;&lt;width val=&quot;540&quot;/&gt;&lt;height val=&quot;74&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C16ABBB-97A9-4D77-B390-C643290396EB}&quot;/&gt;&lt;isInvalidForFieldText val=&quot;0&quot;/&gt;&lt;Image&gt;&lt;filename val=&quot;C:\Users\CHABOW~1\AppData\Local\Temp\PR\data\asimages\{FC16ABBB-97A9-4D77-B390-C643290396EB}_32.png&quot;/&gt;&lt;left val=&quot;190&quot;/&gt;&lt;top val=&quot;416&quot;/&gt;&lt;width val=&quot;286&quot;/&gt;&lt;height val=&quot;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D761483-C903-4D12-BE9B-2759D6145264}&quot;/&gt;&lt;isInvalidForFieldText val=&quot;0&quot;/&gt;&lt;Image&gt;&lt;filename val=&quot;C:\Users\CHABOW~1\AppData\Local\Temp\PR\data\asimages\{9D761483-C903-4D12-BE9B-2759D6145264}_32.png&quot;/&gt;&lt;left val=&quot;209&quot;/&gt;&lt;top val=&quot;442&quot;/&gt;&lt;width val=&quot;272&quot;/&gt;&lt;height val=&quot;72&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A41CAA0D-CF18-4EED-96F7-C8E4E9E2513D}&quot;/&gt;&lt;isInvalidForFieldText val=&quot;0&quot;/&gt;&lt;Image&gt;&lt;filename val=&quot;C:\Users\CHABOW~1\AppData\Local\Temp\PR\data\asimages\{A41CAA0D-CF18-4EED-96F7-C8E4E9E2513D}_32.png&quot;/&gt;&lt;left val=&quot;202&quot;/&gt;&lt;top val=&quot;429&quot;/&gt;&lt;width val=&quot;271&quot;/&gt;&lt;height val=&quot;6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13A02BD-0F88-47CF-9335-109D287DC1C7}&quot;/&gt;&lt;isInvalidForFieldText val=&quot;0&quot;/&gt;&lt;Image&gt;&lt;filename val=&quot;C:\Users\CHABOW~1\AppData\Local\Temp\PR\data\asimages\{913A02BD-0F88-47CF-9335-109D287DC1C7}_33.png&quot;/&gt;&lt;left val=&quot;66&quot;/&gt;&lt;top val=&quot;349&quot;/&gt;&lt;width val=&quot;271&quot;/&gt;&lt;height val=&quot;7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A5B2D83-353A-45A4-A834-9C2F35AA4922}&quot;/&gt;&lt;isInvalidForFieldText val=&quot;0&quot;/&gt;&lt;Image&gt;&lt;filename val=&quot;C:\Users\CHABOW~1\AppData\Local\Temp\PR\data\asimages\{9A5B2D83-353A-45A4-A834-9C2F35AA4922}_33.png&quot;/&gt;&lt;left val=&quot;390&quot;/&gt;&lt;top val=&quot;349&quot;/&gt;&lt;width val=&quot;271&quot;/&gt;&lt;height val=&quot;7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C52358A-A0C6-4263-A6D1-54BE25715AEF}&quot;/&gt;&lt;isInvalidForFieldText val=&quot;0&quot;/&gt;&lt;Image&gt;&lt;filename val=&quot;C:\Users\CHABOW~1\AppData\Local\Temp\PR\data\asimages\{CC52358A-A0C6-4263-A6D1-54BE25715AEF}_33.png&quot;/&gt;&lt;left val=&quot;195&quot;/&gt;&lt;top val=&quot;416&quot;/&gt;&lt;width val=&quot;271&quot;/&gt;&lt;height val=&quot;69&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4B8C9EE-BABD-40C0-8949-8CE61C9B8E3A}&quot;/&gt;&lt;isInvalidForFieldText val=&quot;0&quot;/&gt;&lt;Image&gt;&lt;filename val=&quot;C:\Users\CHABOW~1\AppData\Local\Temp\PR\data\asimages\{44B8C9EE-BABD-40C0-8949-8CE61C9B8E3A}_33.png&quot;/&gt;&lt;left val=&quot;185&quot;/&gt;&lt;top val=&quot;383&quot;/&gt;&lt;width val=&quot;540&quot;/&gt;&lt;height val=&quot;74&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64A4E2F-C7E2-471D-9EF5-093BF5D28B36}&quot;/&gt;&lt;isInvalidForFieldText val=&quot;0&quot;/&gt;&lt;Image&gt;&lt;filename val=&quot;C:\Users\CHABOW~1\AppData\Local\Temp\PR\data\asimages\{C64A4E2F-C7E2-471D-9EF5-093BF5D28B36}_33.png&quot;/&gt;&lt;left val=&quot;185&quot;/&gt;&lt;top val=&quot;440&quot;/&gt;&lt;width val=&quot;540&quot;/&gt;&lt;height val=&quot;74&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5548BE4-A719-4CF6-B82E-34C0207A52C9}&quot;/&gt;&lt;isInvalidForFieldText val=&quot;0&quot;/&gt;&lt;Image&gt;&lt;filename val=&quot;C:\Users\CHABOW~1\AppData\Local\Temp\PR\data\asimages\{15548BE4-A719-4CF6-B82E-34C0207A52C9}_33.png&quot;/&gt;&lt;left val=&quot;190&quot;/&gt;&lt;top val=&quot;416&quot;/&gt;&lt;width val=&quot;286&quot;/&gt;&lt;height val=&quot;7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46D9FBC-8B70-41F8-83DB-47EC6F153022}&quot;/&gt;&lt;isInvalidForFieldText val=&quot;0&quot;/&gt;&lt;Image&gt;&lt;filename val=&quot;C:\Users\CHABOW~1\AppData\Local\Temp\PR\data\asimages\{146D9FBC-8B70-41F8-83DB-47EC6F153022}_33.png&quot;/&gt;&lt;left val=&quot;209&quot;/&gt;&lt;top val=&quot;442&quot;/&gt;&lt;width val=&quot;272&quot;/&gt;&lt;height val=&quot;72&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A46286A-E972-4597-91E3-4B8C83E96B59}&quot;/&gt;&lt;isInvalidForFieldText val=&quot;0&quot;/&gt;&lt;Image&gt;&lt;filename val=&quot;C:\Users\CHABOW~1\AppData\Local\Temp\PR\data\asimages\{FA46286A-E972-4597-91E3-4B8C83E96B59}_33.png&quot;/&gt;&lt;left val=&quot;202&quot;/&gt;&lt;top val=&quot;429&quot;/&gt;&lt;width val=&quot;271&quot;/&gt;&lt;height val=&quot;69&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48F79E5-CE99-40D4-9319-3E49D73B98D0}&quot;/&gt;&lt;isInvalidForFieldText val=&quot;0&quot;/&gt;&lt;Image&gt;&lt;filename val=&quot;C:\Users\CHABOW~1\AppData\Local\Temp\PR\data\asimages\{048F79E5-CE99-40D4-9319-3E49D73B98D0}_34.png&quot;/&gt;&lt;left val=&quot;66&quot;/&gt;&lt;top val=&quot;349&quot;/&gt;&lt;width val=&quot;271&quot;/&gt;&lt;height val=&quot;72&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607B413-06A9-468D-9D26-5951D00BD8B6}&quot;/&gt;&lt;isInvalidForFieldText val=&quot;0&quot;/&gt;&lt;Image&gt;&lt;filename val=&quot;C:\Users\CHABOW~1\AppData\Local\Temp\PR\data\asimages\{D607B413-06A9-468D-9D26-5951D00BD8B6}_34.png&quot;/&gt;&lt;left val=&quot;390&quot;/&gt;&lt;top val=&quot;349&quot;/&gt;&lt;width val=&quot;271&quot;/&gt;&lt;height val=&quot;7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87DE332-F934-4D23-8011-0C22E088C4C4}&quot;/&gt;&lt;isInvalidForFieldText val=&quot;0&quot;/&gt;&lt;Image&gt;&lt;filename val=&quot;C:\Users\CHABOW~1\AppData\Local\Temp\PR\data\asimages\{F87DE332-F934-4D23-8011-0C22E088C4C4}_34.png&quot;/&gt;&lt;left val=&quot;195&quot;/&gt;&lt;top val=&quot;416&quot;/&gt;&lt;width val=&quot;271&quot;/&gt;&lt;height val=&quot;69&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5C52BC8-3DC7-4D4F-A7F1-1273EFD6AEC5}&quot;/&gt;&lt;isInvalidForFieldText val=&quot;0&quot;/&gt;&lt;Image&gt;&lt;filename val=&quot;C:\Users\CHABOW~1\AppData\Local\Temp\PR\data\asimages\{55C52BC8-3DC7-4D4F-A7F1-1273EFD6AEC5}_34.png&quot;/&gt;&lt;left val=&quot;185&quot;/&gt;&lt;top val=&quot;383&quot;/&gt;&lt;width val=&quot;540&quot;/&gt;&lt;height val=&quot;7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F48B72E-4139-4492-946A-9FCDD82D60A8}&quot;/&gt;&lt;isInvalidForFieldText val=&quot;0&quot;/&gt;&lt;Image&gt;&lt;filename val=&quot;C:\Users\CHABOW~1\AppData\Local\Temp\PR\data\asimages\{EF48B72E-4139-4492-946A-9FCDD82D60A8}_34.png&quot;/&gt;&lt;left val=&quot;185&quot;/&gt;&lt;top val=&quot;440&quot;/&gt;&lt;width val=&quot;540&quot;/&gt;&lt;height val=&quot;74&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D3F3168-757C-42FE-9A38-4855566403A5}&quot;/&gt;&lt;isInvalidForFieldText val=&quot;0&quot;/&gt;&lt;Image&gt;&lt;filename val=&quot;C:\Users\CHABOW~1\AppData\Local\Temp\PR\data\asimages\{7D3F3168-757C-42FE-9A38-4855566403A5}_34.png&quot;/&gt;&lt;left val=&quot;190&quot;/&gt;&lt;top val=&quot;416&quot;/&gt;&lt;width val=&quot;286&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F8C82DA-77A8-409E-A71C-464DD1AD29B4}&quot;/&gt;&lt;isInvalidForFieldText val=&quot;0&quot;/&gt;&lt;Image&gt;&lt;filename val=&quot;C:\Users\CHABOW~1\AppData\Local\Temp\PR\data\asimages\{8F8C82DA-77A8-409E-A71C-464DD1AD29B4}_34.png&quot;/&gt;&lt;left val=&quot;202&quot;/&gt;&lt;top val=&quot;429&quot;/&gt;&lt;width val=&quot;271&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596F147-929E-4F96-8DA4-94D4CA253701}&quot;/&gt;&lt;isInvalidForFieldText val=&quot;0&quot;/&gt;&lt;Image&gt;&lt;filename val=&quot;C:\Users\CHABOW~1\AppData\Local\Temp\PR\data\asimages\{8596F147-929E-4F96-8DA4-94D4CA253701}_34.png&quot;/&gt;&lt;left val=&quot;209&quot;/&gt;&lt;top val=&quot;442&quot;/&gt;&lt;width val=&quot;272&quot;/&gt;&lt;height val=&quot;72&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C4488A2-D03D-419A-984B-BB8583BD9A5D}&quot;/&gt;&lt;isInvalidForFieldText val=&quot;0&quot;/&gt;&lt;Image&gt;&lt;filename val=&quot;C:\Users\CHABOW~1\AppData\Local\Temp\PR\data\asimages\{5C4488A2-D03D-419A-984B-BB8583BD9A5D}_35.png&quot;/&gt;&lt;left val=&quot;66&quot;/&gt;&lt;top val=&quot;349&quot;/&gt;&lt;width val=&quot;271&quot;/&gt;&lt;height val=&quot;72&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46AF009-3FAE-4CEC-9040-55C68FBC0EDC}&quot;/&gt;&lt;isInvalidForFieldText val=&quot;0&quot;/&gt;&lt;Image&gt;&lt;filename val=&quot;C:\Users\CHABOW~1\AppData\Local\Temp\PR\data\asimages\{A46AF009-3FAE-4CEC-9040-55C68FBC0EDC}_35.png&quot;/&gt;&lt;left val=&quot;390&quot;/&gt;&lt;top val=&quot;349&quot;/&gt;&lt;width val=&quot;271&quot;/&gt;&lt;height val=&quot;7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7287743-9066-41B7-B66F-F648D1FEEA0B}&quot;/&gt;&lt;isInvalidForFieldText val=&quot;0&quot;/&gt;&lt;Image&gt;&lt;filename val=&quot;C:\Users\CHABOW~1\AppData\Local\Temp\PR\data\asimages\{D7287743-9066-41B7-B66F-F648D1FEEA0B}_35.png&quot;/&gt;&lt;left val=&quot;195&quot;/&gt;&lt;top val=&quot;416&quot;/&gt;&lt;width val=&quot;271&quot;/&gt;&lt;height val=&quot;69&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C47B20F-CA30-4BC2-A55B-A21920E21FED}&quot;/&gt;&lt;isInvalidForFieldText val=&quot;0&quot;/&gt;&lt;Image&gt;&lt;filename val=&quot;C:\Users\CHABOW~1\AppData\Local\Temp\PR\data\asimages\{4C47B20F-CA30-4BC2-A55B-A21920E21FED}_35.png&quot;/&gt;&lt;left val=&quot;185&quot;/&gt;&lt;top val=&quot;383&quot;/&gt;&lt;width val=&quot;540&quot;/&gt;&lt;height val=&quot;74&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778B33D-7042-47E8-ABD8-B1619C75F70F}&quot;/&gt;&lt;isInvalidForFieldText val=&quot;0&quot;/&gt;&lt;Image&gt;&lt;filename val=&quot;C:\Users\CHABOW~1\AppData\Local\Temp\PR\data\asimages\{F778B33D-7042-47E8-ABD8-B1619C75F70F}_35.png&quot;/&gt;&lt;left val=&quot;185&quot;/&gt;&lt;top val=&quot;440&quot;/&gt;&lt;width val=&quot;540&quot;/&gt;&lt;height val=&quot;74&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7F8B101-FF98-43E8-92CB-0731C01990A9}&quot;/&gt;&lt;isInvalidForFieldText val=&quot;0&quot;/&gt;&lt;Image&gt;&lt;filename val=&quot;C:\Users\CHABOW~1\AppData\Local\Temp\PR\data\asimages\{A7F8B101-FF98-43E8-92CB-0731C01990A9}_35.png&quot;/&gt;&lt;left val=&quot;190&quot;/&gt;&lt;top val=&quot;416&quot;/&gt;&lt;width val=&quot;286&quot;/&gt;&lt;height val=&quot;72&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52A4B3A-58B5-4AEB-901D-4FE0AB58EE92}&quot;/&gt;&lt;isInvalidForFieldText val=&quot;0&quot;/&gt;&lt;Image&gt;&lt;filename val=&quot;C:\Users\CHABOW~1\AppData\Local\Temp\PR\data\asimages\{E52A4B3A-58B5-4AEB-901D-4FE0AB58EE92}_35.png&quot;/&gt;&lt;left val=&quot;202&quot;/&gt;&lt;top val=&quot;429&quot;/&gt;&lt;width val=&quot;271&quot;/&gt;&lt;height val=&quot;69&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006F29D9-E434-4273-8BA4-4A0E56786CBB}&quot;/&gt;&lt;isInvalidForFieldText val=&quot;0&quot;/&gt;&lt;Image&gt;&lt;filename val=&quot;C:\Users\CHABOW~1\AppData\Local\Temp\PR\data\asimages\{006F29D9-E434-4273-8BA4-4A0E56786CBB}_35.png&quot;/&gt;&lt;left val=&quot;209&quot;/&gt;&lt;top val=&quot;442&quot;/&gt;&lt;width val=&quot;272&quot;/&gt;&lt;height val=&quot;72&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E922147-9D43-479F-B316-69671B0D5E5C}&quot;/&gt;&lt;isInvalidForFieldText val=&quot;0&quot;/&gt;&lt;Image&gt;&lt;filename val=&quot;C:\Users\CHABOW~1\AppData\Local\Temp\PR\data\asimages\{7E922147-9D43-479F-B316-69671B0D5E5C}_36.png&quot;/&gt;&lt;left val=&quot;66&quot;/&gt;&lt;top val=&quot;349&quot;/&gt;&lt;width val=&quot;271&quot;/&gt;&lt;height val=&quot;72&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0CAFA21-D58A-4FFB-B248-7CB8D0B760B3}&quot;/&gt;&lt;isInvalidForFieldText val=&quot;0&quot;/&gt;&lt;Image&gt;&lt;filename val=&quot;C:\Users\CHABOW~1\AppData\Local\Temp\PR\data\asimages\{C0CAFA21-D58A-4FFB-B248-7CB8D0B760B3}_36.png&quot;/&gt;&lt;left val=&quot;390&quot;/&gt;&lt;top val=&quot;349&quot;/&gt;&lt;width val=&quot;271&quot;/&gt;&lt;height val=&quot;72&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B4A408B-0FCF-4AA0-89AF-235A86E5AF63}&quot;/&gt;&lt;isInvalidForFieldText val=&quot;0&quot;/&gt;&lt;Image&gt;&lt;filename val=&quot;C:\Users\CHABOW~1\AppData\Local\Temp\PR\data\asimages\{1B4A408B-0FCF-4AA0-89AF-235A86E5AF63}_36.png&quot;/&gt;&lt;left val=&quot;195&quot;/&gt;&lt;top val=&quot;416&quot;/&gt;&lt;width val=&quot;271&quot;/&gt;&lt;height val=&quot;69&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EBD4B13-DB1F-4BBE-97BC-C9EA1E66CC2D}&quot;/&gt;&lt;isInvalidForFieldText val=&quot;0&quot;/&gt;&lt;Image&gt;&lt;filename val=&quot;C:\Users\CHABOW~1\AppData\Local\Temp\PR\data\asimages\{CEBD4B13-DB1F-4BBE-97BC-C9EA1E66CC2D}_36.png&quot;/&gt;&lt;left val=&quot;185&quot;/&gt;&lt;top val=&quot;383&quot;/&gt;&lt;width val=&quot;540&quot;/&gt;&lt;height val=&quot;74&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CF097EB-BED1-4AFE-9F44-6CCE54BE4284}&quot;/&gt;&lt;isInvalidForFieldText val=&quot;0&quot;/&gt;&lt;Image&gt;&lt;filename val=&quot;C:\Users\CHABOW~1\AppData\Local\Temp\PR\data\asimages\{4CF097EB-BED1-4AFE-9F44-6CCE54BE4284}_36.png&quot;/&gt;&lt;left val=&quot;185&quot;/&gt;&lt;top val=&quot;440&quot;/&gt;&lt;width val=&quot;540&quot;/&gt;&lt;height val=&quot;74&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97ECB69-0917-47DF-B2AE-B92D72F4FEFF}&quot;/&gt;&lt;isInvalidForFieldText val=&quot;0&quot;/&gt;&lt;Image&gt;&lt;filename val=&quot;C:\Users\CHABOW~1\AppData\Local\Temp\PR\data\asimages\{797ECB69-0917-47DF-B2AE-B92D72F4FEFF}_36.png&quot;/&gt;&lt;left val=&quot;190&quot;/&gt;&lt;top val=&quot;416&quot;/&gt;&lt;width val=&quot;286&quot;/&gt;&lt;height val=&quot;72&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E4CB6DC-13F3-40EC-B3A6-C3671E4E80A0}&quot;/&gt;&lt;isInvalidForFieldText val=&quot;0&quot;/&gt;&lt;Image&gt;&lt;filename val=&quot;C:\Users\CHABOW~1\AppData\Local\Temp\PR\data\asimages\{EE4CB6DC-13F3-40EC-B3A6-C3671E4E80A0}_36.png&quot;/&gt;&lt;left val=&quot;202&quot;/&gt;&lt;top val=&quot;429&quot;/&gt;&lt;width val=&quot;271&quot;/&gt;&lt;height val=&quot;69&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745381C-B0B3-4EA6-A467-91E10DE30427}&quot;/&gt;&lt;isInvalidForFieldText val=&quot;0&quot;/&gt;&lt;Image&gt;&lt;filename val=&quot;C:\Users\CHABOW~1\AppData\Local\Temp\PR\data\asimages\{2745381C-B0B3-4EA6-A467-91E10DE30427}_36.png&quot;/&gt;&lt;left val=&quot;209&quot;/&gt;&lt;top val=&quot;442&quot;/&gt;&lt;width val=&quot;272&quot;/&gt;&lt;height val=&quot;72&quot;/&gt;&lt;hasText val=&quot;1&quot;/&gt;&lt;/Image&gt;&lt;/ThreeDShape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1.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A75CDB1-B572-4927-9DEF-BF4908F0A607}&quot;/&gt;&lt;isInvalidForFieldText val=&quot;0&quot;/&gt;&lt;Image&gt;&lt;filename val=&quot;C:\Users\CHABOW~1\AppData\Local\Temp\PR\data\asimages\{DA75CDB1-B572-4927-9DEF-BF4908F0A607}_37.png&quot;/&gt;&lt;left val=&quot;66&quot;/&gt;&lt;top val=&quot;349&quot;/&gt;&lt;width val=&quot;271&quot;/&gt;&lt;height val=&quot;72&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E48F8EB-6256-43F2-A8DB-40B32225EC9F}&quot;/&gt;&lt;isInvalidForFieldText val=&quot;0&quot;/&gt;&lt;Image&gt;&lt;filename val=&quot;C:\Users\CHABOW~1\AppData\Local\Temp\PR\data\asimages\{0E48F8EB-6256-43F2-A8DB-40B32225EC9F}_37.png&quot;/&gt;&lt;left val=&quot;390&quot;/&gt;&lt;top val=&quot;349&quot;/&gt;&lt;width val=&quot;271&quot;/&gt;&lt;height val=&quot;72&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3D766D6-F54E-4BBA-9B77-81DD013965FF}&quot;/&gt;&lt;isInvalidForFieldText val=&quot;0&quot;/&gt;&lt;Image&gt;&lt;filename val=&quot;C:\Users\CHABOW~1\AppData\Local\Temp\PR\data\asimages\{D3D766D6-F54E-4BBA-9B77-81DD013965FF}_37.png&quot;/&gt;&lt;left val=&quot;195&quot;/&gt;&lt;top val=&quot;416&quot;/&gt;&lt;width val=&quot;271&quot;/&gt;&lt;height val=&quot;69&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58BFF27-7084-419A-A761-4BA1DC1E795E}&quot;/&gt;&lt;isInvalidForFieldText val=&quot;0&quot;/&gt;&lt;Image&gt;&lt;filename val=&quot;C:\Users\CHABOW~1\AppData\Local\Temp\PR\data\asimages\{958BFF27-7084-419A-A761-4BA1DC1E795E}_37.png&quot;/&gt;&lt;left val=&quot;185&quot;/&gt;&lt;top val=&quot;383&quot;/&gt;&lt;width val=&quot;540&quot;/&gt;&lt;height val=&quot;74&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DF84A73-57B0-4A2D-AB89-40F061C8D15A}&quot;/&gt;&lt;isInvalidForFieldText val=&quot;0&quot;/&gt;&lt;Image&gt;&lt;filename val=&quot;C:\Users\CHABOW~1\AppData\Local\Temp\PR\data\asimages\{8DF84A73-57B0-4A2D-AB89-40F061C8D15A}_37.png&quot;/&gt;&lt;left val=&quot;185&quot;/&gt;&lt;top val=&quot;440&quot;/&gt;&lt;width val=&quot;540&quot;/&gt;&lt;height val=&quot;74&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619BEB7-5BE7-4F4C-88AD-64F593918931}&quot;/&gt;&lt;isInvalidForFieldText val=&quot;0&quot;/&gt;&lt;Image&gt;&lt;filename val=&quot;C:\Users\CHABOW~1\AppData\Local\Temp\PR\data\asimages\{B619BEB7-5BE7-4F4C-88AD-64F593918931}_37.png&quot;/&gt;&lt;left val=&quot;190&quot;/&gt;&lt;top val=&quot;416&quot;/&gt;&lt;width val=&quot;286&quot;/&gt;&lt;height val=&quot;72&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4E52FF3-BCAB-4B17-B488-147314DD9951}&quot;/&gt;&lt;isInvalidForFieldText val=&quot;0&quot;/&gt;&lt;Image&gt;&lt;filename val=&quot;C:\Users\CHABOW~1\AppData\Local\Temp\PR\data\asimages\{44E52FF3-BCAB-4B17-B488-147314DD9951}_37.png&quot;/&gt;&lt;left val=&quot;209&quot;/&gt;&lt;top val=&quot;442&quot;/&gt;&lt;width val=&quot;272&quot;/&gt;&lt;height val=&quot;72&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24E1820-A28A-49A6-945A-8693F59FC7C9}&quot;/&gt;&lt;isInvalidForFieldText val=&quot;0&quot;/&gt;&lt;Image&gt;&lt;filename val=&quot;C:\Users\CHABOW~1\AppData\Local\Temp\PR\data\asimages\{224E1820-A28A-49A6-945A-8693F59FC7C9}_37.png&quot;/&gt;&lt;left val=&quot;202&quot;/&gt;&lt;top val=&quot;429&quot;/&gt;&lt;width val=&quot;271&quot;/&gt;&lt;height val=&quot;69&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3.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3AC9FE7-41B4-43D6-90E4-251A76A98A25}&quot;/&gt;&lt;isInvalidForFieldText val=&quot;0&quot;/&gt;&lt;Image&gt;&lt;filename val=&quot;C:\Users\CHABOW~1\AppData\Local\Temp\PR\data\asimages\{B3AC9FE7-41B4-43D6-90E4-251A76A98A25}_38.png&quot;/&gt;&lt;left val=&quot;66&quot;/&gt;&lt;top val=&quot;349&quot;/&gt;&lt;width val=&quot;271&quot;/&gt;&lt;height val=&quot;72&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280AA2B-693F-449B-B397-67AD19A07F47}&quot;/&gt;&lt;isInvalidForFieldText val=&quot;0&quot;/&gt;&lt;Image&gt;&lt;filename val=&quot;C:\Users\CHABOW~1\AppData\Local\Temp\PR\data\asimages\{5280AA2B-693F-449B-B397-67AD19A07F47}_38.png&quot;/&gt;&lt;left val=&quot;390&quot;/&gt;&lt;top val=&quot;349&quot;/&gt;&lt;width val=&quot;271&quot;/&gt;&lt;height val=&quot;72&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46A5525-4217-4AA1-BBC2-BD02659F11E6}&quot;/&gt;&lt;isInvalidForFieldText val=&quot;0&quot;/&gt;&lt;Image&gt;&lt;filename val=&quot;C:\Users\CHABOW~1\AppData\Local\Temp\PR\data\asimages\{246A5525-4217-4AA1-BBC2-BD02659F11E6}_38.png&quot;/&gt;&lt;left val=&quot;195&quot;/&gt;&lt;top val=&quot;416&quot;/&gt;&lt;width val=&quot;271&quot;/&gt;&lt;height val=&quot;69&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4090E71-1306-4589-9A2B-E714DED1CD7D}&quot;/&gt;&lt;isInvalidForFieldText val=&quot;0&quot;/&gt;&lt;Image&gt;&lt;filename val=&quot;C:\Users\CHABOW~1\AppData\Local\Temp\PR\data\asimages\{E4090E71-1306-4589-9A2B-E714DED1CD7D}_38.png&quot;/&gt;&lt;left val=&quot;185&quot;/&gt;&lt;top val=&quot;383&quot;/&gt;&lt;width val=&quot;540&quot;/&gt;&lt;height val=&quot;74&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C0EC5BB-7DA2-4C79-8A1A-4810E81ACF59}&quot;/&gt;&lt;isInvalidForFieldText val=&quot;0&quot;/&gt;&lt;Image&gt;&lt;filename val=&quot;C:\Users\CHABOW~1\AppData\Local\Temp\PR\data\asimages\{CC0EC5BB-7DA2-4C79-8A1A-4810E81ACF59}_38.png&quot;/&gt;&lt;left val=&quot;185&quot;/&gt;&lt;top val=&quot;440&quot;/&gt;&lt;width val=&quot;540&quot;/&gt;&lt;height val=&quot;74&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381DA64-0B2D-4F7E-BC01-56D78AFE5C96}&quot;/&gt;&lt;isInvalidForFieldText val=&quot;0&quot;/&gt;&lt;Image&gt;&lt;filename val=&quot;C:\Users\CHABOW~1\AppData\Local\Temp\PR\data\asimages\{3381DA64-0B2D-4F7E-BC01-56D78AFE5C96}_38.png&quot;/&gt;&lt;left val=&quot;190&quot;/&gt;&lt;top val=&quot;416&quot;/&gt;&lt;width val=&quot;286&quot;/&gt;&lt;height val=&quot;7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77EECE6-22EF-4E40-9965-006C341B0445}&quot;/&gt;&lt;isInvalidForFieldText val=&quot;0&quot;/&gt;&lt;Image&gt;&lt;filename val=&quot;C:\Users\CHABOW~1\AppData\Local\Temp\PR\data\asimages\{F77EECE6-22EF-4E40-9965-006C341B0445}_38.png&quot;/&gt;&lt;left val=&quot;209&quot;/&gt;&lt;top val=&quot;442&quot;/&gt;&lt;width val=&quot;272&quot;/&gt;&lt;height val=&quot;72&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83A9E59-098C-4F26-AE90-B26C50BD95C6}&quot;/&gt;&lt;isInvalidForFieldText val=&quot;0&quot;/&gt;&lt;Image&gt;&lt;filename val=&quot;C:\Users\CHABOW~1\AppData\Local\Temp\PR\data\asimages\{783A9E59-098C-4F26-AE90-B26C50BD95C6}_38.png&quot;/&gt;&lt;left val=&quot;202&quot;/&gt;&lt;top val=&quot;429&quot;/&gt;&lt;width val=&quot;271&quot;/&gt;&lt;height val=&quot;69&quot;/&gt;&lt;hasText val=&quot;1&quot;/&gt;&lt;/Image&gt;&lt;/ThreeDShape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5.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AD5C4BD-AD9F-433A-AA8C-7B2F23E50FD5}&quot;/&gt;&lt;isInvalidForFieldText val=&quot;0&quot;/&gt;&lt;Image&gt;&lt;filename val=&quot;C:\Users\CHABOW~1\AppData\Local\Temp\PR\data\asimages\{8AD5C4BD-AD9F-433A-AA8C-7B2F23E50FD5}_39.png&quot;/&gt;&lt;left val=&quot;66&quot;/&gt;&lt;top val=&quot;349&quot;/&gt;&lt;width val=&quot;271&quot;/&gt;&lt;height val=&quot;72&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72F3A44-4A01-4CD8-A522-A1EE6BB2DB27}&quot;/&gt;&lt;isInvalidForFieldText val=&quot;0&quot;/&gt;&lt;Image&gt;&lt;filename val=&quot;C:\Users\CHABOW~1\AppData\Local\Temp\PR\data\asimages\{072F3A44-4A01-4CD8-A522-A1EE6BB2DB27}_39.png&quot;/&gt;&lt;left val=&quot;390&quot;/&gt;&lt;top val=&quot;349&quot;/&gt;&lt;width val=&quot;271&quot;/&gt;&lt;height val=&quot;72&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656ED4B-93DD-4A83-A927-29D93329C8CA}&quot;/&gt;&lt;isInvalidForFieldText val=&quot;0&quot;/&gt;&lt;Image&gt;&lt;filename val=&quot;C:\Users\CHABOW~1\AppData\Local\Temp\PR\data\asimages\{E656ED4B-93DD-4A83-A927-29D93329C8CA}_39.png&quot;/&gt;&lt;left val=&quot;195&quot;/&gt;&lt;top val=&quot;416&quot;/&gt;&lt;width val=&quot;271&quot;/&gt;&lt;height val=&quot;69&quot;/&gt;&lt;hasText val=&quot;1&quot;/&gt;&lt;/Image&gt;&lt;/ThreeDShape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929F31F-7D1A-48E5-966F-EAD81190D831}&quot;/&gt;&lt;isInvalidForFieldText val=&quot;0&quot;/&gt;&lt;Image&gt;&lt;filename val=&quot;C:\Users\CHABOW~1\AppData\Local\Temp\PR\data\asimages\{A929F31F-7D1A-48E5-966F-EAD81190D831}_39.png&quot;/&gt;&lt;left val=&quot;185&quot;/&gt;&lt;top val=&quot;383&quot;/&gt;&lt;width val=&quot;540&quot;/&gt;&lt;height val=&quot;74&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5774185-89CD-4FE9-8695-A4686C6E3296}&quot;/&gt;&lt;isInvalidForFieldText val=&quot;0&quot;/&gt;&lt;Image&gt;&lt;filename val=&quot;C:\Users\CHABOW~1\AppData\Local\Temp\PR\data\asimages\{B5774185-89CD-4FE9-8695-A4686C6E3296}_39.png&quot;/&gt;&lt;left val=&quot;185&quot;/&gt;&lt;top val=&quot;440&quot;/&gt;&lt;width val=&quot;540&quot;/&gt;&lt;height val=&quot;74&quot;/&gt;&lt;hasText val=&quot;1&quot;/&gt;&lt;/Image&gt;&lt;/ThreeDShape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773C6EA-CD5D-472B-850C-6191CDAB73DA}&quot;/&gt;&lt;isInvalidForFieldText val=&quot;0&quot;/&gt;&lt;Image&gt;&lt;filename val=&quot;C:\Users\CHABOW~1\AppData\Local\Temp\PR\data\asimages\{F773C6EA-CD5D-472B-850C-6191CDAB73DA}_39.png&quot;/&gt;&lt;left val=&quot;190&quot;/&gt;&lt;top val=&quot;416&quot;/&gt;&lt;width val=&quot;286&quot;/&gt;&lt;height val=&quot;72&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B599BD9-8257-4E2D-AFC5-7FEC63A96030}&quot;/&gt;&lt;isInvalidForFieldText val=&quot;0&quot;/&gt;&lt;Image&gt;&lt;filename val=&quot;C:\Users\CHABOW~1\AppData\Local\Temp\PR\data\asimages\{DB599BD9-8257-4E2D-AFC5-7FEC63A96030}_39.png&quot;/&gt;&lt;left val=&quot;209&quot;/&gt;&lt;top val=&quot;442&quot;/&gt;&lt;width val=&quot;272&quot;/&gt;&lt;height val=&quot;72&quot;/&gt;&lt;hasText val=&quot;1&quot;/&gt;&lt;/Image&gt;&lt;/ThreeDShape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5DA4258-E76D-4AB6-A6A5-9150D6557AD4}&quot;/&gt;&lt;isInvalidForFieldText val=&quot;0&quot;/&gt;&lt;Image&gt;&lt;filename val=&quot;C:\Users\CHABOW~1\AppData\Local\Temp\PR\data\asimages\{75DA4258-E76D-4AB6-A6A5-9150D6557AD4}_39.png&quot;/&gt;&lt;left val=&quot;202&quot;/&gt;&lt;top val=&quot;429&quot;/&gt;&lt;width val=&quot;271&quot;/&gt;&lt;height val=&quot;69&quot;/&gt;&lt;hasText val=&quot;1&quot;/&gt;&lt;/Image&gt;&lt;/ThreeDShape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37.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A517D68-03FD-49D1-9866-20887D177995}&quot;/&gt;&lt;isInvalidForFieldText val=&quot;0&quot;/&gt;&lt;Image&gt;&lt;filename val=&quot;C:\Users\CHABOW~1\AppData\Local\Temp\PR\data\asimages\{6A517D68-03FD-49D1-9866-20887D177995}_40.png&quot;/&gt;&lt;left val=&quot;66&quot;/&gt;&lt;top val=&quot;349&quot;/&gt;&lt;width val=&quot;271&quot;/&gt;&lt;height val=&quot;72&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0D0210B-A789-4BEC-A92F-4C183B071A3A}&quot;/&gt;&lt;isInvalidForFieldText val=&quot;0&quot;/&gt;&lt;Image&gt;&lt;filename val=&quot;C:\Users\CHABOW~1\AppData\Local\Temp\PR\data\asimages\{A0D0210B-A789-4BEC-A92F-4C183B071A3A}_40.png&quot;/&gt;&lt;left val=&quot;390&quot;/&gt;&lt;top val=&quot;349&quot;/&gt;&lt;width val=&quot;271&quot;/&gt;&lt;height val=&quot;7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311BE6C-AEF7-4423-9C91-39A2AC5FBD88}&quot;/&gt;&lt;isInvalidForFieldText val=&quot;0&quot;/&gt;&lt;Image&gt;&lt;filename val=&quot;C:\Users\CHABOW~1\AppData\Local\Temp\PR\data\asimages\{9311BE6C-AEF7-4423-9C91-39A2AC5FBD88}_40.png&quot;/&gt;&lt;left val=&quot;195&quot;/&gt;&lt;top val=&quot;416&quot;/&gt;&lt;width val=&quot;271&quot;/&gt;&lt;height val=&quot;69&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C65C493-76E9-4C14-BD39-D496ADF59145}&quot;/&gt;&lt;isInvalidForFieldText val=&quot;0&quot;/&gt;&lt;Image&gt;&lt;filename val=&quot;C:\Users\CHABOW~1\AppData\Local\Temp\PR\data\asimages\{0C65C493-76E9-4C14-BD39-D496ADF59145}_40.png&quot;/&gt;&lt;left val=&quot;185&quot;/&gt;&lt;top val=&quot;383&quot;/&gt;&lt;width val=&quot;540&quot;/&gt;&lt;height val=&quot;74&quot;/&gt;&lt;hasText val=&quot;1&quot;/&gt;&lt;/Image&gt;&lt;/ThreeDShape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9EB929F-A91F-4415-893E-F9A05B3FC00A}&quot;/&gt;&lt;isInvalidForFieldText val=&quot;0&quot;/&gt;&lt;Image&gt;&lt;filename val=&quot;C:\Users\CHABOW~1\AppData\Local\Temp\PR\data\asimages\{C9EB929F-A91F-4415-893E-F9A05B3FC00A}_40.png&quot;/&gt;&lt;left val=&quot;185&quot;/&gt;&lt;top val=&quot;440&quot;/&gt;&lt;width val=&quot;540&quot;/&gt;&lt;height val=&quot;74&quot;/&gt;&lt;hasText val=&quot;1&quot;/&gt;&lt;/Image&gt;&lt;/ThreeDShape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ED5D2F7-1099-4BC9-A3D0-90D544FCE855}&quot;/&gt;&lt;isInvalidForFieldText val=&quot;0&quot;/&gt;&lt;Image&gt;&lt;filename val=&quot;C:\Users\CHABOW~1\AppData\Local\Temp\PR\data\asimages\{CED5D2F7-1099-4BC9-A3D0-90D544FCE855}_40.png&quot;/&gt;&lt;left val=&quot;190&quot;/&gt;&lt;top val=&quot;416&quot;/&gt;&lt;width val=&quot;286&quot;/&gt;&lt;height val=&quot;72&quot;/&gt;&lt;hasText val=&quot;1&quot;/&gt;&lt;/Image&gt;&lt;/ThreeDShape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426C636-69CC-4BB1-A556-34F8671D1779}&quot;/&gt;&lt;isInvalidForFieldText val=&quot;0&quot;/&gt;&lt;Image&gt;&lt;filename val=&quot;C:\Users\CHABOW~1\AppData\Local\Temp\PR\data\asimages\{B426C636-69CC-4BB1-A556-34F8671D1779}_40.png&quot;/&gt;&lt;left val=&quot;209&quot;/&gt;&lt;top val=&quot;442&quot;/&gt;&lt;width val=&quot;272&quot;/&gt;&lt;height val=&quot;72&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8320872-54B5-4967-9F89-C84020A893D5}&quot;/&gt;&lt;isInvalidForFieldText val=&quot;0&quot;/&gt;&lt;Image&gt;&lt;filename val=&quot;C:\Users\CHABOW~1\AppData\Local\Temp\PR\data\asimages\{C8320872-54B5-4967-9F89-C84020A893D5}_40.png&quot;/&gt;&lt;left val=&quot;202&quot;/&gt;&lt;top val=&quot;429&quot;/&gt;&lt;width val=&quot;271&quot;/&gt;&lt;height val=&quot;69&quot;/&gt;&lt;hasText val=&quot;1&quot;/&gt;&lt;/Image&gt;&lt;/ThreeDShape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9.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C908C4F-B0B8-4ACC-B04D-C1AC3F36C7C4}&quot;/&gt;&lt;isInvalidForFieldText val=&quot;0&quot;/&gt;&lt;Image&gt;&lt;filename val=&quot;C:\Users\CHABOW~1\AppData\Local\Temp\PR\data\asimages\{BC908C4F-B0B8-4ACC-B04D-C1AC3F36C7C4}_41.png&quot;/&gt;&lt;left val=&quot;66&quot;/&gt;&lt;top val=&quot;349&quot;/&gt;&lt;width val=&quot;271&quot;/&gt;&lt;height val=&quot;72&quot;/&gt;&lt;hasText val=&quot;1&quot;/&gt;&lt;/Image&gt;&lt;/ThreeDShape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D0A0742-20B4-4FA6-9A59-D0152589E8DC}&quot;/&gt;&lt;isInvalidForFieldText val=&quot;0&quot;/&gt;&lt;Image&gt;&lt;filename val=&quot;C:\Users\CHABOW~1\AppData\Local\Temp\PR\data\asimages\{6D0A0742-20B4-4FA6-9A59-D0152589E8DC}_41.png&quot;/&gt;&lt;left val=&quot;390&quot;/&gt;&lt;top val=&quot;349&quot;/&gt;&lt;width val=&quot;271&quot;/&gt;&lt;height val=&quot;72&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F09E5E7-A6D0-49CE-8FD6-13455D689F8B}&quot;/&gt;&lt;isInvalidForFieldText val=&quot;0&quot;/&gt;&lt;Image&gt;&lt;filename val=&quot;C:\Users\CHABOW~1\AppData\Local\Temp\PR\data\asimages\{9F09E5E7-A6D0-49CE-8FD6-13455D689F8B}_41.png&quot;/&gt;&lt;left val=&quot;195&quot;/&gt;&lt;top val=&quot;416&quot;/&gt;&lt;width val=&quot;271&quot;/&gt;&lt;height val=&quot;69&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272221C-9779-4DEC-92D7-1A0769C500EA}&quot;/&gt;&lt;isInvalidForFieldText val=&quot;0&quot;/&gt;&lt;Image&gt;&lt;filename val=&quot;C:\Users\CHABOW~1\AppData\Local\Temp\PR\data\asimages\{A272221C-9779-4DEC-92D7-1A0769C500EA}_41.png&quot;/&gt;&lt;left val=&quot;185&quot;/&gt;&lt;top val=&quot;383&quot;/&gt;&lt;width val=&quot;540&quot;/&gt;&lt;height val=&quot;74&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375FDC9-F2A4-4627-9CBA-6364DB6D1E59}&quot;/&gt;&lt;isInvalidForFieldText val=&quot;0&quot;/&gt;&lt;Image&gt;&lt;filename val=&quot;C:\Users\CHABOW~1\AppData\Local\Temp\PR\data\asimages\{0375FDC9-F2A4-4627-9CBA-6364DB6D1E59}_41.png&quot;/&gt;&lt;left val=&quot;185&quot;/&gt;&lt;top val=&quot;440&quot;/&gt;&lt;width val=&quot;540&quot;/&gt;&lt;height val=&quot;74&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F759DC8-18FB-4BC3-8244-1E7617AC9310}&quot;/&gt;&lt;isInvalidForFieldText val=&quot;0&quot;/&gt;&lt;Image&gt;&lt;filename val=&quot;C:\Users\CHABOW~1\AppData\Local\Temp\PR\data\asimages\{5F759DC8-18FB-4BC3-8244-1E7617AC9310}_41.png&quot;/&gt;&lt;left val=&quot;190&quot;/&gt;&lt;top val=&quot;416&quot;/&gt;&lt;width val=&quot;286&quot;/&gt;&lt;height val=&quot;72&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3D4E6AE-1F7A-4064-8A09-E3B74FC279CF}&quot;/&gt;&lt;isInvalidForFieldText val=&quot;0&quot;/&gt;&lt;Image&gt;&lt;filename val=&quot;C:\Users\CHABOW~1\AppData\Local\Temp\PR\data\asimages\{C3D4E6AE-1F7A-4064-8A09-E3B74FC279CF}_41.png&quot;/&gt;&lt;left val=&quot;209&quot;/&gt;&lt;top val=&quot;442&quot;/&gt;&lt;width val=&quot;272&quot;/&gt;&lt;height val=&quot;72&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EA83E03-4A40-490B-A543-A9E0045F1270}&quot;/&gt;&lt;isInvalidForFieldText val=&quot;0&quot;/&gt;&lt;Image&gt;&lt;filename val=&quot;C:\Users\CHABOW~1\AppData\Local\Temp\PR\data\asimages\{CEA83E03-4A40-490B-A543-A9E0045F1270}_41.png&quot;/&gt;&lt;left val=&quot;202&quot;/&gt;&lt;top val=&quot;429&quot;/&gt;&lt;width val=&quot;271&quot;/&gt;&lt;height val=&quot;6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1.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708C327-F2DE-4F3D-B533-7C5CEF0B84E2}&quot;/&gt;&lt;isInvalidForFieldText val=&quot;0&quot;/&gt;&lt;Image&gt;&lt;filename val=&quot;C:\Users\CHABOW~1\AppData\Local\Temp\PR\data\asimages\{9708C327-F2DE-4F3D-B533-7C5CEF0B84E2}_42.png&quot;/&gt;&lt;left val=&quot;66&quot;/&gt;&lt;top val=&quot;349&quot;/&gt;&lt;width val=&quot;271&quot;/&gt;&lt;height val=&quot;72&quot;/&gt;&lt;hasText val=&quot;1&quot;/&gt;&lt;/Image&gt;&lt;/ThreeDShape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C06C14C-B4C8-479D-A8DA-B08CAE6E3CF4}&quot;/&gt;&lt;isInvalidForFieldText val=&quot;0&quot;/&gt;&lt;Image&gt;&lt;filename val=&quot;C:\Users\CHABOW~1\AppData\Local\Temp\PR\data\asimages\{7C06C14C-B4C8-479D-A8DA-B08CAE6E3CF4}_42.png&quot;/&gt;&lt;left val=&quot;390&quot;/&gt;&lt;top val=&quot;349&quot;/&gt;&lt;width val=&quot;271&quot;/&gt;&lt;height val=&quot;72&quot;/&gt;&lt;hasText val=&quot;1&quot;/&gt;&lt;/Image&gt;&lt;/ThreeDShape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78B2074-70B0-4402-AAA7-AAB33E664506}&quot;/&gt;&lt;isInvalidForFieldText val=&quot;0&quot;/&gt;&lt;Image&gt;&lt;filename val=&quot;C:\Users\CHABOW~1\AppData\Local\Temp\PR\data\asimages\{978B2074-70B0-4402-AAA7-AAB33E664506}_42.png&quot;/&gt;&lt;left val=&quot;195&quot;/&gt;&lt;top val=&quot;416&quot;/&gt;&lt;width val=&quot;271&quot;/&gt;&lt;height val=&quot;69&quot;/&gt;&lt;hasText val=&quot;1&quot;/&gt;&lt;/Image&gt;&lt;/ThreeDShape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37BD6BE-E4D8-47D4-A951-16B35257ECE7}&quot;/&gt;&lt;isInvalidForFieldText val=&quot;0&quot;/&gt;&lt;Image&gt;&lt;filename val=&quot;C:\Users\CHABOW~1\AppData\Local\Temp\PR\data\asimages\{E37BD6BE-E4D8-47D4-A951-16B35257ECE7}_42.png&quot;/&gt;&lt;left val=&quot;185&quot;/&gt;&lt;top val=&quot;383&quot;/&gt;&lt;width val=&quot;540&quot;/&gt;&lt;height val=&quot;74&quot;/&gt;&lt;hasText val=&quot;1&quot;/&gt;&lt;/Image&gt;&lt;/ThreeDShape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2AF6F6A-33D7-4B8F-8FB7-2DA4868A0A86}&quot;/&gt;&lt;isInvalidForFieldText val=&quot;0&quot;/&gt;&lt;Image&gt;&lt;filename val=&quot;C:\Users\CHABOW~1\AppData\Local\Temp\PR\data\asimages\{B2AF6F6A-33D7-4B8F-8FB7-2DA4868A0A86}_42.png&quot;/&gt;&lt;left val=&quot;185&quot;/&gt;&lt;top val=&quot;440&quot;/&gt;&lt;width val=&quot;540&quot;/&gt;&lt;height val=&quot;74&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A1D23D5-4D5E-4384-A475-BE4AC8DCA46F}&quot;/&gt;&lt;isInvalidForFieldText val=&quot;0&quot;/&gt;&lt;Image&gt;&lt;filename val=&quot;C:\Users\CHABOW~1\AppData\Local\Temp\PR\data\asimages\{0A1D23D5-4D5E-4384-A475-BE4AC8DCA46F}_42.png&quot;/&gt;&lt;left val=&quot;190&quot;/&gt;&lt;top val=&quot;416&quot;/&gt;&lt;width val=&quot;286&quot;/&gt;&lt;height val=&quot;72&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5A456C1-E8F2-49B1-979C-28807C67E7DF}&quot;/&gt;&lt;isInvalidForFieldText val=&quot;0&quot;/&gt;&lt;Image&gt;&lt;filename val=&quot;C:\Users\CHABOW~1\AppData\Local\Temp\PR\data\asimages\{35A456C1-E8F2-49B1-979C-28807C67E7DF}_42.png&quot;/&gt;&lt;left val=&quot;209&quot;/&gt;&lt;top val=&quot;442&quot;/&gt;&lt;width val=&quot;272&quot;/&gt;&lt;height val=&quot;72&quot;/&gt;&lt;hasText val=&quot;1&quot;/&gt;&lt;/Image&gt;&lt;/ThreeDShape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DD86997-B24C-4C87-83F6-54E5F193C306}&quot;/&gt;&lt;isInvalidForFieldText val=&quot;0&quot;/&gt;&lt;Image&gt;&lt;filename val=&quot;C:\Users\CHABOW~1\AppData\Local\Temp\PR\data\asimages\{0DD86997-B24C-4C87-83F6-54E5F193C306}_42.png&quot;/&gt;&lt;left val=&quot;202&quot;/&gt;&lt;top val=&quot;429&quot;/&gt;&lt;width val=&quot;271&quot;/&gt;&lt;height val=&quot;69&quot;/&gt;&lt;hasText val=&quot;1&quot;/&gt;&lt;/Image&gt;&lt;/ThreeDShape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3.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D54819A-22AB-43D2-8DCB-339B253D8CFF}&quot;/&gt;&lt;isInvalidForFieldText val=&quot;0&quot;/&gt;&lt;Image&gt;&lt;filename val=&quot;C:\Users\CHABOW~1\AppData\Local\Temp\PR\data\asimages\{8D54819A-22AB-43D2-8DCB-339B253D8CFF}_43.png&quot;/&gt;&lt;left val=&quot;66&quot;/&gt;&lt;top val=&quot;349&quot;/&gt;&lt;width val=&quot;271&quot;/&gt;&lt;height val=&quot;72&quot;/&gt;&lt;hasText val=&quot;1&quot;/&gt;&lt;/Image&gt;&lt;/ThreeDShape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B23EF12-8124-4E75-BE4D-A83D4EF11A6C}&quot;/&gt;&lt;isInvalidForFieldText val=&quot;0&quot;/&gt;&lt;Image&gt;&lt;filename val=&quot;C:\Users\CHABOW~1\AppData\Local\Temp\PR\data\asimages\{2B23EF12-8124-4E75-BE4D-A83D4EF11A6C}_43.png&quot;/&gt;&lt;left val=&quot;390&quot;/&gt;&lt;top val=&quot;349&quot;/&gt;&lt;width val=&quot;271&quot;/&gt;&lt;height val=&quot;72&quot;/&gt;&lt;hasText val=&quot;1&quot;/&gt;&lt;/Image&gt;&lt;/ThreeDShape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46A48C4-3BA1-4815-B799-B748E71ED19B}&quot;/&gt;&lt;isInvalidForFieldText val=&quot;0&quot;/&gt;&lt;Image&gt;&lt;filename val=&quot;C:\Users\CHABOW~1\AppData\Local\Temp\PR\data\asimages\{C46A48C4-3BA1-4815-B799-B748E71ED19B}_43.png&quot;/&gt;&lt;left val=&quot;195&quot;/&gt;&lt;top val=&quot;416&quot;/&gt;&lt;width val=&quot;271&quot;/&gt;&lt;height val=&quot;69&quot;/&gt;&lt;hasText val=&quot;1&quot;/&gt;&lt;/Image&gt;&lt;/ThreeDShape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0AF584F-C5A7-46BF-AA95-7C0014B7828E}&quot;/&gt;&lt;isInvalidForFieldText val=&quot;0&quot;/&gt;&lt;Image&gt;&lt;filename val=&quot;C:\Users\CHABOW~1\AppData\Local\Temp\PR\data\asimages\{50AF584F-C5A7-46BF-AA95-7C0014B7828E}_43.png&quot;/&gt;&lt;left val=&quot;185&quot;/&gt;&lt;top val=&quot;383&quot;/&gt;&lt;width val=&quot;540&quot;/&gt;&lt;height val=&quot;74&quot;/&gt;&lt;hasText val=&quot;1&quot;/&gt;&lt;/Image&gt;&lt;/ThreeDShape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D22E261-A332-4ADC-B217-6B95DC003DEC}&quot;/&gt;&lt;isInvalidForFieldText val=&quot;0&quot;/&gt;&lt;Image&gt;&lt;filename val=&quot;C:\Users\CHABOW~1\AppData\Local\Temp\PR\data\asimages\{BD22E261-A332-4ADC-B217-6B95DC003DEC}_43.png&quot;/&gt;&lt;left val=&quot;185&quot;/&gt;&lt;top val=&quot;440&quot;/&gt;&lt;width val=&quot;540&quot;/&gt;&lt;height val=&quot;74&quot;/&gt;&lt;hasText val=&quot;1&quot;/&gt;&lt;/Image&gt;&lt;/ThreeDShape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095D79C-9364-498B-BDCC-BBC9B217A0E2}&quot;/&gt;&lt;isInvalidForFieldText val=&quot;0&quot;/&gt;&lt;Image&gt;&lt;filename val=&quot;C:\Users\CHABOW~1\AppData\Local\Temp\PR\data\asimages\{E095D79C-9364-498B-BDCC-BBC9B217A0E2}_43.png&quot;/&gt;&lt;left val=&quot;190&quot;/&gt;&lt;top val=&quot;416&quot;/&gt;&lt;width val=&quot;286&quot;/&gt;&lt;height val=&quot;7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4DF0580-0784-4F21-9BD7-14811BA1543E}&quot;/&gt;&lt;isInvalidForFieldText val=&quot;0&quot;/&gt;&lt;Image&gt;&lt;filename val=&quot;C:\Users\CHABOW~1\AppData\Local\Temp\PR\data\asimages\{84DF0580-0784-4F21-9BD7-14811BA1543E}_43.png&quot;/&gt;&lt;left val=&quot;209&quot;/&gt;&lt;top val=&quot;442&quot;/&gt;&lt;width val=&quot;272&quot;/&gt;&lt;height val=&quot;72&quot;/&gt;&lt;hasText val=&quot;1&quot;/&gt;&lt;/Image&gt;&lt;/ThreeDShape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86D88E7-92DD-442D-BD6F-21D3AF836397}&quot;/&gt;&lt;isInvalidForFieldText val=&quot;0&quot;/&gt;&lt;Image&gt;&lt;filename val=&quot;C:\Users\CHABOW~1\AppData\Local\Temp\PR\data\asimages\{386D88E7-92DD-442D-BD6F-21D3AF836397}_43.png&quot;/&gt;&lt;left val=&quot;202&quot;/&gt;&lt;top val=&quot;429&quot;/&gt;&lt;width val=&quot;271&quot;/&gt;&lt;height val=&quot;69&quot;/&gt;&lt;hasText val=&quot;1&quot;/&gt;&lt;/Image&gt;&lt;/ThreeDShape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5.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D38FE4B-B342-4D74-82D4-A8D1F0A1A873}&quot;/&gt;&lt;isInvalidForFieldText val=&quot;0&quot;/&gt;&lt;Image&gt;&lt;filename val=&quot;C:\Users\CHABOW~1\AppData\Local\Temp\PR\data\asimages\{ED38FE4B-B342-4D74-82D4-A8D1F0A1A873}_44.png&quot;/&gt;&lt;left val=&quot;66&quot;/&gt;&lt;top val=&quot;349&quot;/&gt;&lt;width val=&quot;271&quot;/&gt;&lt;height val=&quot;72&quot;/&gt;&lt;hasText val=&quot;1&quot;/&gt;&lt;/Image&gt;&lt;/ThreeDShape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309361F-062B-43CD-8E51-41F47D8849AB}&quot;/&gt;&lt;isInvalidForFieldText val=&quot;0&quot;/&gt;&lt;Image&gt;&lt;filename val=&quot;C:\Users\CHABOW~1\AppData\Local\Temp\PR\data\asimages\{B309361F-062B-43CD-8E51-41F47D8849AB}_44.png&quot;/&gt;&lt;left val=&quot;390&quot;/&gt;&lt;top val=&quot;349&quot;/&gt;&lt;width val=&quot;271&quot;/&gt;&lt;height val=&quot;72&quot;/&gt;&lt;hasText val=&quot;1&quot;/&gt;&lt;/Image&gt;&lt;/ThreeDShape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442CBE8-7A2D-4284-A156-6936B5148086}&quot;/&gt;&lt;isInvalidForFieldText val=&quot;0&quot;/&gt;&lt;Image&gt;&lt;filename val=&quot;C:\Users\CHABOW~1\AppData\Local\Temp\PR\data\asimages\{E442CBE8-7A2D-4284-A156-6936B5148086}_44.png&quot;/&gt;&lt;left val=&quot;195&quot;/&gt;&lt;top val=&quot;416&quot;/&gt;&lt;width val=&quot;271&quot;/&gt;&lt;height val=&quot;69&quot;/&gt;&lt;hasText val=&quot;1&quot;/&gt;&lt;/Image&gt;&lt;/ThreeDShape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09FD450-C54F-4138-93C4-C7206C02D5B4}&quot;/&gt;&lt;isInvalidForFieldText val=&quot;0&quot;/&gt;&lt;Image&gt;&lt;filename val=&quot;C:\Users\CHABOW~1\AppData\Local\Temp\PR\data\asimages\{B09FD450-C54F-4138-93C4-C7206C02D5B4}_44.png&quot;/&gt;&lt;left val=&quot;185&quot;/&gt;&lt;top val=&quot;383&quot;/&gt;&lt;width val=&quot;540&quot;/&gt;&lt;height val=&quot;74&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8C1A173-4FC6-473A-85F7-27BF8A890800}&quot;/&gt;&lt;isInvalidForFieldText val=&quot;0&quot;/&gt;&lt;Image&gt;&lt;filename val=&quot;C:\Users\CHABOW~1\AppData\Local\Temp\PR\data\asimages\{68C1A173-4FC6-473A-85F7-27BF8A890800}_44.png&quot;/&gt;&lt;left val=&quot;185&quot;/&gt;&lt;top val=&quot;440&quot;/&gt;&lt;width val=&quot;540&quot;/&gt;&lt;height val=&quot;74&quot;/&gt;&lt;hasText val=&quot;1&quot;/&gt;&lt;/Image&gt;&lt;/ThreeDShape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13BC002-DD34-4B61-9EB7-5DB812201834}&quot;/&gt;&lt;isInvalidForFieldText val=&quot;0&quot;/&gt;&lt;Image&gt;&lt;filename val=&quot;C:\Users\CHABOW~1\AppData\Local\Temp\PR\data\asimages\{213BC002-DD34-4B61-9EB7-5DB812201834}_44.png&quot;/&gt;&lt;left val=&quot;190&quot;/&gt;&lt;top val=&quot;416&quot;/&gt;&lt;width val=&quot;286&quot;/&gt;&lt;height val=&quot;72&quot;/&gt;&lt;hasText val=&quot;1&quot;/&gt;&lt;/Image&gt;&lt;/ThreeDShape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E1446F5-31BC-4A98-97D5-51F4DD465D2D}&quot;/&gt;&lt;isInvalidForFieldText val=&quot;0&quot;/&gt;&lt;Image&gt;&lt;filename val=&quot;C:\Users\CHABOW~1\AppData\Local\Temp\PR\data\asimages\{5E1446F5-31BC-4A98-97D5-51F4DD465D2D}_44.png&quot;/&gt;&lt;left val=&quot;209&quot;/&gt;&lt;top val=&quot;442&quot;/&gt;&lt;width val=&quot;272&quot;/&gt;&lt;height val=&quot;72&quot;/&gt;&lt;hasText val=&quot;1&quot;/&gt;&lt;/Image&gt;&lt;/ThreeDShape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992F673-EEF6-4044-B422-539719F7B198}&quot;/&gt;&lt;isInvalidForFieldText val=&quot;0&quot;/&gt;&lt;Image&gt;&lt;filename val=&quot;C:\Users\CHABOW~1\AppData\Local\Temp\PR\data\asimages\{C992F673-EEF6-4044-B422-539719F7B198}_44.png&quot;/&gt;&lt;left val=&quot;202&quot;/&gt;&lt;top val=&quot;429&quot;/&gt;&lt;width val=&quot;271&quot;/&gt;&lt;height val=&quot;69&quot;/&gt;&lt;hasText val=&quot;1&quot;/&gt;&lt;/Image&gt;&lt;/ThreeDShape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9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B18F102-04AB-4244-80E8-066994005A00}&quot;/&gt;&lt;isInvalidForFieldText val=&quot;0&quot;/&gt;&lt;Image&gt;&lt;filename val=&quot;C:\Users\CHABOW~1\AppData\Local\Temp\PR\data\asimages\{EB18F102-04AB-4244-80E8-066994005A00}_45.png&quot;/&gt;&lt;left val=&quot;66&quot;/&gt;&lt;top val=&quot;349&quot;/&gt;&lt;width val=&quot;271&quot;/&gt;&lt;height val=&quot;72&quot;/&gt;&lt;hasText val=&quot;1&quot;/&gt;&lt;/Image&gt;&lt;/ThreeDShape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52B8CD6-D2C6-44BD-9FE4-A080BBD982DC}&quot;/&gt;&lt;isInvalidForFieldText val=&quot;0&quot;/&gt;&lt;Image&gt;&lt;filename val=&quot;C:\Users\CHABOW~1\AppData\Local\Temp\PR\data\asimages\{E52B8CD6-D2C6-44BD-9FE4-A080BBD982DC}_45.png&quot;/&gt;&lt;left val=&quot;390&quot;/&gt;&lt;top val=&quot;349&quot;/&gt;&lt;width val=&quot;271&quot;/&gt;&lt;height val=&quot;7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3F7542E-1606-4CA5-9982-6792351AE04B}&quot;/&gt;&lt;isInvalidForFieldText val=&quot;0&quot;/&gt;&lt;Image&gt;&lt;filename val=&quot;C:\Users\CHABOW~1\AppData\Local\Temp\PR\data\asimages\{43F7542E-1606-4CA5-9982-6792351AE04B}_45.png&quot;/&gt;&lt;left val=&quot;195&quot;/&gt;&lt;top val=&quot;416&quot;/&gt;&lt;width val=&quot;271&quot;/&gt;&lt;height val=&quot;69&quot;/&gt;&lt;hasText val=&quot;1&quot;/&gt;&lt;/Image&gt;&lt;/ThreeDShape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D53D3FF-E6C9-4998-B72F-D6ABFD139FED}&quot;/&gt;&lt;isInvalidForFieldText val=&quot;0&quot;/&gt;&lt;Image&gt;&lt;filename val=&quot;C:\Users\CHABOW~1\AppData\Local\Temp\PR\data\asimages\{ED53D3FF-E6C9-4998-B72F-D6ABFD139FED}_45.png&quot;/&gt;&lt;left val=&quot;185&quot;/&gt;&lt;top val=&quot;383&quot;/&gt;&lt;width val=&quot;540&quot;/&gt;&lt;height val=&quot;74&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E2597B8-686F-4BD8-B42B-56E297933B0B}&quot;/&gt;&lt;isInvalidForFieldText val=&quot;0&quot;/&gt;&lt;Image&gt;&lt;filename val=&quot;C:\Users\CHABOW~1\AppData\Local\Temp\PR\data\asimages\{1E2597B8-686F-4BD8-B42B-56E297933B0B}_45.png&quot;/&gt;&lt;left val=&quot;185&quot;/&gt;&lt;top val=&quot;440&quot;/&gt;&lt;width val=&quot;540&quot;/&gt;&lt;height val=&quot;74&quot;/&gt;&lt;hasText val=&quot;1&quot;/&gt;&lt;/Image&gt;&lt;/ThreeDShape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175938B-02A9-4F2C-B59E-402D98EE9FD1}&quot;/&gt;&lt;isInvalidForFieldText val=&quot;0&quot;/&gt;&lt;Image&gt;&lt;filename val=&quot;C:\Users\CHABOW~1\AppData\Local\Temp\PR\data\asimages\{6175938B-02A9-4F2C-B59E-402D98EE9FD1}_45.png&quot;/&gt;&lt;left val=&quot;190&quot;/&gt;&lt;top val=&quot;416&quot;/&gt;&lt;width val=&quot;286&quot;/&gt;&lt;height val=&quot;72&quot;/&gt;&lt;hasText val=&quot;1&quot;/&gt;&lt;/Image&gt;&lt;/ThreeDShape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7A264FB-F28B-4402-804B-F65ACBD8FA4E}&quot;/&gt;&lt;isInvalidForFieldText val=&quot;0&quot;/&gt;&lt;Image&gt;&lt;filename val=&quot;C:\Users\CHABOW~1\AppData\Local\Temp\PR\data\asimages\{27A264FB-F28B-4402-804B-F65ACBD8FA4E}_45.png&quot;/&gt;&lt;left val=&quot;209&quot;/&gt;&lt;top val=&quot;442&quot;/&gt;&lt;width val=&quot;272&quot;/&gt;&lt;height val=&quot;72&quot;/&gt;&lt;hasText val=&quot;1&quot;/&gt;&lt;/Image&gt;&lt;/ThreeDShape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845BF6A-3FB1-414B-BCEF-438E9929D28F}&quot;/&gt;&lt;isInvalidForFieldText val=&quot;0&quot;/&gt;&lt;Image&gt;&lt;filename val=&quot;C:\Users\CHABOW~1\AppData\Local\Temp\PR\data\asimages\{D845BF6A-3FB1-414B-BCEF-438E9929D28F}_45.png&quot;/&gt;&lt;left val=&quot;202&quot;/&gt;&lt;top val=&quot;429&quot;/&gt;&lt;width val=&quot;271&quot;/&gt;&lt;height val=&quot;69&quot;/&gt;&lt;hasText val=&quot;1&quot;/&gt;&lt;/Image&gt;&lt;/ThreeDShape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9.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197AA495-70C2-4436-883E-5EC325B15167}&quot;/&gt;&lt;isInvalidForFieldText val=&quot;0&quot;/&gt;&lt;Image&gt;&lt;filename val=&quot;C:\Users\CHABOW~1\AppData\Local\Temp\PR\data\asimages\{197AA495-70C2-4436-883E-5EC325B15167}_46.png&quot;/&gt;&lt;left val=&quot;66&quot;/&gt;&lt;top val=&quot;349&quot;/&gt;&lt;width val=&quot;271&quot;/&gt;&lt;height val=&quot;72&quot;/&gt;&lt;hasText val=&quot;1&quot;/&gt;&lt;/Image&gt;&lt;/ThreeDShape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37E51AE-5085-4697-99EA-0ABB503AB43E}&quot;/&gt;&lt;isInvalidForFieldText val=&quot;0&quot;/&gt;&lt;Image&gt;&lt;filename val=&quot;C:\Users\CHABOW~1\AppData\Local\Temp\PR\data\asimages\{C37E51AE-5085-4697-99EA-0ABB503AB43E}_46.png&quot;/&gt;&lt;left val=&quot;390&quot;/&gt;&lt;top val=&quot;349&quot;/&gt;&lt;width val=&quot;271&quot;/&gt;&lt;height val=&quot;72&quot;/&gt;&lt;hasText val=&quot;1&quot;/&gt;&lt;/Image&gt;&lt;/ThreeDShape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8CD4C9B-A755-4D3D-9357-F0D6C3CBEE8E}&quot;/&gt;&lt;isInvalidForFieldText val=&quot;0&quot;/&gt;&lt;Image&gt;&lt;filename val=&quot;C:\Users\CHABOW~1\AppData\Local\Temp\PR\data\asimages\{D8CD4C9B-A755-4D3D-9357-F0D6C3CBEE8E}_46.png&quot;/&gt;&lt;left val=&quot;195&quot;/&gt;&lt;top val=&quot;416&quot;/&gt;&lt;width val=&quot;271&quot;/&gt;&lt;height val=&quot;69&quot;/&gt;&lt;hasText val=&quot;1&quot;/&gt;&lt;/Image&gt;&lt;/ThreeDShape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C7966C6-E562-4185-BE5C-6EF1C7FC0454}&quot;/&gt;&lt;isInvalidForFieldText val=&quot;0&quot;/&gt;&lt;Image&gt;&lt;filename val=&quot;C:\Users\CHABOW~1\AppData\Local\Temp\PR\data\asimages\{0C7966C6-E562-4185-BE5C-6EF1C7FC0454}_46.png&quot;/&gt;&lt;left val=&quot;185&quot;/&gt;&lt;top val=&quot;383&quot;/&gt;&lt;width val=&quot;540&quot;/&gt;&lt;height val=&quot;74&quot;/&gt;&lt;hasText val=&quot;1&quot;/&gt;&lt;/Image&gt;&lt;/ThreeDShape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C06A90E-C056-4167-9013-0223E853FF88}&quot;/&gt;&lt;isInvalidForFieldText val=&quot;0&quot;/&gt;&lt;Image&gt;&lt;filename val=&quot;C:\Users\CHABOW~1\AppData\Local\Temp\PR\data\asimages\{9C06A90E-C056-4167-9013-0223E853FF88}_46.png&quot;/&gt;&lt;left val=&quot;185&quot;/&gt;&lt;top val=&quot;440&quot;/&gt;&lt;width val=&quot;540&quot;/&gt;&lt;height val=&quot;74&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DD7E339-9CA6-4DEE-84D6-2AA8E2546AFF}&quot;/&gt;&lt;isInvalidForFieldText val=&quot;0&quot;/&gt;&lt;Image&gt;&lt;filename val=&quot;C:\Users\CHABOW~1\AppData\Local\Temp\PR\data\asimages\{9DD7E339-9CA6-4DEE-84D6-2AA8E2546AFF}_46.png&quot;/&gt;&lt;left val=&quot;190&quot;/&gt;&lt;top val=&quot;416&quot;/&gt;&lt;width val=&quot;286&quot;/&gt;&lt;height val=&quot;72&quot;/&gt;&lt;hasText val=&quot;1&quot;/&gt;&lt;/Image&gt;&lt;/ThreeDShape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D5B01E1-CC8C-42AD-A7E0-6F7701A103D6}&quot;/&gt;&lt;isInvalidForFieldText val=&quot;0&quot;/&gt;&lt;Image&gt;&lt;filename val=&quot;C:\Users\CHABOW~1\AppData\Local\Temp\PR\data\asimages\{9D5B01E1-CC8C-42AD-A7E0-6F7701A103D6}_46.png&quot;/&gt;&lt;left val=&quot;209&quot;/&gt;&lt;top val=&quot;442&quot;/&gt;&lt;width val=&quot;272&quot;/&gt;&lt;height val=&quot;72&quot;/&gt;&lt;hasText val=&quot;1&quot;/&gt;&lt;/Image&gt;&lt;/ThreeDShape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8FEB203-9793-4A2F-AC2A-E0AD83936BA8}&quot;/&gt;&lt;isInvalidForFieldText val=&quot;0&quot;/&gt;&lt;Image&gt;&lt;filename val=&quot;C:\Users\CHABOW~1\AppData\Local\Temp\PR\data\asimages\{88FEB203-9793-4A2F-AC2A-E0AD83936BA8}_46.png&quot;/&gt;&lt;left val=&quot;202&quot;/&gt;&lt;top val=&quot;429&quot;/&gt;&lt;width val=&quot;271&quot;/&gt;&lt;height val=&quot;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917077779,C:\Users\chabowskij\Desktop\WHMIS\WHMIS20152016_pptx\Media.ppcx"/>
</p:tagLst>
</file>

<file path=ppt/tags/tag7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1.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0411B92-A0B3-4BCB-A222-36D2A717031F}&quot;/&gt;&lt;isInvalidForFieldText val=&quot;0&quot;/&gt;&lt;Image&gt;&lt;filename val=&quot;C:\Users\CHABOW~1\AppData\Local\Temp\PR\data\asimages\{80411B92-A0B3-4BCB-A222-36D2A717031F}_47.png&quot;/&gt;&lt;left val=&quot;66&quot;/&gt;&lt;top val=&quot;349&quot;/&gt;&lt;width val=&quot;271&quot;/&gt;&lt;height val=&quot;72&quot;/&gt;&lt;hasText val=&quot;1&quot;/&gt;&lt;/Image&gt;&lt;/ThreeDShape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526A393-20E6-493E-B7CE-84CDF5FBDCCC}&quot;/&gt;&lt;isInvalidForFieldText val=&quot;0&quot;/&gt;&lt;Image&gt;&lt;filename val=&quot;C:\Users\CHABOW~1\AppData\Local\Temp\PR\data\asimages\{0526A393-20E6-493E-B7CE-84CDF5FBDCCC}_47.png&quot;/&gt;&lt;left val=&quot;390&quot;/&gt;&lt;top val=&quot;349&quot;/&gt;&lt;width val=&quot;271&quot;/&gt;&lt;height val=&quot;72&quot;/&gt;&lt;hasText val=&quot;1&quot;/&gt;&lt;/Image&gt;&lt;/ThreeDShape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D0776C0-B226-41AD-A192-C625A0DD454E}&quot;/&gt;&lt;isInvalidForFieldText val=&quot;0&quot;/&gt;&lt;Image&gt;&lt;filename val=&quot;C:\Users\CHABOW~1\AppData\Local\Temp\PR\data\asimages\{7D0776C0-B226-41AD-A192-C625A0DD454E}_47.png&quot;/&gt;&lt;left val=&quot;195&quot;/&gt;&lt;top val=&quot;416&quot;/&gt;&lt;width val=&quot;271&quot;/&gt;&lt;height val=&quot;69&quot;/&gt;&lt;hasText val=&quot;1&quot;/&gt;&lt;/Image&gt;&lt;/ThreeDShape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FFAC87B-5A13-4373-8F0A-F228B7AD5B26}&quot;/&gt;&lt;isInvalidForFieldText val=&quot;0&quot;/&gt;&lt;Image&gt;&lt;filename val=&quot;C:\Users\CHABOW~1\AppData\Local\Temp\PR\data\asimages\{5FFAC87B-5A13-4373-8F0A-F228B7AD5B26}_47.png&quot;/&gt;&lt;left val=&quot;185&quot;/&gt;&lt;top val=&quot;383&quot;/&gt;&lt;width val=&quot;540&quot;/&gt;&lt;height val=&quot;74&quot;/&gt;&lt;hasText val=&quot;1&quot;/&gt;&lt;/Image&gt;&lt;/ThreeDShape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6CAB03B-88AD-4972-9212-91F3B94C8E69}&quot;/&gt;&lt;isInvalidForFieldText val=&quot;0&quot;/&gt;&lt;Image&gt;&lt;filename val=&quot;C:\Users\CHABOW~1\AppData\Local\Temp\PR\data\asimages\{B6CAB03B-88AD-4972-9212-91F3B94C8E69}_47.png&quot;/&gt;&lt;left val=&quot;185&quot;/&gt;&lt;top val=&quot;440&quot;/&gt;&lt;width val=&quot;540&quot;/&gt;&lt;height val=&quot;74&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7793C2F-CFA0-43D6-9F04-A94589D8E37C}&quot;/&gt;&lt;isInvalidForFieldText val=&quot;0&quot;/&gt;&lt;Image&gt;&lt;filename val=&quot;C:\Users\CHABOW~1\AppData\Local\Temp\PR\data\asimages\{C7793C2F-CFA0-43D6-9F04-A94589D8E37C}_47.png&quot;/&gt;&lt;left val=&quot;190&quot;/&gt;&lt;top val=&quot;416&quot;/&gt;&lt;width val=&quot;286&quot;/&gt;&lt;height val=&quot;72&quot;/&gt;&lt;hasText val=&quot;1&quot;/&gt;&lt;/Image&gt;&lt;/ThreeDShape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D8B83BE-6C22-4523-AA8B-AE53402D6000}&quot;/&gt;&lt;isInvalidForFieldText val=&quot;0&quot;/&gt;&lt;Image&gt;&lt;filename val=&quot;C:\Users\CHABOW~1\AppData\Local\Temp\PR\data\asimages\{1D8B83BE-6C22-4523-AA8B-AE53402D6000}_47.png&quot;/&gt;&lt;left val=&quot;209&quot;/&gt;&lt;top val=&quot;442&quot;/&gt;&lt;width val=&quot;272&quot;/&gt;&lt;height val=&quot;72&quot;/&gt;&lt;hasText val=&quot;1&quot;/&gt;&lt;/Image&gt;&lt;/ThreeDShape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FE34A87C-7DB8-4D96-86F1-8396F281B2FB}&quot;/&gt;&lt;isInvalidForFieldText val=&quot;0&quot;/&gt;&lt;Image&gt;&lt;filename val=&quot;C:\Users\CHABOW~1\AppData\Local\Temp\PR\data\asimages\{FE34A87C-7DB8-4D96-86F1-8396F281B2FB}_1.png&quot;/&gt;&lt;left val=&quot;439&quot;/&gt;&lt;top val=&quot;237&quot;/&gt;&lt;width val=&quot;267&quot;/&gt;&lt;height val=&quot;80&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689E6EA-0D2F-4EFE-BEE5-04BAC135E04D}&quot;/&gt;&lt;isInvalidForFieldText val=&quot;0&quot;/&gt;&lt;Image&gt;&lt;filename val=&quot;C:\Users\CHABOW~1\AppData\Local\Temp\PR\data\asimages\{F689E6EA-0D2F-4EFE-BEE5-04BAC135E04D}_47.png&quot;/&gt;&lt;left val=&quot;202&quot;/&gt;&lt;top val=&quot;429&quot;/&gt;&lt;width val=&quot;271&quot;/&gt;&lt;height val=&quot;69&quot;/&gt;&lt;hasText val=&quot;1&quot;/&gt;&lt;/Image&gt;&lt;/ThreeDShape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917077779,C:\Users\chabowskij\Desktop\WHMIS\WHMIS20152016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3.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5108B07-3CEB-46AE-B613-676BD142C516}&quot;/&gt;&lt;isInvalidForFieldText val=&quot;0&quot;/&gt;&lt;Image&gt;&lt;filename val=&quot;C:\Users\CHABOW~1\AppData\Local\Temp\PR\data\asimages\{85108B07-3CEB-46AE-B613-676BD142C516}_48.png&quot;/&gt;&lt;left val=&quot;66&quot;/&gt;&lt;top val=&quot;349&quot;/&gt;&lt;width val=&quot;271&quot;/&gt;&lt;height val=&quot;72&quot;/&gt;&lt;hasText val=&quot;1&quot;/&gt;&lt;/Image&gt;&lt;/ThreeDShape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521F0EB-DD67-487B-B741-E0C953BA3B14}&quot;/&gt;&lt;isInvalidForFieldText val=&quot;0&quot;/&gt;&lt;Image&gt;&lt;filename val=&quot;C:\Users\CHABOW~1\AppData\Local\Temp\PR\data\asimages\{A521F0EB-DD67-487B-B741-E0C953BA3B14}_48.png&quot;/&gt;&lt;left val=&quot;390&quot;/&gt;&lt;top val=&quot;349&quot;/&gt;&lt;width val=&quot;271&quot;/&gt;&lt;height val=&quot;72&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41855F9-825E-4EEB-A0B7-2D85217EF711}&quot;/&gt;&lt;isInvalidForFieldText val=&quot;0&quot;/&gt;&lt;Image&gt;&lt;filename val=&quot;C:\Users\CHABOW~1\AppData\Local\Temp\PR\data\asimages\{841855F9-825E-4EEB-A0B7-2D85217EF711}_48.png&quot;/&gt;&lt;left val=&quot;195&quot;/&gt;&lt;top val=&quot;416&quot;/&gt;&lt;width val=&quot;271&quot;/&gt;&lt;height val=&quot;69&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03AF3D9-DBD8-4064-83C3-F06B1988AABF}&quot;/&gt;&lt;isInvalidForFieldText val=&quot;0&quot;/&gt;&lt;Image&gt;&lt;filename val=&quot;C:\Users\CHABOW~1\AppData\Local\Temp\PR\data\asimages\{D03AF3D9-DBD8-4064-83C3-F06B1988AABF}_48.png&quot;/&gt;&lt;left val=&quot;185&quot;/&gt;&lt;top val=&quot;383&quot;/&gt;&lt;width val=&quot;540&quot;/&gt;&lt;height val=&quot;74&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6587E8D-11E6-4E86-9795-63AEC9DEA41F}&quot;/&gt;&lt;isInvalidForFieldText val=&quot;0&quot;/&gt;&lt;Image&gt;&lt;filename val=&quot;C:\Users\CHABOW~1\AppData\Local\Temp\PR\data\asimages\{F6587E8D-11E6-4E86-9795-63AEC9DEA41F}_48.png&quot;/&gt;&lt;left val=&quot;185&quot;/&gt;&lt;top val=&quot;440&quot;/&gt;&lt;width val=&quot;540&quot;/&gt;&lt;height val=&quot;74&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40AC5BD-6E59-4DB2-B013-C7F6BAF8B03A}&quot;/&gt;&lt;isInvalidForFieldText val=&quot;0&quot;/&gt;&lt;Image&gt;&lt;filename val=&quot;C:\Users\CHABOW~1\AppData\Local\Temp\PR\data\asimages\{240AC5BD-6E59-4DB2-B013-C7F6BAF8B03A}_48.png&quot;/&gt;&lt;left val=&quot;190&quot;/&gt;&lt;top val=&quot;416&quot;/&gt;&lt;width val=&quot;286&quot;/&gt;&lt;height val=&quot;7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2721C6A-2493-4F60-974F-97F0A55B1D75}&quot;/&gt;&lt;isInvalidForFieldText val=&quot;0&quot;/&gt;&lt;Image&gt;&lt;filename val=&quot;C:\Users\CHABOW~1\AppData\Local\Temp\PR\data\asimages\{62721C6A-2493-4F60-974F-97F0A55B1D75}_48.png&quot;/&gt;&lt;left val=&quot;209&quot;/&gt;&lt;top val=&quot;442&quot;/&gt;&lt;width val=&quot;272&quot;/&gt;&lt;height val=&quot;72&quot;/&gt;&lt;hasText val=&quot;1&quot;/&gt;&lt;/Image&gt;&lt;/ThreeDShape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ED6412D-2B3F-4816-AF3F-B314BC42208F}&quot;/&gt;&lt;isInvalidForFieldText val=&quot;0&quot;/&gt;&lt;Image&gt;&lt;filename val=&quot;C:\Users\CHABOW~1\AppData\Local\Temp\PR\data\asimages\{3ED6412D-2B3F-4816-AF3F-B314BC42208F}_48.png&quot;/&gt;&lt;left val=&quot;202&quot;/&gt;&lt;top val=&quot;429&quot;/&gt;&lt;width val=&quot;271&quot;/&gt;&lt;height val=&quot;69&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917077779,C:\Users\chabowskij\Desktop\WHMIS\WHMIS20152016_pptx\Media.ppcx"/>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C4AE720-2990-4431-B176-D6A08BA8FAC1}&quot;/&gt;&lt;isInvalidForFieldText val=&quot;0&quot;/&gt;&lt;Image&gt;&lt;filename val=&quot;C:\Users\CHABOW~1\AppData\Local\Temp\PR\data\asimages\{FC4AE720-2990-4431-B176-D6A08BA8FAC1}_49.png&quot;/&gt;&lt;left val=&quot;23&quot;/&gt;&lt;top val=&quot;243&quot;/&gt;&lt;width val=&quot;675&quot;/&gt;&lt;height val=&quot;123&quot;/&gt;&lt;hasText val=&quot;1&quot;/&gt;&lt;/Image&gt;&lt;/ThreeDShape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2F8006C8-819E-4F59-B6F1-760E4E6B35F9}&quot;/&gt;&lt;isInvalidForFieldText val=&quot;0&quot;/&gt;&lt;Image&gt;&lt;filename val=&quot;C:\Users\CHABOW~1\AppData\Local\Temp\PR\data\asimages\{2F8006C8-819E-4F59-B6F1-760E4E6B35F9}_49.png&quot;/&gt;&lt;left val=&quot;249&quot;/&gt;&lt;top val=&quot;394&quot;/&gt;&lt;width val=&quot;224&quot;/&gt;&lt;height val=&quot;84&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23278E-BAAC-4BB4-B4CD-DAF12EF90D66}&quot;/&gt;&lt;isInvalidForFieldText val=&quot;0&quot;/&gt;&lt;Image&gt;&lt;filename val=&quot;C:\Users\CHABOW~1\AppData\Local\Temp\PR\data\asimages\{9C23278E-BAAC-4BB4-B4CD-DAF12EF90D66}_3.png&quot;/&gt;&lt;left val=&quot;286&quot;/&gt;&lt;top val=&quot;23&quot;/&gt;&lt;width val=&quot;413&quot;/&gt;&lt;height val=&quot;43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917077779,C:\Users\chabowskij\Desktop\WHMIS\WHMIS20152016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917077779,C:\Users\chabowskij\Desktop\WHMIS\WHMIS20152016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2055</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Jack Chabowski</cp:lastModifiedBy>
  <cp:revision>180</cp:revision>
  <dcterms:created xsi:type="dcterms:W3CDTF">2011-04-14T19:54:06Z</dcterms:created>
  <dcterms:modified xsi:type="dcterms:W3CDTF">2016-08-08T20:02:31Z</dcterms:modified>
</cp:coreProperties>
</file>