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22" r:id="rId31"/>
    <p:sldId id="300"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13B"/>
    <a:srgbClr val="F7FDFF"/>
    <a:srgbClr val="E8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75" d="100"/>
          <a:sy n="75" d="100"/>
        </p:scale>
        <p:origin x="1109" y="48"/>
      </p:cViewPr>
      <p:guideLst>
        <p:guide orient="horz" pos="2160"/>
        <p:guide pos="2880"/>
      </p:guideLst>
    </p:cSldViewPr>
  </p:slideViewPr>
  <p:outlineViewPr>
    <p:cViewPr>
      <p:scale>
        <a:sx n="33" d="100"/>
        <a:sy n="33" d="100"/>
      </p:scale>
      <p:origin x="36" y="70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1</a:t>
          </a:r>
        </a:p>
        <a:p>
          <a:r>
            <a:rPr lang="en-CA" sz="1600" b="1" baseline="0" dirty="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a:latin typeface="Arial Narrow" pitchFamily="34" charset="0"/>
            </a:rPr>
            <a:t>2</a:t>
          </a:r>
        </a:p>
        <a:p>
          <a:r>
            <a:rPr lang="en-CA" sz="1600" b="1" baseline="0" dirty="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a:latin typeface="Arial Narrow" pitchFamily="34" charset="0"/>
            </a:rPr>
            <a:t>4</a:t>
          </a:r>
        </a:p>
        <a:p>
          <a:r>
            <a:rPr lang="en-CA" sz="1600" b="1" dirty="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a:latin typeface="Arial Narrow" pitchFamily="34" charset="0"/>
            </a:rPr>
            <a:t>3</a:t>
          </a:r>
        </a:p>
        <a:p>
          <a:r>
            <a:rPr lang="en-CA" sz="1600" b="1" dirty="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pt>
    <dgm:pt modelId="{C4308CDD-D4EB-44E3-8225-C08F3E02BF26}" type="pres">
      <dgm:prSet presAssocID="{1BAD8522-E1D8-4100-9F9C-B922C6893C90}" presName="arrow" presStyleLbl="bgShp" presStyleIdx="0" presStyleCnt="1"/>
      <dgm:spPr>
        <a:solidFill>
          <a:schemeClr val="bg1">
            <a:lumMod val="75000"/>
          </a:schemeClr>
        </a:solidFill>
      </dgm:spPr>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F016BFB9-37DA-4093-BD60-A308E45ECEEC}" srcId="{1BAD8522-E1D8-4100-9F9C-B922C6893C90}" destId="{F0ED2BDD-5EFF-4B2D-AF97-3470E2C34E25}" srcOrd="1" destOrd="0" parTransId="{7BF5762E-CA5A-4A96-8A1D-4699EADF930C}" sibTransId="{6D32A681-E82D-4E18-A176-1E4E849D3EF8}"/>
    <dgm:cxn modelId="{17FB83F0-2F8F-4FF0-B937-9220DFDF4A9F}" srcId="{1BAD8522-E1D8-4100-9F9C-B922C6893C90}" destId="{EE33DF1E-8F9C-4334-A6A3-B26F6CC659C7}" srcOrd="2" destOrd="0" parTransId="{7089E595-419A-443B-BD31-B556AE9E259C}" sibTransId="{DB4F21EA-D11D-4A25-BF88-2413959F8ED0}"/>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a:t>D3:</a:t>
          </a:r>
        </a:p>
        <a:p>
          <a:r>
            <a:rPr lang="en-US" sz="1600" baseline="0" dirty="0"/>
            <a:t>Bio hazardous Infectious Material</a:t>
          </a:r>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a:t>D2:</a:t>
          </a:r>
        </a:p>
        <a:p>
          <a:r>
            <a:rPr lang="en-US" sz="1600" baseline="0" dirty="0"/>
            <a:t>Materials Causing Other Toxic Effects</a:t>
          </a:r>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a:t>D1:</a:t>
          </a:r>
        </a:p>
        <a:p>
          <a:r>
            <a:rPr lang="en-US" sz="1600" baseline="0" dirty="0"/>
            <a:t>Materials causing immediate and serious toxic effects</a:t>
          </a:r>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pt>
    <dgm:pt modelId="{1228B16C-F498-43CC-BC9D-D14407F7F031}" type="pres">
      <dgm:prSet presAssocID="{EC912083-46BA-47EC-834F-B53C28E6D0BD}" presName="centerShape" presStyleLbl="node0" presStyleIdx="0" presStyleCnt="1"/>
      <dgm:spPr/>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pt>
    <dgm:pt modelId="{17797649-4579-4BCB-8290-EDA91402CBC5}" type="pres">
      <dgm:prSet presAssocID="{78ABDCB0-CF42-45F9-9CA3-F7C9B369C2B1}" presName="dummy" presStyleCnt="0"/>
      <dgm:spPr/>
    </dgm:pt>
    <dgm:pt modelId="{F5241B47-0BE9-437F-9314-358E83A760C1}" type="pres">
      <dgm:prSet presAssocID="{FE834C35-5701-43BA-9F89-C1E5F60B625D}" presName="sibTrans" presStyleLbl="sibTrans2D1" presStyleIdx="0" presStyleCnt="3"/>
      <dgm:spPr/>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pt>
    <dgm:pt modelId="{BD668B06-D761-42CE-8DD5-9B0C0F67E0C8}" type="pres">
      <dgm:prSet presAssocID="{258A9A00-1735-4AD7-91CD-4219E128385D}" presName="dummy" presStyleCnt="0"/>
      <dgm:spPr/>
    </dgm:pt>
    <dgm:pt modelId="{6A49A010-E07E-4E6D-91B7-14EC1BEBD275}" type="pres">
      <dgm:prSet presAssocID="{79213DFF-C503-48D3-89F4-E8701BA849D7}" presName="sibTrans" presStyleLbl="sibTrans2D1" presStyleIdx="1" presStyleCnt="3"/>
      <dgm:spPr/>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pt>
    <dgm:pt modelId="{940B93FB-3AAD-4D3A-9E0F-35B9A9D04546}" type="pres">
      <dgm:prSet presAssocID="{3BB4AA56-4C80-400F-B429-56540F0D2A30}" presName="dummy" presStyleCnt="0"/>
      <dgm:spPr/>
    </dgm:pt>
    <dgm:pt modelId="{CFEC0607-FD30-4E7B-AC16-848AFB06797B}" type="pres">
      <dgm:prSet presAssocID="{32170DE0-6553-4C68-AF8D-1E4C3613735A}" presName="sibTrans" presStyleLbl="sibTrans2D1" presStyleIdx="2" presStyleCnt="3"/>
      <dgm:spPr/>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1</a:t>
          </a:r>
        </a:p>
        <a:p>
          <a:pPr marL="0" lvl="0" indent="0" algn="ctr" defTabSz="711200">
            <a:lnSpc>
              <a:spcPct val="90000"/>
            </a:lnSpc>
            <a:spcBef>
              <a:spcPct val="0"/>
            </a:spcBef>
            <a:spcAft>
              <a:spcPct val="35000"/>
            </a:spcAft>
            <a:buNone/>
          </a:pPr>
          <a:r>
            <a:rPr lang="en-CA" sz="1600" b="1" kern="1200" baseline="0" dirty="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marL="0" lvl="0" indent="0" algn="ctr" defTabSz="711200">
            <a:lnSpc>
              <a:spcPct val="90000"/>
            </a:lnSpc>
            <a:spcBef>
              <a:spcPct val="0"/>
            </a:spcBef>
            <a:spcAft>
              <a:spcPct val="35000"/>
            </a:spcAft>
            <a:buNone/>
          </a:pPr>
          <a:r>
            <a:rPr lang="en-US" sz="1600" b="1" kern="1200" baseline="0" dirty="0">
              <a:latin typeface="Arial Narrow" pitchFamily="34" charset="0"/>
            </a:rPr>
            <a:t>2</a:t>
          </a:r>
        </a:p>
        <a:p>
          <a:pPr marL="0" lvl="0" indent="0" algn="ctr" defTabSz="711200">
            <a:lnSpc>
              <a:spcPct val="90000"/>
            </a:lnSpc>
            <a:spcBef>
              <a:spcPct val="0"/>
            </a:spcBef>
            <a:spcAft>
              <a:spcPct val="35000"/>
            </a:spcAft>
            <a:buNone/>
          </a:pPr>
          <a:r>
            <a:rPr lang="en-CA" sz="1600" b="1" kern="1200" baseline="0" dirty="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3</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latin typeface="Arial Narrow" pitchFamily="34" charset="0"/>
            </a:rPr>
            <a:t>4</a:t>
          </a:r>
        </a:p>
        <a:p>
          <a:pPr marL="0" lvl="0" indent="0" algn="ctr" defTabSz="711200">
            <a:lnSpc>
              <a:spcPct val="90000"/>
            </a:lnSpc>
            <a:spcBef>
              <a:spcPct val="0"/>
            </a:spcBef>
            <a:spcAft>
              <a:spcPct val="35000"/>
            </a:spcAft>
            <a:buNone/>
          </a:pPr>
          <a:r>
            <a:rPr lang="en-CA" sz="1600" b="1" kern="1200" dirty="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D1:</a:t>
          </a:r>
        </a:p>
        <a:p>
          <a:pPr marL="0" lvl="0" indent="0" algn="ctr" defTabSz="800100">
            <a:lnSpc>
              <a:spcPct val="90000"/>
            </a:lnSpc>
            <a:spcBef>
              <a:spcPct val="0"/>
            </a:spcBef>
            <a:spcAft>
              <a:spcPct val="35000"/>
            </a:spcAft>
            <a:buNone/>
          </a:pPr>
          <a:r>
            <a:rPr lang="en-US" sz="1600" kern="1200" baseline="0" dirty="0"/>
            <a:t>Materials causing immediate and serious toxic effects</a:t>
          </a:r>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D3:</a:t>
          </a:r>
        </a:p>
        <a:p>
          <a:pPr marL="0" lvl="0" indent="0" algn="ctr" defTabSz="800100">
            <a:lnSpc>
              <a:spcPct val="90000"/>
            </a:lnSpc>
            <a:spcBef>
              <a:spcPct val="0"/>
            </a:spcBef>
            <a:spcAft>
              <a:spcPct val="35000"/>
            </a:spcAft>
            <a:buNone/>
          </a:pPr>
          <a:r>
            <a:rPr lang="en-US" sz="1600" kern="1200" baseline="0" dirty="0"/>
            <a:t>Bio hazardous Infectious Material</a:t>
          </a:r>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t>D2:</a:t>
          </a:r>
        </a:p>
        <a:p>
          <a:pPr marL="0" lvl="0" indent="0" algn="ctr" defTabSz="800100">
            <a:lnSpc>
              <a:spcPct val="90000"/>
            </a:lnSpc>
            <a:spcBef>
              <a:spcPct val="0"/>
            </a:spcBef>
            <a:spcAft>
              <a:spcPct val="35000"/>
            </a:spcAft>
            <a:buNone/>
          </a:pPr>
          <a:r>
            <a:rPr lang="en-US" sz="1600" kern="1200" baseline="0" dirty="0"/>
            <a:t>Materials Causing Other Toxic Effects</a:t>
          </a:r>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2835305-AD25-46E3-B066-DB908C72A0EE}" type="slidenum">
              <a:rPr lang="en-US" smtClean="0"/>
              <a:t>49</a:t>
            </a:fld>
            <a:endParaRPr lang="en-US" dirty="0"/>
          </a:p>
        </p:txBody>
      </p:sp>
    </p:spTree>
    <p:extLst>
      <p:ext uri="{BB962C8B-B14F-4D97-AF65-F5344CB8AC3E}">
        <p14:creationId xmlns:p14="http://schemas.microsoft.com/office/powerpoint/2010/main" val="243748882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183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custDataLst>
              <p:tags r:id="rId9"/>
            </p:custDataLst>
          </p:nvPr>
        </p:nvSpPr>
        <p:spPr/>
        <p:txBody>
          <a:bodyPr/>
          <a:lstStyle/>
          <a:p>
            <a:r>
              <a:rPr lang="en-US"/>
              <a:t>Click to edit Master title style</a:t>
            </a:r>
          </a:p>
        </p:txBody>
      </p:sp>
    </p:spTree>
    <p:extLst>
      <p:ext uri="{BB962C8B-B14F-4D97-AF65-F5344CB8AC3E}">
        <p14:creationId xmlns:p14="http://schemas.microsoft.com/office/powerpoint/2010/main" val="3657254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a:t>Click to edit Master title style</a:t>
            </a:r>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5635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3"/>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14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419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a:t>Click to edit Master title style</a:t>
            </a:r>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12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3374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3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40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294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5249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157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a:t>Click to edit Master title style</a:t>
            </a:r>
          </a:p>
        </p:txBody>
      </p:sp>
    </p:spTree>
    <p:extLst>
      <p:ext uri="{BB962C8B-B14F-4D97-AF65-F5344CB8AC3E}">
        <p14:creationId xmlns:p14="http://schemas.microsoft.com/office/powerpoint/2010/main" val="471867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467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196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72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068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custDataLst>
              <p:tags r:id="rId7"/>
            </p:custDataLst>
          </p:nvPr>
        </p:nvSpPr>
        <p:spPr/>
        <p:txBody>
          <a:bodyPr/>
          <a:lstStyle/>
          <a:p>
            <a:r>
              <a:rPr lang="en-US"/>
              <a:t>Click to edit Master title style</a:t>
            </a:r>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a:t>Click to edit Master title style</a:t>
            </a:r>
          </a:p>
        </p:txBody>
      </p:sp>
    </p:spTree>
    <p:extLst>
      <p:ext uri="{BB962C8B-B14F-4D97-AF65-F5344CB8AC3E}">
        <p14:creationId xmlns:p14="http://schemas.microsoft.com/office/powerpoint/2010/main" val="350860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a:t>Click to edit Master title style</a:t>
            </a:r>
          </a:p>
        </p:txBody>
      </p:sp>
    </p:spTree>
    <p:extLst>
      <p:ext uri="{BB962C8B-B14F-4D97-AF65-F5344CB8AC3E}">
        <p14:creationId xmlns:p14="http://schemas.microsoft.com/office/powerpoint/2010/main" val="335048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616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b="0" i="0" u="none"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b="0" i="0" u="none"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jp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diagramColors" Target="../diagrams/colors2.xml"/><Relationship Id="rId18" Type="http://schemas.openxmlformats.org/officeDocument/2006/relationships/image" Target="../media/image21.png"/><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diagramQuickStyle" Target="../diagrams/quickStyle2.xml"/><Relationship Id="rId17" Type="http://schemas.openxmlformats.org/officeDocument/2006/relationships/image" Target="../media/image20.png"/><Relationship Id="rId2" Type="http://schemas.openxmlformats.org/officeDocument/2006/relationships/tags" Target="../tags/tag119.xml"/><Relationship Id="rId16" Type="http://schemas.openxmlformats.org/officeDocument/2006/relationships/image" Target="../media/image19.png"/><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diagramLayout" Target="../diagrams/layout2.xml"/><Relationship Id="rId5" Type="http://schemas.openxmlformats.org/officeDocument/2006/relationships/tags" Target="../tags/tag122.xml"/><Relationship Id="rId15" Type="http://schemas.openxmlformats.org/officeDocument/2006/relationships/image" Target="../media/image18.png"/><Relationship Id="rId10" Type="http://schemas.openxmlformats.org/officeDocument/2006/relationships/diagramData" Target="../diagrams/data2.xml"/><Relationship Id="rId4" Type="http://schemas.openxmlformats.org/officeDocument/2006/relationships/tags" Target="../tags/tag121.xml"/><Relationship Id="rId9" Type="http://schemas.openxmlformats.org/officeDocument/2006/relationships/notesSlide" Target="../notesSlides/notesSlide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2.png"/><Relationship Id="rId5" Type="http://schemas.openxmlformats.org/officeDocument/2006/relationships/slideLayout" Target="../slideLayouts/slideLayout3.xml"/><Relationship Id="rId4"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3.png"/><Relationship Id="rId5" Type="http://schemas.openxmlformats.org/officeDocument/2006/relationships/slideLayout" Target="../slideLayouts/slideLayout3.xml"/><Relationship Id="rId4" Type="http://schemas.openxmlformats.org/officeDocument/2006/relationships/tags" Target="../tags/tag132.xml"/></Relationships>
</file>

<file path=ppt/slides/_rels/slide1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4.png"/><Relationship Id="rId5" Type="http://schemas.openxmlformats.org/officeDocument/2006/relationships/slideLayout" Target="../slideLayouts/slideLayout3.xml"/><Relationship Id="rId4" Type="http://schemas.openxmlformats.org/officeDocument/2006/relationships/tags" Target="../tags/tag136.xml"/></Relationships>
</file>

<file path=ppt/slides/_rels/slide14.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25.png"/><Relationship Id="rId5" Type="http://schemas.openxmlformats.org/officeDocument/2006/relationships/slideLayout" Target="../slideLayouts/slideLayout3.xml"/><Relationship Id="rId4" Type="http://schemas.openxmlformats.org/officeDocument/2006/relationships/tags" Target="../tags/tag140.xml"/></Relationships>
</file>

<file path=ppt/slides/_rels/slide1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1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27.png"/><Relationship Id="rId5" Type="http://schemas.openxmlformats.org/officeDocument/2006/relationships/slideLayout" Target="../slideLayouts/slideLayout12.xml"/><Relationship Id="rId4" Type="http://schemas.openxmlformats.org/officeDocument/2006/relationships/tags" Target="../tags/tag151.xml"/></Relationships>
</file>

<file path=ppt/slides/_rels/slide18.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image" Target="../media/image28.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slideLayout" Target="../slideLayouts/slideLayout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9.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0.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31.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30.png"/><Relationship Id="rId5" Type="http://schemas.openxmlformats.org/officeDocument/2006/relationships/slideLayout" Target="../slideLayouts/slideLayout10.xml"/><Relationship Id="rId4" Type="http://schemas.openxmlformats.org/officeDocument/2006/relationships/tags" Target="../tags/tag176.xml"/></Relationships>
</file>

<file path=ppt/slides/_rels/slide2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1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slideLayout" Target="../slideLayouts/slideLayout7.xml"/><Relationship Id="rId5" Type="http://schemas.openxmlformats.org/officeDocument/2006/relationships/tags" Target="../tags/tag181.xml"/><Relationship Id="rId4" Type="http://schemas.openxmlformats.org/officeDocument/2006/relationships/tags" Target="../tags/tag180.xml"/></Relationships>
</file>

<file path=ppt/slides/_rels/slide22.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32.png"/><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hyperlink" Target="https://www.myhdsb.ca/Pages/default.aspx" TargetMode="External"/><Relationship Id="rId5" Type="http://schemas.openxmlformats.org/officeDocument/2006/relationships/hyperlink" Target="http://www.msdsforschools.ca/" TargetMode="Externa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87.xml"/><Relationship Id="rId7" Type="http://schemas.openxmlformats.org/officeDocument/2006/relationships/image" Target="../media/image35.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190.xml"/><Relationship Id="rId7" Type="http://schemas.openxmlformats.org/officeDocument/2006/relationships/image" Target="../media/image4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93.xml"/><Relationship Id="rId7" Type="http://schemas.openxmlformats.org/officeDocument/2006/relationships/image" Target="../media/image43.png"/><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42.png"/><Relationship Id="rId5" Type="http://schemas.openxmlformats.org/officeDocument/2006/relationships/slideLayout" Target="../slideLayouts/slideLayout2.xml"/><Relationship Id="rId4" Type="http://schemas.openxmlformats.org/officeDocument/2006/relationships/tags" Target="../tags/tag194.xml"/></Relationships>
</file>

<file path=ppt/slides/_rels/slide26.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image" Target="../media/image45.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7.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image" Target="../media/image49.png"/><Relationship Id="rId2" Type="http://schemas.openxmlformats.org/officeDocument/2006/relationships/tags" Target="../tags/tag202.xml"/><Relationship Id="rId16" Type="http://schemas.openxmlformats.org/officeDocument/2006/relationships/image" Target="../media/image48.pn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image" Target="../media/image47.png"/><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png"/><Relationship Id="rId3" Type="http://schemas.openxmlformats.org/officeDocument/2006/relationships/tags" Target="../tags/tag84.xml"/><Relationship Id="rId7" Type="http://schemas.openxmlformats.org/officeDocument/2006/relationships/diagramData" Target="../diagrams/data1.xml"/><Relationship Id="rId12"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11.xml"/><Relationship Id="rId11" Type="http://schemas.microsoft.com/office/2007/relationships/diagramDrawing" Target="../diagrams/drawing1.xml"/><Relationship Id="rId5" Type="http://schemas.openxmlformats.org/officeDocument/2006/relationships/tags" Target="../tags/tag86.xml"/><Relationship Id="rId10" Type="http://schemas.openxmlformats.org/officeDocument/2006/relationships/diagramColors" Target="../diagrams/colors1.xml"/><Relationship Id="rId4" Type="http://schemas.openxmlformats.org/officeDocument/2006/relationships/tags" Target="../tags/tag85.xml"/><Relationship Id="rId9" Type="http://schemas.openxmlformats.org/officeDocument/2006/relationships/diagramQuickStyle" Target="../diagrams/quickStyle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image" Target="../media/image50.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slideLayout" Target="../slideLayouts/slideLayout1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image" Target="../media/image50.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slideLayout" Target="../slideLayouts/slideLayout16.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image" Target="../media/image51.emf"/></Relationships>
</file>

<file path=ppt/slides/_rels/slide32.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51.emf"/><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slideLayout" Target="../slideLayouts/slideLayout16.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image" Target="../media/image50.emf"/></Relationships>
</file>

<file path=ppt/slides/_rels/slide3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image" Target="../media/image52.pn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slideLayout" Target="../slideLayouts/slideLayout1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36" Type="http://schemas.openxmlformats.org/officeDocument/2006/relationships/image" Target="../media/image50.emf"/><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image" Target="../media/image51.emf"/></Relationships>
</file>

<file path=ppt/slides/_rels/slide34.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image" Target="../media/image53.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slideLayout" Target="../slideLayouts/slideLayout16.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image" Target="../media/image51.em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image" Target="../media/image50.emf"/></Relationships>
</file>

<file path=ppt/slides/_rels/slide35.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image" Target="../media/image54.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slideLayout" Target="../slideLayouts/slideLayout16.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image" Target="../media/image50.emf"/><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image" Target="../media/image51.emf"/></Relationships>
</file>

<file path=ppt/slides/_rels/slide36.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55.png"/><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slideLayout" Target="../slideLayouts/slideLayout16.xml"/><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tags" Target="../tags/tag439.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36" Type="http://schemas.openxmlformats.org/officeDocument/2006/relationships/image" Target="../media/image51.emf"/><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tags" Target="../tags/tag465.xml"/><Relationship Id="rId3" Type="http://schemas.openxmlformats.org/officeDocument/2006/relationships/tags" Target="../tags/tag442.xml"/><Relationship Id="rId21" Type="http://schemas.openxmlformats.org/officeDocument/2006/relationships/tags" Target="../tags/tag460.xml"/><Relationship Id="rId34" Type="http://schemas.openxmlformats.org/officeDocument/2006/relationships/image" Target="../media/image56.png"/><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33" Type="http://schemas.openxmlformats.org/officeDocument/2006/relationships/slideLayout" Target="../slideLayouts/slideLayout16.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29" Type="http://schemas.openxmlformats.org/officeDocument/2006/relationships/tags" Target="../tags/tag468.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32" Type="http://schemas.openxmlformats.org/officeDocument/2006/relationships/tags" Target="../tags/tag471.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28" Type="http://schemas.openxmlformats.org/officeDocument/2006/relationships/tags" Target="../tags/tag467.xml"/><Relationship Id="rId36" Type="http://schemas.openxmlformats.org/officeDocument/2006/relationships/image" Target="../media/image51.emf"/><Relationship Id="rId10" Type="http://schemas.openxmlformats.org/officeDocument/2006/relationships/tags" Target="../tags/tag449.xml"/><Relationship Id="rId19" Type="http://schemas.openxmlformats.org/officeDocument/2006/relationships/tags" Target="../tags/tag458.xml"/><Relationship Id="rId31" Type="http://schemas.openxmlformats.org/officeDocument/2006/relationships/tags" Target="../tags/tag470.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tags" Target="../tags/tag466.xml"/><Relationship Id="rId30" Type="http://schemas.openxmlformats.org/officeDocument/2006/relationships/tags" Target="../tags/tag469.xml"/><Relationship Id="rId35" Type="http://schemas.openxmlformats.org/officeDocument/2006/relationships/image" Target="../media/image50.emf"/></Relationships>
</file>

<file path=ppt/slides/_rels/slide38.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tags" Target="../tags/tag484.xml"/><Relationship Id="rId18" Type="http://schemas.openxmlformats.org/officeDocument/2006/relationships/tags" Target="../tags/tag489.xml"/><Relationship Id="rId26" Type="http://schemas.openxmlformats.org/officeDocument/2006/relationships/tags" Target="../tags/tag497.xml"/><Relationship Id="rId3" Type="http://schemas.openxmlformats.org/officeDocument/2006/relationships/tags" Target="../tags/tag474.xml"/><Relationship Id="rId21" Type="http://schemas.openxmlformats.org/officeDocument/2006/relationships/tags" Target="../tags/tag492.xml"/><Relationship Id="rId34" Type="http://schemas.openxmlformats.org/officeDocument/2006/relationships/image" Target="../media/image57.png"/><Relationship Id="rId7" Type="http://schemas.openxmlformats.org/officeDocument/2006/relationships/tags" Target="../tags/tag478.xml"/><Relationship Id="rId12" Type="http://schemas.openxmlformats.org/officeDocument/2006/relationships/tags" Target="../tags/tag483.xml"/><Relationship Id="rId17" Type="http://schemas.openxmlformats.org/officeDocument/2006/relationships/tags" Target="../tags/tag488.xml"/><Relationship Id="rId25" Type="http://schemas.openxmlformats.org/officeDocument/2006/relationships/tags" Target="../tags/tag496.xml"/><Relationship Id="rId33" Type="http://schemas.openxmlformats.org/officeDocument/2006/relationships/slideLayout" Target="../slideLayouts/slideLayout16.xml"/><Relationship Id="rId2" Type="http://schemas.openxmlformats.org/officeDocument/2006/relationships/tags" Target="../tags/tag473.xml"/><Relationship Id="rId16" Type="http://schemas.openxmlformats.org/officeDocument/2006/relationships/tags" Target="../tags/tag487.xml"/><Relationship Id="rId20" Type="http://schemas.openxmlformats.org/officeDocument/2006/relationships/tags" Target="../tags/tag491.xml"/><Relationship Id="rId29" Type="http://schemas.openxmlformats.org/officeDocument/2006/relationships/tags" Target="../tags/tag500.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tags" Target="../tags/tag482.xml"/><Relationship Id="rId24" Type="http://schemas.openxmlformats.org/officeDocument/2006/relationships/tags" Target="../tags/tag495.xml"/><Relationship Id="rId32" Type="http://schemas.openxmlformats.org/officeDocument/2006/relationships/tags" Target="../tags/tag503.xml"/><Relationship Id="rId5" Type="http://schemas.openxmlformats.org/officeDocument/2006/relationships/tags" Target="../tags/tag476.xml"/><Relationship Id="rId15" Type="http://schemas.openxmlformats.org/officeDocument/2006/relationships/tags" Target="../tags/tag486.xml"/><Relationship Id="rId23" Type="http://schemas.openxmlformats.org/officeDocument/2006/relationships/tags" Target="../tags/tag494.xml"/><Relationship Id="rId28" Type="http://schemas.openxmlformats.org/officeDocument/2006/relationships/tags" Target="../tags/tag499.xml"/><Relationship Id="rId36" Type="http://schemas.openxmlformats.org/officeDocument/2006/relationships/image" Target="../media/image51.emf"/><Relationship Id="rId10" Type="http://schemas.openxmlformats.org/officeDocument/2006/relationships/tags" Target="../tags/tag481.xml"/><Relationship Id="rId19" Type="http://schemas.openxmlformats.org/officeDocument/2006/relationships/tags" Target="../tags/tag490.xml"/><Relationship Id="rId31" Type="http://schemas.openxmlformats.org/officeDocument/2006/relationships/tags" Target="../tags/tag502.xml"/><Relationship Id="rId4" Type="http://schemas.openxmlformats.org/officeDocument/2006/relationships/tags" Target="../tags/tag475.xml"/><Relationship Id="rId9" Type="http://schemas.openxmlformats.org/officeDocument/2006/relationships/tags" Target="../tags/tag480.xml"/><Relationship Id="rId14" Type="http://schemas.openxmlformats.org/officeDocument/2006/relationships/tags" Target="../tags/tag485.xml"/><Relationship Id="rId22" Type="http://schemas.openxmlformats.org/officeDocument/2006/relationships/tags" Target="../tags/tag493.xml"/><Relationship Id="rId27" Type="http://schemas.openxmlformats.org/officeDocument/2006/relationships/tags" Target="../tags/tag498.xml"/><Relationship Id="rId30" Type="http://schemas.openxmlformats.org/officeDocument/2006/relationships/tags" Target="../tags/tag501.xml"/><Relationship Id="rId35" Type="http://schemas.openxmlformats.org/officeDocument/2006/relationships/image" Target="../media/image50.emf"/></Relationships>
</file>

<file path=ppt/slides/_rels/slide39.xml.rels><?xml version="1.0" encoding="UTF-8" standalone="yes"?>
<Relationships xmlns="http://schemas.openxmlformats.org/package/2006/relationships"><Relationship Id="rId8" Type="http://schemas.openxmlformats.org/officeDocument/2006/relationships/tags" Target="../tags/tag511.xml"/><Relationship Id="rId13" Type="http://schemas.openxmlformats.org/officeDocument/2006/relationships/tags" Target="../tags/tag516.xml"/><Relationship Id="rId18" Type="http://schemas.openxmlformats.org/officeDocument/2006/relationships/tags" Target="../tags/tag521.xml"/><Relationship Id="rId26" Type="http://schemas.openxmlformats.org/officeDocument/2006/relationships/tags" Target="../tags/tag529.xml"/><Relationship Id="rId3" Type="http://schemas.openxmlformats.org/officeDocument/2006/relationships/tags" Target="../tags/tag506.xml"/><Relationship Id="rId21" Type="http://schemas.openxmlformats.org/officeDocument/2006/relationships/tags" Target="../tags/tag524.xml"/><Relationship Id="rId34" Type="http://schemas.openxmlformats.org/officeDocument/2006/relationships/image" Target="../media/image58.png"/><Relationship Id="rId7" Type="http://schemas.openxmlformats.org/officeDocument/2006/relationships/tags" Target="../tags/tag510.xml"/><Relationship Id="rId12" Type="http://schemas.openxmlformats.org/officeDocument/2006/relationships/tags" Target="../tags/tag515.xml"/><Relationship Id="rId17" Type="http://schemas.openxmlformats.org/officeDocument/2006/relationships/tags" Target="../tags/tag520.xml"/><Relationship Id="rId25" Type="http://schemas.openxmlformats.org/officeDocument/2006/relationships/tags" Target="../tags/tag528.xml"/><Relationship Id="rId33" Type="http://schemas.openxmlformats.org/officeDocument/2006/relationships/slideLayout" Target="../slideLayouts/slideLayout16.xml"/><Relationship Id="rId2" Type="http://schemas.openxmlformats.org/officeDocument/2006/relationships/tags" Target="../tags/tag505.xml"/><Relationship Id="rId16" Type="http://schemas.openxmlformats.org/officeDocument/2006/relationships/tags" Target="../tags/tag519.xml"/><Relationship Id="rId20" Type="http://schemas.openxmlformats.org/officeDocument/2006/relationships/tags" Target="../tags/tag523.xml"/><Relationship Id="rId29" Type="http://schemas.openxmlformats.org/officeDocument/2006/relationships/tags" Target="../tags/tag532.xml"/><Relationship Id="rId1" Type="http://schemas.openxmlformats.org/officeDocument/2006/relationships/tags" Target="../tags/tag504.xml"/><Relationship Id="rId6" Type="http://schemas.openxmlformats.org/officeDocument/2006/relationships/tags" Target="../tags/tag509.xml"/><Relationship Id="rId11" Type="http://schemas.openxmlformats.org/officeDocument/2006/relationships/tags" Target="../tags/tag514.xml"/><Relationship Id="rId24" Type="http://schemas.openxmlformats.org/officeDocument/2006/relationships/tags" Target="../tags/tag527.xml"/><Relationship Id="rId32" Type="http://schemas.openxmlformats.org/officeDocument/2006/relationships/tags" Target="../tags/tag535.xml"/><Relationship Id="rId5" Type="http://schemas.openxmlformats.org/officeDocument/2006/relationships/tags" Target="../tags/tag508.xml"/><Relationship Id="rId15" Type="http://schemas.openxmlformats.org/officeDocument/2006/relationships/tags" Target="../tags/tag518.xml"/><Relationship Id="rId23" Type="http://schemas.openxmlformats.org/officeDocument/2006/relationships/tags" Target="../tags/tag526.xml"/><Relationship Id="rId28" Type="http://schemas.openxmlformats.org/officeDocument/2006/relationships/tags" Target="../tags/tag531.xml"/><Relationship Id="rId36" Type="http://schemas.openxmlformats.org/officeDocument/2006/relationships/image" Target="../media/image51.emf"/><Relationship Id="rId10" Type="http://schemas.openxmlformats.org/officeDocument/2006/relationships/tags" Target="../tags/tag513.xml"/><Relationship Id="rId19" Type="http://schemas.openxmlformats.org/officeDocument/2006/relationships/tags" Target="../tags/tag522.xml"/><Relationship Id="rId31" Type="http://schemas.openxmlformats.org/officeDocument/2006/relationships/tags" Target="../tags/tag534.xml"/><Relationship Id="rId4" Type="http://schemas.openxmlformats.org/officeDocument/2006/relationships/tags" Target="../tags/tag507.xml"/><Relationship Id="rId9" Type="http://schemas.openxmlformats.org/officeDocument/2006/relationships/tags" Target="../tags/tag512.xml"/><Relationship Id="rId14" Type="http://schemas.openxmlformats.org/officeDocument/2006/relationships/tags" Target="../tags/tag517.xml"/><Relationship Id="rId22" Type="http://schemas.openxmlformats.org/officeDocument/2006/relationships/tags" Target="../tags/tag525.xml"/><Relationship Id="rId27" Type="http://schemas.openxmlformats.org/officeDocument/2006/relationships/tags" Target="../tags/tag530.xml"/><Relationship Id="rId30" Type="http://schemas.openxmlformats.org/officeDocument/2006/relationships/tags" Target="../tags/tag533.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tags" Target="../tags/tag9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12.png"/><Relationship Id="rId5" Type="http://schemas.openxmlformats.org/officeDocument/2006/relationships/tags" Target="../tags/tag91.xml"/><Relationship Id="rId10" Type="http://schemas.openxmlformats.org/officeDocument/2006/relationships/image" Target="../media/image11.png"/><Relationship Id="rId4" Type="http://schemas.openxmlformats.org/officeDocument/2006/relationships/tags" Target="../tags/tag90.xml"/><Relationship Id="rId9"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tags" Target="../tags/tag543.xml"/><Relationship Id="rId13" Type="http://schemas.openxmlformats.org/officeDocument/2006/relationships/tags" Target="../tags/tag548.xml"/><Relationship Id="rId18" Type="http://schemas.openxmlformats.org/officeDocument/2006/relationships/tags" Target="../tags/tag553.xml"/><Relationship Id="rId26" Type="http://schemas.openxmlformats.org/officeDocument/2006/relationships/tags" Target="../tags/tag561.xml"/><Relationship Id="rId3" Type="http://schemas.openxmlformats.org/officeDocument/2006/relationships/tags" Target="../tags/tag538.xml"/><Relationship Id="rId21" Type="http://schemas.openxmlformats.org/officeDocument/2006/relationships/tags" Target="../tags/tag556.xml"/><Relationship Id="rId34" Type="http://schemas.openxmlformats.org/officeDocument/2006/relationships/image" Target="../media/image59.png"/><Relationship Id="rId7" Type="http://schemas.openxmlformats.org/officeDocument/2006/relationships/tags" Target="../tags/tag542.xml"/><Relationship Id="rId12" Type="http://schemas.openxmlformats.org/officeDocument/2006/relationships/tags" Target="../tags/tag547.xml"/><Relationship Id="rId17" Type="http://schemas.openxmlformats.org/officeDocument/2006/relationships/tags" Target="../tags/tag552.xml"/><Relationship Id="rId25" Type="http://schemas.openxmlformats.org/officeDocument/2006/relationships/tags" Target="../tags/tag560.xml"/><Relationship Id="rId33" Type="http://schemas.openxmlformats.org/officeDocument/2006/relationships/slideLayout" Target="../slideLayouts/slideLayout16.xml"/><Relationship Id="rId2" Type="http://schemas.openxmlformats.org/officeDocument/2006/relationships/tags" Target="../tags/tag537.xml"/><Relationship Id="rId16" Type="http://schemas.openxmlformats.org/officeDocument/2006/relationships/tags" Target="../tags/tag551.xml"/><Relationship Id="rId20" Type="http://schemas.openxmlformats.org/officeDocument/2006/relationships/tags" Target="../tags/tag555.xml"/><Relationship Id="rId29" Type="http://schemas.openxmlformats.org/officeDocument/2006/relationships/tags" Target="../tags/tag564.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tags" Target="../tags/tag546.xml"/><Relationship Id="rId24" Type="http://schemas.openxmlformats.org/officeDocument/2006/relationships/tags" Target="../tags/tag559.xml"/><Relationship Id="rId32" Type="http://schemas.openxmlformats.org/officeDocument/2006/relationships/tags" Target="../tags/tag567.xml"/><Relationship Id="rId5" Type="http://schemas.openxmlformats.org/officeDocument/2006/relationships/tags" Target="../tags/tag540.xml"/><Relationship Id="rId15" Type="http://schemas.openxmlformats.org/officeDocument/2006/relationships/tags" Target="../tags/tag550.xml"/><Relationship Id="rId23" Type="http://schemas.openxmlformats.org/officeDocument/2006/relationships/tags" Target="../tags/tag558.xml"/><Relationship Id="rId28" Type="http://schemas.openxmlformats.org/officeDocument/2006/relationships/tags" Target="../tags/tag563.xml"/><Relationship Id="rId36" Type="http://schemas.openxmlformats.org/officeDocument/2006/relationships/image" Target="../media/image50.emf"/><Relationship Id="rId10" Type="http://schemas.openxmlformats.org/officeDocument/2006/relationships/tags" Target="../tags/tag545.xml"/><Relationship Id="rId19" Type="http://schemas.openxmlformats.org/officeDocument/2006/relationships/tags" Target="../tags/tag554.xml"/><Relationship Id="rId31" Type="http://schemas.openxmlformats.org/officeDocument/2006/relationships/tags" Target="../tags/tag566.xml"/><Relationship Id="rId4" Type="http://schemas.openxmlformats.org/officeDocument/2006/relationships/tags" Target="../tags/tag539.xml"/><Relationship Id="rId9" Type="http://schemas.openxmlformats.org/officeDocument/2006/relationships/tags" Target="../tags/tag544.xml"/><Relationship Id="rId14" Type="http://schemas.openxmlformats.org/officeDocument/2006/relationships/tags" Target="../tags/tag549.xml"/><Relationship Id="rId22" Type="http://schemas.openxmlformats.org/officeDocument/2006/relationships/tags" Target="../tags/tag557.xml"/><Relationship Id="rId27" Type="http://schemas.openxmlformats.org/officeDocument/2006/relationships/tags" Target="../tags/tag562.xml"/><Relationship Id="rId30" Type="http://schemas.openxmlformats.org/officeDocument/2006/relationships/tags" Target="../tags/tag565.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tags" Target="../tags/tag580.xml"/><Relationship Id="rId18" Type="http://schemas.openxmlformats.org/officeDocument/2006/relationships/tags" Target="../tags/tag585.xml"/><Relationship Id="rId26" Type="http://schemas.openxmlformats.org/officeDocument/2006/relationships/tags" Target="../tags/tag593.xml"/><Relationship Id="rId3" Type="http://schemas.openxmlformats.org/officeDocument/2006/relationships/tags" Target="../tags/tag570.xml"/><Relationship Id="rId21" Type="http://schemas.openxmlformats.org/officeDocument/2006/relationships/tags" Target="../tags/tag588.xml"/><Relationship Id="rId34" Type="http://schemas.openxmlformats.org/officeDocument/2006/relationships/image" Target="../media/image60.png"/><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5" Type="http://schemas.openxmlformats.org/officeDocument/2006/relationships/tags" Target="../tags/tag592.xml"/><Relationship Id="rId33" Type="http://schemas.openxmlformats.org/officeDocument/2006/relationships/slideLayout" Target="../slideLayouts/slideLayout16.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tags" Target="../tags/tag587.xml"/><Relationship Id="rId29" Type="http://schemas.openxmlformats.org/officeDocument/2006/relationships/tags" Target="../tags/tag596.xml"/><Relationship Id="rId1" Type="http://schemas.openxmlformats.org/officeDocument/2006/relationships/tags" Target="../tags/tag568.x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tags" Target="../tags/tag591.xml"/><Relationship Id="rId32" Type="http://schemas.openxmlformats.org/officeDocument/2006/relationships/tags" Target="../tags/tag599.xml"/><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tags" Target="../tags/tag590.xml"/><Relationship Id="rId28" Type="http://schemas.openxmlformats.org/officeDocument/2006/relationships/tags" Target="../tags/tag595.xml"/><Relationship Id="rId36" Type="http://schemas.openxmlformats.org/officeDocument/2006/relationships/image" Target="../media/image51.emf"/><Relationship Id="rId10" Type="http://schemas.openxmlformats.org/officeDocument/2006/relationships/tags" Target="../tags/tag577.xml"/><Relationship Id="rId19" Type="http://schemas.openxmlformats.org/officeDocument/2006/relationships/tags" Target="../tags/tag586.xml"/><Relationship Id="rId31" Type="http://schemas.openxmlformats.org/officeDocument/2006/relationships/tags" Target="../tags/tag598.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tags" Target="../tags/tag589.xml"/><Relationship Id="rId27" Type="http://schemas.openxmlformats.org/officeDocument/2006/relationships/tags" Target="../tags/tag594.xml"/><Relationship Id="rId30" Type="http://schemas.openxmlformats.org/officeDocument/2006/relationships/tags" Target="../tags/tag597.xml"/><Relationship Id="rId35" Type="http://schemas.openxmlformats.org/officeDocument/2006/relationships/image" Target="../media/image50.emf"/></Relationships>
</file>

<file path=ppt/slides/_rels/slide42.xml.rels><?xml version="1.0" encoding="UTF-8" standalone="yes"?>
<Relationships xmlns="http://schemas.openxmlformats.org/package/2006/relationships"><Relationship Id="rId8" Type="http://schemas.openxmlformats.org/officeDocument/2006/relationships/tags" Target="../tags/tag607.xml"/><Relationship Id="rId13" Type="http://schemas.openxmlformats.org/officeDocument/2006/relationships/tags" Target="../tags/tag612.xml"/><Relationship Id="rId18" Type="http://schemas.openxmlformats.org/officeDocument/2006/relationships/tags" Target="../tags/tag617.xml"/><Relationship Id="rId26" Type="http://schemas.openxmlformats.org/officeDocument/2006/relationships/tags" Target="../tags/tag625.xml"/><Relationship Id="rId3" Type="http://schemas.openxmlformats.org/officeDocument/2006/relationships/tags" Target="../tags/tag602.xml"/><Relationship Id="rId21" Type="http://schemas.openxmlformats.org/officeDocument/2006/relationships/tags" Target="../tags/tag620.xml"/><Relationship Id="rId34" Type="http://schemas.openxmlformats.org/officeDocument/2006/relationships/image" Target="../media/image50.emf"/><Relationship Id="rId7" Type="http://schemas.openxmlformats.org/officeDocument/2006/relationships/tags" Target="../tags/tag606.xml"/><Relationship Id="rId12" Type="http://schemas.openxmlformats.org/officeDocument/2006/relationships/tags" Target="../tags/tag611.xml"/><Relationship Id="rId17" Type="http://schemas.openxmlformats.org/officeDocument/2006/relationships/tags" Target="../tags/tag616.xml"/><Relationship Id="rId25" Type="http://schemas.openxmlformats.org/officeDocument/2006/relationships/tags" Target="../tags/tag624.xml"/><Relationship Id="rId33" Type="http://schemas.openxmlformats.org/officeDocument/2006/relationships/slideLayout" Target="../slideLayouts/slideLayout16.xml"/><Relationship Id="rId2" Type="http://schemas.openxmlformats.org/officeDocument/2006/relationships/tags" Target="../tags/tag601.xml"/><Relationship Id="rId16" Type="http://schemas.openxmlformats.org/officeDocument/2006/relationships/tags" Target="../tags/tag615.xml"/><Relationship Id="rId20" Type="http://schemas.openxmlformats.org/officeDocument/2006/relationships/tags" Target="../tags/tag619.xml"/><Relationship Id="rId29" Type="http://schemas.openxmlformats.org/officeDocument/2006/relationships/tags" Target="../tags/tag628.xml"/><Relationship Id="rId1" Type="http://schemas.openxmlformats.org/officeDocument/2006/relationships/tags" Target="../tags/tag600.xml"/><Relationship Id="rId6" Type="http://schemas.openxmlformats.org/officeDocument/2006/relationships/tags" Target="../tags/tag605.xml"/><Relationship Id="rId11" Type="http://schemas.openxmlformats.org/officeDocument/2006/relationships/tags" Target="../tags/tag610.xml"/><Relationship Id="rId24" Type="http://schemas.openxmlformats.org/officeDocument/2006/relationships/tags" Target="../tags/tag623.xml"/><Relationship Id="rId32" Type="http://schemas.openxmlformats.org/officeDocument/2006/relationships/tags" Target="../tags/tag631.xml"/><Relationship Id="rId5" Type="http://schemas.openxmlformats.org/officeDocument/2006/relationships/tags" Target="../tags/tag604.xml"/><Relationship Id="rId15" Type="http://schemas.openxmlformats.org/officeDocument/2006/relationships/tags" Target="../tags/tag614.xml"/><Relationship Id="rId23" Type="http://schemas.openxmlformats.org/officeDocument/2006/relationships/tags" Target="../tags/tag622.xml"/><Relationship Id="rId28" Type="http://schemas.openxmlformats.org/officeDocument/2006/relationships/tags" Target="../tags/tag627.xml"/><Relationship Id="rId10" Type="http://schemas.openxmlformats.org/officeDocument/2006/relationships/tags" Target="../tags/tag609.xml"/><Relationship Id="rId19" Type="http://schemas.openxmlformats.org/officeDocument/2006/relationships/tags" Target="../tags/tag618.xml"/><Relationship Id="rId31" Type="http://schemas.openxmlformats.org/officeDocument/2006/relationships/tags" Target="../tags/tag630.xml"/><Relationship Id="rId4" Type="http://schemas.openxmlformats.org/officeDocument/2006/relationships/tags" Target="../tags/tag603.xml"/><Relationship Id="rId9" Type="http://schemas.openxmlformats.org/officeDocument/2006/relationships/tags" Target="../tags/tag608.xml"/><Relationship Id="rId14" Type="http://schemas.openxmlformats.org/officeDocument/2006/relationships/tags" Target="../tags/tag613.xml"/><Relationship Id="rId22" Type="http://schemas.openxmlformats.org/officeDocument/2006/relationships/tags" Target="../tags/tag621.xml"/><Relationship Id="rId27" Type="http://schemas.openxmlformats.org/officeDocument/2006/relationships/tags" Target="../tags/tag626.xml"/><Relationship Id="rId30" Type="http://schemas.openxmlformats.org/officeDocument/2006/relationships/tags" Target="../tags/tag629.xml"/><Relationship Id="rId35" Type="http://schemas.openxmlformats.org/officeDocument/2006/relationships/image" Target="../media/image51.emf"/></Relationships>
</file>

<file path=ppt/slides/_rels/slide43.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34" Type="http://schemas.openxmlformats.org/officeDocument/2006/relationships/image" Target="../media/image50.emf"/><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33" Type="http://schemas.openxmlformats.org/officeDocument/2006/relationships/slideLayout" Target="../slideLayouts/slideLayout1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tags" Target="../tags/tag660.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32" Type="http://schemas.openxmlformats.org/officeDocument/2006/relationships/tags" Target="../tags/tag663.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tags" Target="../tags/tag659.xml"/><Relationship Id="rId10" Type="http://schemas.openxmlformats.org/officeDocument/2006/relationships/tags" Target="../tags/tag641.xml"/><Relationship Id="rId19" Type="http://schemas.openxmlformats.org/officeDocument/2006/relationships/tags" Target="../tags/tag650.xml"/><Relationship Id="rId31" Type="http://schemas.openxmlformats.org/officeDocument/2006/relationships/tags" Target="../tags/tag662.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tags" Target="../tags/tag661.xml"/><Relationship Id="rId35" Type="http://schemas.openxmlformats.org/officeDocument/2006/relationships/image" Target="../media/image51.emf"/></Relationships>
</file>

<file path=ppt/slides/_rels/slide44.xml.rels><?xml version="1.0" encoding="UTF-8" standalone="yes"?>
<Relationships xmlns="http://schemas.openxmlformats.org/package/2006/relationships"><Relationship Id="rId8" Type="http://schemas.openxmlformats.org/officeDocument/2006/relationships/tags" Target="../tags/tag671.xml"/><Relationship Id="rId13" Type="http://schemas.openxmlformats.org/officeDocument/2006/relationships/tags" Target="../tags/tag676.xml"/><Relationship Id="rId18" Type="http://schemas.openxmlformats.org/officeDocument/2006/relationships/tags" Target="../tags/tag681.xml"/><Relationship Id="rId26" Type="http://schemas.openxmlformats.org/officeDocument/2006/relationships/tags" Target="../tags/tag689.xml"/><Relationship Id="rId3" Type="http://schemas.openxmlformats.org/officeDocument/2006/relationships/tags" Target="../tags/tag666.xml"/><Relationship Id="rId21" Type="http://schemas.openxmlformats.org/officeDocument/2006/relationships/tags" Target="../tags/tag684.xml"/><Relationship Id="rId34" Type="http://schemas.openxmlformats.org/officeDocument/2006/relationships/image" Target="../media/image50.emf"/><Relationship Id="rId7" Type="http://schemas.openxmlformats.org/officeDocument/2006/relationships/tags" Target="../tags/tag670.xml"/><Relationship Id="rId12" Type="http://schemas.openxmlformats.org/officeDocument/2006/relationships/tags" Target="../tags/tag675.xml"/><Relationship Id="rId17" Type="http://schemas.openxmlformats.org/officeDocument/2006/relationships/tags" Target="../tags/tag680.xml"/><Relationship Id="rId25" Type="http://schemas.openxmlformats.org/officeDocument/2006/relationships/tags" Target="../tags/tag688.xml"/><Relationship Id="rId33" Type="http://schemas.openxmlformats.org/officeDocument/2006/relationships/slideLayout" Target="../slideLayouts/slideLayout16.xml"/><Relationship Id="rId2" Type="http://schemas.openxmlformats.org/officeDocument/2006/relationships/tags" Target="../tags/tag665.xml"/><Relationship Id="rId16" Type="http://schemas.openxmlformats.org/officeDocument/2006/relationships/tags" Target="../tags/tag679.xml"/><Relationship Id="rId20" Type="http://schemas.openxmlformats.org/officeDocument/2006/relationships/tags" Target="../tags/tag683.xml"/><Relationship Id="rId29" Type="http://schemas.openxmlformats.org/officeDocument/2006/relationships/tags" Target="../tags/tag692.xml"/><Relationship Id="rId1" Type="http://schemas.openxmlformats.org/officeDocument/2006/relationships/tags" Target="../tags/tag664.xml"/><Relationship Id="rId6" Type="http://schemas.openxmlformats.org/officeDocument/2006/relationships/tags" Target="../tags/tag669.xml"/><Relationship Id="rId11" Type="http://schemas.openxmlformats.org/officeDocument/2006/relationships/tags" Target="../tags/tag674.xml"/><Relationship Id="rId24" Type="http://schemas.openxmlformats.org/officeDocument/2006/relationships/tags" Target="../tags/tag687.xml"/><Relationship Id="rId32" Type="http://schemas.openxmlformats.org/officeDocument/2006/relationships/tags" Target="../tags/tag695.xml"/><Relationship Id="rId5" Type="http://schemas.openxmlformats.org/officeDocument/2006/relationships/tags" Target="../tags/tag668.xml"/><Relationship Id="rId15" Type="http://schemas.openxmlformats.org/officeDocument/2006/relationships/tags" Target="../tags/tag678.xml"/><Relationship Id="rId23" Type="http://schemas.openxmlformats.org/officeDocument/2006/relationships/tags" Target="../tags/tag686.xml"/><Relationship Id="rId28" Type="http://schemas.openxmlformats.org/officeDocument/2006/relationships/tags" Target="../tags/tag691.xml"/><Relationship Id="rId10" Type="http://schemas.openxmlformats.org/officeDocument/2006/relationships/tags" Target="../tags/tag673.xml"/><Relationship Id="rId19" Type="http://schemas.openxmlformats.org/officeDocument/2006/relationships/tags" Target="../tags/tag682.xml"/><Relationship Id="rId31" Type="http://schemas.openxmlformats.org/officeDocument/2006/relationships/tags" Target="../tags/tag694.xml"/><Relationship Id="rId4" Type="http://schemas.openxmlformats.org/officeDocument/2006/relationships/tags" Target="../tags/tag667.xml"/><Relationship Id="rId9" Type="http://schemas.openxmlformats.org/officeDocument/2006/relationships/tags" Target="../tags/tag672.xml"/><Relationship Id="rId14" Type="http://schemas.openxmlformats.org/officeDocument/2006/relationships/tags" Target="../tags/tag677.xml"/><Relationship Id="rId22" Type="http://schemas.openxmlformats.org/officeDocument/2006/relationships/tags" Target="../tags/tag685.xml"/><Relationship Id="rId27" Type="http://schemas.openxmlformats.org/officeDocument/2006/relationships/tags" Target="../tags/tag690.xml"/><Relationship Id="rId30" Type="http://schemas.openxmlformats.org/officeDocument/2006/relationships/tags" Target="../tags/tag693.xml"/><Relationship Id="rId35" Type="http://schemas.openxmlformats.org/officeDocument/2006/relationships/image" Target="../media/image51.emf"/></Relationships>
</file>

<file path=ppt/slides/_rels/slide45.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 Type="http://schemas.openxmlformats.org/officeDocument/2006/relationships/tags" Target="../tags/tag698.xml"/><Relationship Id="rId21" Type="http://schemas.openxmlformats.org/officeDocument/2006/relationships/tags" Target="../tags/tag716.xml"/><Relationship Id="rId34" Type="http://schemas.openxmlformats.org/officeDocument/2006/relationships/image" Target="../media/image50.emf"/><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slideLayout" Target="../slideLayouts/slideLayout16.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29" Type="http://schemas.openxmlformats.org/officeDocument/2006/relationships/tags" Target="../tags/tag724.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5" Type="http://schemas.openxmlformats.org/officeDocument/2006/relationships/tags" Target="../tags/tag700.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35" Type="http://schemas.openxmlformats.org/officeDocument/2006/relationships/image" Target="../media/image51.emf"/></Relationships>
</file>

<file path=ppt/slides/_rels/slide46.xml.rels><?xml version="1.0" encoding="UTF-8" standalone="yes"?>
<Relationships xmlns="http://schemas.openxmlformats.org/package/2006/relationships"><Relationship Id="rId8" Type="http://schemas.openxmlformats.org/officeDocument/2006/relationships/tags" Target="../tags/tag735.xml"/><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 Type="http://schemas.openxmlformats.org/officeDocument/2006/relationships/tags" Target="../tags/tag730.xml"/><Relationship Id="rId21" Type="http://schemas.openxmlformats.org/officeDocument/2006/relationships/tags" Target="../tags/tag748.xml"/><Relationship Id="rId34" Type="http://schemas.openxmlformats.org/officeDocument/2006/relationships/image" Target="../media/image50.emf"/><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slideLayout" Target="../slideLayouts/slideLayout16.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tags" Target="../tags/tag747.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51.emf"/></Relationships>
</file>

<file path=ppt/slides/_rels/slide47.xml.rels><?xml version="1.0" encoding="UTF-8" standalone="yes"?>
<Relationships xmlns="http://schemas.openxmlformats.org/package/2006/relationships"><Relationship Id="rId8" Type="http://schemas.openxmlformats.org/officeDocument/2006/relationships/tags" Target="../tags/tag767.xml"/><Relationship Id="rId13" Type="http://schemas.openxmlformats.org/officeDocument/2006/relationships/tags" Target="../tags/tag772.xml"/><Relationship Id="rId18" Type="http://schemas.openxmlformats.org/officeDocument/2006/relationships/tags" Target="../tags/tag777.xml"/><Relationship Id="rId26" Type="http://schemas.openxmlformats.org/officeDocument/2006/relationships/tags" Target="../tags/tag785.xml"/><Relationship Id="rId3" Type="http://schemas.openxmlformats.org/officeDocument/2006/relationships/tags" Target="../tags/tag762.xml"/><Relationship Id="rId21" Type="http://schemas.openxmlformats.org/officeDocument/2006/relationships/tags" Target="../tags/tag780.xml"/><Relationship Id="rId34" Type="http://schemas.openxmlformats.org/officeDocument/2006/relationships/image" Target="../media/image50.emf"/><Relationship Id="rId7" Type="http://schemas.openxmlformats.org/officeDocument/2006/relationships/tags" Target="../tags/tag766.xml"/><Relationship Id="rId12" Type="http://schemas.openxmlformats.org/officeDocument/2006/relationships/tags" Target="../tags/tag771.xml"/><Relationship Id="rId17" Type="http://schemas.openxmlformats.org/officeDocument/2006/relationships/tags" Target="../tags/tag776.xml"/><Relationship Id="rId25" Type="http://schemas.openxmlformats.org/officeDocument/2006/relationships/tags" Target="../tags/tag784.xml"/><Relationship Id="rId33" Type="http://schemas.openxmlformats.org/officeDocument/2006/relationships/slideLayout" Target="../slideLayouts/slideLayout16.xml"/><Relationship Id="rId2" Type="http://schemas.openxmlformats.org/officeDocument/2006/relationships/tags" Target="../tags/tag761.xml"/><Relationship Id="rId16" Type="http://schemas.openxmlformats.org/officeDocument/2006/relationships/tags" Target="../tags/tag775.xml"/><Relationship Id="rId20" Type="http://schemas.openxmlformats.org/officeDocument/2006/relationships/tags" Target="../tags/tag779.xml"/><Relationship Id="rId29" Type="http://schemas.openxmlformats.org/officeDocument/2006/relationships/tags" Target="../tags/tag788.xml"/><Relationship Id="rId1" Type="http://schemas.openxmlformats.org/officeDocument/2006/relationships/tags" Target="../tags/tag760.xml"/><Relationship Id="rId6" Type="http://schemas.openxmlformats.org/officeDocument/2006/relationships/tags" Target="../tags/tag765.xml"/><Relationship Id="rId11" Type="http://schemas.openxmlformats.org/officeDocument/2006/relationships/tags" Target="../tags/tag770.xml"/><Relationship Id="rId24" Type="http://schemas.openxmlformats.org/officeDocument/2006/relationships/tags" Target="../tags/tag783.xml"/><Relationship Id="rId32" Type="http://schemas.openxmlformats.org/officeDocument/2006/relationships/tags" Target="../tags/tag791.xml"/><Relationship Id="rId5" Type="http://schemas.openxmlformats.org/officeDocument/2006/relationships/tags" Target="../tags/tag764.xml"/><Relationship Id="rId15" Type="http://schemas.openxmlformats.org/officeDocument/2006/relationships/tags" Target="../tags/tag774.xml"/><Relationship Id="rId23" Type="http://schemas.openxmlformats.org/officeDocument/2006/relationships/tags" Target="../tags/tag782.xml"/><Relationship Id="rId28" Type="http://schemas.openxmlformats.org/officeDocument/2006/relationships/tags" Target="../tags/tag787.xml"/><Relationship Id="rId10" Type="http://schemas.openxmlformats.org/officeDocument/2006/relationships/tags" Target="../tags/tag769.xml"/><Relationship Id="rId19" Type="http://schemas.openxmlformats.org/officeDocument/2006/relationships/tags" Target="../tags/tag778.xml"/><Relationship Id="rId31" Type="http://schemas.openxmlformats.org/officeDocument/2006/relationships/tags" Target="../tags/tag790.xml"/><Relationship Id="rId4" Type="http://schemas.openxmlformats.org/officeDocument/2006/relationships/tags" Target="../tags/tag763.xml"/><Relationship Id="rId9" Type="http://schemas.openxmlformats.org/officeDocument/2006/relationships/tags" Target="../tags/tag768.xml"/><Relationship Id="rId14" Type="http://schemas.openxmlformats.org/officeDocument/2006/relationships/tags" Target="../tags/tag773.xml"/><Relationship Id="rId22" Type="http://schemas.openxmlformats.org/officeDocument/2006/relationships/tags" Target="../tags/tag781.xml"/><Relationship Id="rId27" Type="http://schemas.openxmlformats.org/officeDocument/2006/relationships/tags" Target="../tags/tag786.xml"/><Relationship Id="rId30" Type="http://schemas.openxmlformats.org/officeDocument/2006/relationships/tags" Target="../tags/tag789.xml"/><Relationship Id="rId35" Type="http://schemas.openxmlformats.org/officeDocument/2006/relationships/image" Target="../media/image51.emf"/></Relationships>
</file>

<file path=ppt/slides/_rels/slide48.xml.rels><?xml version="1.0" encoding="UTF-8" standalone="yes"?>
<Relationships xmlns="http://schemas.openxmlformats.org/package/2006/relationships"><Relationship Id="rId8" Type="http://schemas.openxmlformats.org/officeDocument/2006/relationships/tags" Target="../tags/tag799.xml"/><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 Type="http://schemas.openxmlformats.org/officeDocument/2006/relationships/tags" Target="../tags/tag794.xml"/><Relationship Id="rId21" Type="http://schemas.openxmlformats.org/officeDocument/2006/relationships/tags" Target="../tags/tag812.xml"/><Relationship Id="rId34" Type="http://schemas.openxmlformats.org/officeDocument/2006/relationships/image" Target="../media/image51.emf"/><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slideLayout" Target="../slideLayouts/slideLayout16.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image" Target="../media/image50.emf"/></Relationships>
</file>

<file path=ppt/slides/_rels/slide49.xml.rels><?xml version="1.0" encoding="UTF-8" standalone="yes"?>
<Relationships xmlns="http://schemas.openxmlformats.org/package/2006/relationships"><Relationship Id="rId8" Type="http://schemas.openxmlformats.org/officeDocument/2006/relationships/hyperlink" Target="https://ess.hdsb.ca/TrainingConfirmH.php?fAction=WHMIS20162017&amp;ccsForm=web_Null" TargetMode="External"/><Relationship Id="rId3" Type="http://schemas.openxmlformats.org/officeDocument/2006/relationships/tags" Target="../tags/tag826.xml"/><Relationship Id="rId7" Type="http://schemas.openxmlformats.org/officeDocument/2006/relationships/notesSlide" Target="../notesSlides/notesSlide2.xml"/><Relationship Id="rId2" Type="http://schemas.openxmlformats.org/officeDocument/2006/relationships/tags" Target="../tags/tag825.xml"/><Relationship Id="rId1" Type="http://schemas.openxmlformats.org/officeDocument/2006/relationships/tags" Target="../tags/tag824.xml"/><Relationship Id="rId6" Type="http://schemas.openxmlformats.org/officeDocument/2006/relationships/slideLayout" Target="../slideLayouts/slideLayout2.xml"/><Relationship Id="rId5" Type="http://schemas.openxmlformats.org/officeDocument/2006/relationships/tags" Target="../tags/tag828.xml"/><Relationship Id="rId4" Type="http://schemas.openxmlformats.org/officeDocument/2006/relationships/tags" Target="../tags/tag827.xml"/></Relationships>
</file>

<file path=ppt/slides/_rels/slide5.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4.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5.png"/><Relationship Id="rId5" Type="http://schemas.openxmlformats.org/officeDocument/2006/relationships/slideLayout" Target="../slideLayouts/slideLayout3.xml"/><Relationship Id="rId4" Type="http://schemas.openxmlformats.org/officeDocument/2006/relationships/tags" Target="../tags/tag109.xml"/></Relationships>
</file>

<file path=ppt/slides/_rels/slide8.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6.png"/><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9.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7.png"/><Relationship Id="rId5" Type="http://schemas.openxmlformats.org/officeDocument/2006/relationships/slideLayout" Target="../slideLayouts/slideLayout3.xml"/><Relationship Id="rId4" Type="http://schemas.openxmlformats.org/officeDocument/2006/relationships/tags" Target="../tags/tag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130621" y="5029200"/>
            <a:ext cx="7772400" cy="1470025"/>
          </a:xfrm>
        </p:spPr>
        <p:txBody>
          <a:bodyPr>
            <a:normAutofit fontScale="90000"/>
          </a:bodyPr>
          <a:lstStyle/>
          <a:p>
            <a:r>
              <a:rPr lang="en-US" dirty="0"/>
              <a:t>WHMIS</a:t>
            </a:r>
            <a:br>
              <a:rPr lang="en-US" sz="2800" dirty="0"/>
            </a:br>
            <a:r>
              <a:rPr lang="en-US" sz="2800" dirty="0"/>
              <a:t>(Workplace Hazardous Materials Information System)</a:t>
            </a:r>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3"/>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custDataLst>
      <p:tags r:id="rId1"/>
    </p:custDataLst>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33400" y="304800"/>
            <a:ext cx="8077200" cy="457200"/>
          </a:xfrm>
        </p:spPr>
        <p:txBody>
          <a:bodyPr>
            <a:noAutofit/>
          </a:bodyPr>
          <a:lstStyle/>
          <a:p>
            <a:r>
              <a:rPr lang="en-US" sz="2800" dirty="0">
                <a:solidFill>
                  <a:schemeClr val="bg1">
                    <a:lumMod val="50000"/>
                  </a:schemeClr>
                </a:solidFill>
              </a:rPr>
              <a:t>CLASS D: Poisonous and Infectious Materials </a:t>
            </a:r>
            <a:endParaRPr lang="en-US" sz="28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Content Placeholder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3"/>
          <p:cNvSpPr txBox="1">
            <a:spLocks/>
          </p:cNvSpPr>
          <p:nvPr>
            <p:custDataLst>
              <p:tags r:id="rId7"/>
            </p:custDataLst>
          </p:nvPr>
        </p:nvSpPr>
        <p:spPr>
          <a:xfrm>
            <a:off x="609600" y="680888"/>
            <a:ext cx="4724401" cy="4572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1800" dirty="0">
                <a:solidFill>
                  <a:schemeClr val="tx2"/>
                </a:solidFill>
              </a:rPr>
              <a:t>This class has 3 divisions: D1, D2 and D3</a:t>
            </a:r>
            <a:endParaRPr lang="en-US" sz="1800" dirty="0"/>
          </a:p>
        </p:txBody>
      </p:sp>
    </p:spTree>
    <p:custDataLst>
      <p:tags r:id="rId1"/>
    </p:custDataLst>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Poisonous, may be fatal</a:t>
            </a:r>
          </a:p>
          <a:p>
            <a:endParaRPr lang="en-US" sz="2000" b="1" dirty="0"/>
          </a:p>
          <a:p>
            <a:pPr lvl="1"/>
            <a:r>
              <a:rPr lang="en-US" dirty="0"/>
              <a:t>Examples: </a:t>
            </a:r>
          </a:p>
          <a:p>
            <a:pPr lvl="2"/>
            <a:r>
              <a:rPr lang="en-US" dirty="0"/>
              <a:t>Arsenic, methylene chloride, formaldehyde</a:t>
            </a:r>
          </a:p>
          <a:p>
            <a:pPr lvl="2"/>
            <a:endParaRPr lang="en-US" dirty="0"/>
          </a:p>
          <a:p>
            <a:pPr lvl="1"/>
            <a:r>
              <a:rPr lang="en-US" dirty="0"/>
              <a:t>Hazards:</a:t>
            </a:r>
          </a:p>
          <a:p>
            <a:pPr lvl="2"/>
            <a:r>
              <a:rPr lang="en-US" dirty="0"/>
              <a:t>May be fatal if inhaled, swallowed or absorbed through skin</a:t>
            </a:r>
          </a:p>
          <a:p>
            <a:pPr lvl="2"/>
            <a:r>
              <a:rPr lang="en-CA" dirty="0"/>
              <a:t>May burn skin or eyes upon contact</a:t>
            </a:r>
            <a:endParaRPr lang="en-US" dirty="0"/>
          </a:p>
        </p:txBody>
      </p:sp>
      <p:pic>
        <p:nvPicPr>
          <p:cNvPr id="13314"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US" sz="2000" b="1" dirty="0"/>
              <a:t>Poisonous, but not immediately dangerous to health</a:t>
            </a:r>
          </a:p>
          <a:p>
            <a:r>
              <a:rPr lang="en-CA" sz="2000" b="1" dirty="0"/>
              <a:t>Chronic health effects on body organs, cardiovascular or nervous system</a:t>
            </a:r>
            <a:endParaRPr lang="en-US" sz="2000" b="1" dirty="0"/>
          </a:p>
          <a:p>
            <a:endParaRPr lang="en-US" sz="2000" b="1" dirty="0"/>
          </a:p>
          <a:p>
            <a:pPr lvl="1"/>
            <a:r>
              <a:rPr lang="en-US" dirty="0"/>
              <a:t>Examples: </a:t>
            </a:r>
          </a:p>
          <a:p>
            <a:pPr lvl="2"/>
            <a:r>
              <a:rPr lang="en-US" dirty="0"/>
              <a:t>Carcinogens (asbestos, crystalline silica, benzene) sensitizers (methyl methacrylate) embroyotoxin (xylene)</a:t>
            </a:r>
          </a:p>
          <a:p>
            <a:pPr lvl="2"/>
            <a:endParaRPr lang="en-US" dirty="0"/>
          </a:p>
          <a:p>
            <a:pPr lvl="1"/>
            <a:r>
              <a:rPr lang="en-US" dirty="0"/>
              <a:t>Hazards:</a:t>
            </a:r>
          </a:p>
          <a:p>
            <a:pPr lvl="2"/>
            <a:r>
              <a:rPr lang="en-CA" dirty="0"/>
              <a:t>Repeated exposure may cause death or permanent injury</a:t>
            </a:r>
          </a:p>
          <a:p>
            <a:pPr lvl="2"/>
            <a:r>
              <a:rPr lang="en-CA" dirty="0"/>
              <a:t>May be a skin irritant or sensitizer causing allergic reaction</a:t>
            </a:r>
          </a:p>
          <a:p>
            <a:pPr lvl="2"/>
            <a:r>
              <a:rPr lang="en-CA" dirty="0"/>
              <a:t>May cause birth defects, cancer, reproductive problems, or impairment of body organs and systems</a:t>
            </a:r>
            <a:endParaRPr lang="en-US" dirty="0"/>
          </a:p>
        </p:txBody>
      </p:sp>
      <p:pic>
        <p:nvPicPr>
          <p:cNvPr id="1433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fontScale="92500" lnSpcReduction="10000"/>
          </a:bodyPr>
          <a:lstStyle/>
          <a:p>
            <a:r>
              <a:rPr lang="en-CA" sz="2000" b="1" dirty="0"/>
              <a:t>May cause serious disease, resulting in death or illness</a:t>
            </a:r>
          </a:p>
          <a:p>
            <a:r>
              <a:rPr lang="en-CA" sz="2000" b="1" dirty="0"/>
              <a:t>Classified as Risk Groups II, III or IV as defined by the Medical Research Council of Canada</a:t>
            </a:r>
            <a:endParaRPr lang="en-US" sz="2000" b="1" dirty="0"/>
          </a:p>
          <a:p>
            <a:endParaRPr lang="en-US" sz="2000" b="1" dirty="0"/>
          </a:p>
          <a:p>
            <a:pPr lvl="1"/>
            <a:r>
              <a:rPr lang="en-US" dirty="0"/>
              <a:t>Examples: </a:t>
            </a:r>
          </a:p>
          <a:p>
            <a:pPr lvl="2"/>
            <a:r>
              <a:rPr lang="en-US" dirty="0"/>
              <a:t>Commercial cultures containing infectious organisms such as HIV, Ebola, and Hepatitis B</a:t>
            </a:r>
          </a:p>
          <a:p>
            <a:pPr lvl="2"/>
            <a:endParaRPr lang="en-US" dirty="0"/>
          </a:p>
          <a:p>
            <a:pPr lvl="1"/>
            <a:r>
              <a:rPr lang="en-US" dirty="0"/>
              <a:t>Hazards:</a:t>
            </a:r>
          </a:p>
          <a:p>
            <a:pPr lvl="2"/>
            <a:r>
              <a:rPr lang="en-US" dirty="0"/>
              <a:t>Microorganisms (includes viruses, bacteria, fungi) can cause disease in persons and animals. </a:t>
            </a:r>
          </a:p>
          <a:p>
            <a:pPr lvl="2"/>
            <a:r>
              <a:rPr lang="en-US" dirty="0"/>
              <a:t>They may be present in cultures. </a:t>
            </a:r>
          </a:p>
          <a:p>
            <a:pPr lvl="2"/>
            <a:r>
              <a:rPr lang="en-US" dirty="0"/>
              <a:t>Products 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Caustics or acids causing severe irritation and burns to skin or eyes</a:t>
            </a:r>
            <a:endParaRPr lang="en-US" sz="2000" b="1" dirty="0"/>
          </a:p>
          <a:p>
            <a:endParaRPr lang="en-US" sz="2000" b="1" dirty="0"/>
          </a:p>
          <a:p>
            <a:pPr lvl="1"/>
            <a:r>
              <a:rPr lang="en-US" dirty="0"/>
              <a:t>Examples: </a:t>
            </a:r>
          </a:p>
          <a:p>
            <a:pPr lvl="2"/>
            <a:r>
              <a:rPr lang="en-US" dirty="0"/>
              <a:t>Sodium hydroxide, hydrochloric acid, hydrofluoric acid</a:t>
            </a:r>
          </a:p>
          <a:p>
            <a:pPr lvl="2"/>
            <a:endParaRPr lang="en-US" dirty="0"/>
          </a:p>
          <a:p>
            <a:pPr lvl="1"/>
            <a:r>
              <a:rPr lang="en-US" dirty="0"/>
              <a:t>Hazards:</a:t>
            </a:r>
          </a:p>
          <a:p>
            <a:pPr lvl="2"/>
            <a:r>
              <a:rPr lang="en-US" dirty="0"/>
              <a:t>Corrosive materials can cause permanent damage (e.g., burns) to skin and eyes</a:t>
            </a:r>
          </a:p>
          <a:p>
            <a:pPr lvl="2"/>
            <a:r>
              <a:rPr lang="en-CA" dirty="0"/>
              <a:t>May be harmful if inhaled</a:t>
            </a:r>
          </a:p>
          <a:p>
            <a:pPr lvl="2"/>
            <a:r>
              <a:rPr lang="en-CA" dirty="0"/>
              <a:t>May eat through metal</a:t>
            </a:r>
            <a:endParaRPr lang="en-US" dirty="0"/>
          </a:p>
        </p:txBody>
      </p:sp>
      <p:pic>
        <p:nvPicPr>
          <p:cNvPr id="1638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639762"/>
          </a:xfrm>
        </p:spPr>
        <p:txBody>
          <a:bodyPr>
            <a:noAutofit/>
          </a:bodyPr>
          <a:lstStyle/>
          <a:p>
            <a:r>
              <a:rPr lang="en-US" sz="2400" dirty="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3"/>
            </p:custDataLst>
          </p:nvPr>
        </p:nvSpPr>
        <p:spPr>
          <a:xfrm>
            <a:off x="457200" y="1066800"/>
            <a:ext cx="5943600" cy="5105400"/>
          </a:xfrm>
        </p:spPr>
        <p:txBody>
          <a:bodyPr>
            <a:normAutofit/>
          </a:bodyPr>
          <a:lstStyle/>
          <a:p>
            <a:r>
              <a:rPr lang="en-CA" sz="2000" b="1" dirty="0"/>
              <a:t>Products that can undergo dangerous reaction if subject to heat, light, pressure, shock, water or air</a:t>
            </a:r>
            <a:endParaRPr lang="en-US" sz="2000" b="1" dirty="0"/>
          </a:p>
          <a:p>
            <a:endParaRPr lang="en-US" sz="2000" b="1" dirty="0"/>
          </a:p>
          <a:p>
            <a:pPr lvl="1"/>
            <a:r>
              <a:rPr lang="en-US" dirty="0"/>
              <a:t>Examples: </a:t>
            </a:r>
          </a:p>
          <a:p>
            <a:pPr lvl="2"/>
            <a:r>
              <a:rPr lang="en-US" dirty="0"/>
              <a:t>Hydrogen cyanide, vinyl acetate, chlorine dioxide</a:t>
            </a:r>
          </a:p>
          <a:p>
            <a:pPr lvl="2"/>
            <a:endParaRPr lang="en-US" dirty="0"/>
          </a:p>
          <a:p>
            <a:pPr lvl="1"/>
            <a:r>
              <a:rPr lang="en-US" dirty="0"/>
              <a:t>Hazards:</a:t>
            </a:r>
          </a:p>
          <a:p>
            <a:pPr lvl="2"/>
            <a:r>
              <a:rPr lang="en-CA" dirty="0"/>
              <a:t>Products in this class are very unstable</a:t>
            </a:r>
          </a:p>
          <a:p>
            <a:pPr lvl="2"/>
            <a:r>
              <a:rPr lang="en-CA" dirty="0"/>
              <a:t>They can undergo vigorous polymerization reaction on their own, or become self-reactive when exposed to shock or to increase in pressure or temperature</a:t>
            </a:r>
          </a:p>
          <a:p>
            <a:pPr lvl="2"/>
            <a:r>
              <a:rPr lang="en-CA" dirty="0"/>
              <a:t>It also includes products that react strongly with water to release a toxic gas</a:t>
            </a:r>
            <a:endParaRPr lang="en-US" dirty="0"/>
          </a:p>
        </p:txBody>
      </p:sp>
      <p:pic>
        <p:nvPicPr>
          <p:cNvPr id="17410"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457200"/>
            <a:ext cx="5486400" cy="566738"/>
          </a:xfrm>
        </p:spPr>
        <p:txBody>
          <a:bodyPr>
            <a:normAutofit/>
          </a:bodyPr>
          <a:lstStyle/>
          <a:p>
            <a:r>
              <a:rPr lang="en-CA" sz="2800" dirty="0">
                <a:solidFill>
                  <a:schemeClr val="bg1">
                    <a:lumMod val="50000"/>
                  </a:schemeClr>
                </a:solidFill>
              </a:rPr>
              <a:t>WHMIS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a:t>Placards,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instructions</a:t>
            </a: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457200"/>
            <a:ext cx="5486400" cy="566738"/>
          </a:xfrm>
        </p:spPr>
        <p:txBody>
          <a:bodyPr>
            <a:normAutofit/>
          </a:bodyPr>
          <a:lstStyle/>
          <a:p>
            <a:r>
              <a:rPr lang="en-CA" sz="2800" dirty="0">
                <a:solidFill>
                  <a:schemeClr val="bg1">
                    <a:lumMod val="50000"/>
                  </a:schemeClr>
                </a:solidFill>
              </a:rPr>
              <a:t>Supplier Labels</a:t>
            </a:r>
            <a:endParaRPr lang="en-US" sz="2800" dirty="0">
              <a:solidFill>
                <a:schemeClr val="bg1">
                  <a:lumMod val="50000"/>
                </a:schemeClr>
              </a:solidFill>
            </a:endParaRPr>
          </a:p>
        </p:txBody>
      </p:sp>
      <p:sp>
        <p:nvSpPr>
          <p:cNvPr id="4" name="Text Placeholder 3"/>
          <p:cNvSpPr>
            <a:spLocks noGrp="1"/>
          </p:cNvSpPr>
          <p:nvPr>
            <p:ph type="body" sz="half" idx="2"/>
            <p:custDataLst>
              <p:tags r:id="rId3"/>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4"/>
            </p:custDataLst>
          </p:nvPr>
        </p:nvSpPr>
        <p:spPr>
          <a:xfrm>
            <a:off x="4953000" y="685800"/>
            <a:ext cx="3886200" cy="3216265"/>
          </a:xfrm>
          <a:prstGeom prst="rect">
            <a:avLst/>
          </a:prstGeom>
          <a:noFill/>
        </p:spPr>
        <p:txBody>
          <a:bodyPr wrap="square" rtlCol="0">
            <a:spAutoFit/>
          </a:bodyPr>
          <a:lstStyle/>
          <a:p>
            <a:r>
              <a:rPr lang="en-CA" b="1" dirty="0">
                <a:solidFill>
                  <a:schemeClr val="tx1">
                    <a:lumMod val="75000"/>
                    <a:lumOff val="25000"/>
                  </a:schemeClr>
                </a:solidFill>
              </a:rPr>
              <a:t>Supplier Labels contain the following:</a:t>
            </a:r>
          </a:p>
          <a:p>
            <a:pPr marL="285750" indent="-285750">
              <a:buFont typeface="Arial" pitchFamily="34" charset="0"/>
              <a:buChar char="•"/>
            </a:pPr>
            <a:r>
              <a:rPr lang="en-CA" dirty="0">
                <a:solidFill>
                  <a:schemeClr val="tx1">
                    <a:lumMod val="75000"/>
                    <a:lumOff val="25000"/>
                  </a:schemeClr>
                </a:solidFill>
              </a:rPr>
              <a:t>Product name</a:t>
            </a:r>
          </a:p>
          <a:p>
            <a:pPr marL="285750" indent="-285750">
              <a:buFont typeface="Arial" pitchFamily="34" charset="0"/>
              <a:buChar char="•"/>
            </a:pPr>
            <a:r>
              <a:rPr lang="en-CA" dirty="0">
                <a:solidFill>
                  <a:schemeClr val="tx1">
                    <a:lumMod val="75000"/>
                    <a:lumOff val="25000"/>
                  </a:schemeClr>
                </a:solidFill>
              </a:rPr>
              <a:t>Hazard symbols</a:t>
            </a:r>
          </a:p>
          <a:p>
            <a:pPr marL="285750" indent="-285750">
              <a:buFont typeface="Arial" pitchFamily="34" charset="0"/>
              <a:buChar char="•"/>
            </a:pPr>
            <a:r>
              <a:rPr lang="en-CA" dirty="0">
                <a:solidFill>
                  <a:schemeClr val="tx1">
                    <a:lumMod val="75000"/>
                    <a:lumOff val="25000"/>
                  </a:schemeClr>
                </a:solidFill>
              </a:rPr>
              <a:t>Risk phrases</a:t>
            </a:r>
          </a:p>
          <a:p>
            <a:pPr marL="285750" indent="-285750">
              <a:buFont typeface="Arial" pitchFamily="34" charset="0"/>
              <a:buChar char="•"/>
            </a:pPr>
            <a:r>
              <a:rPr lang="en-CA" dirty="0">
                <a:solidFill>
                  <a:schemeClr val="tx1">
                    <a:lumMod val="75000"/>
                    <a:lumOff val="25000"/>
                  </a:schemeClr>
                </a:solidFill>
              </a:rPr>
              <a:t>Precautionary measures</a:t>
            </a:r>
          </a:p>
          <a:p>
            <a:pPr marL="285750" indent="-285750">
              <a:buFont typeface="Arial" pitchFamily="34" charset="0"/>
              <a:buChar char="•"/>
            </a:pPr>
            <a:r>
              <a:rPr lang="en-CA" dirty="0">
                <a:solidFill>
                  <a:schemeClr val="tx1">
                    <a:lumMod val="75000"/>
                    <a:lumOff val="25000"/>
                  </a:schemeClr>
                </a:solidFill>
              </a:rPr>
              <a:t>First Aid measures</a:t>
            </a:r>
          </a:p>
          <a:p>
            <a:pPr marL="285750" indent="-285750">
              <a:buFont typeface="Arial" pitchFamily="34" charset="0"/>
              <a:buChar char="•"/>
            </a:pPr>
            <a:r>
              <a:rPr lang="en-CA" dirty="0">
                <a:solidFill>
                  <a:schemeClr val="tx1">
                    <a:lumMod val="75000"/>
                    <a:lumOff val="25000"/>
                  </a:schemeClr>
                </a:solidFill>
              </a:rPr>
              <a:t>Supplier identifier</a:t>
            </a:r>
          </a:p>
          <a:p>
            <a:pPr marL="285750" indent="-285750">
              <a:spcAft>
                <a:spcPts val="600"/>
              </a:spcAft>
              <a:buFont typeface="Arial" pitchFamily="34" charset="0"/>
              <a:buChar char="•"/>
            </a:pPr>
            <a:r>
              <a:rPr lang="en-CA" dirty="0">
                <a:solidFill>
                  <a:schemeClr val="tx1">
                    <a:lumMod val="75000"/>
                    <a:lumOff val="25000"/>
                  </a:schemeClr>
                </a:solidFill>
              </a:rPr>
              <a:t>Reference to MSDS</a:t>
            </a:r>
          </a:p>
          <a:p>
            <a:r>
              <a:rPr lang="en-CA" dirty="0">
                <a:solidFill>
                  <a:schemeClr val="tx1">
                    <a:lumMod val="75000"/>
                    <a:lumOff val="25000"/>
                  </a:schemeClr>
                </a:solidFill>
              </a:rPr>
              <a:t>All information must be disclosed in English and French within a hatched border</a:t>
            </a:r>
            <a:endParaRPr lang="en-US" dirty="0">
              <a:solidFill>
                <a:schemeClr val="tx1">
                  <a:lumMod val="75000"/>
                  <a:lumOff val="25000"/>
                </a:schemeClr>
              </a:solidFill>
            </a:endParaRPr>
          </a:p>
        </p:txBody>
      </p:sp>
    </p:spTree>
    <p:custDataLst>
      <p:tags r:id="rId1"/>
    </p:custDataLst>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fontScale="90000"/>
          </a:bodyPr>
          <a:lstStyle/>
          <a:p>
            <a:r>
              <a:rPr lang="en-US" dirty="0">
                <a:solidFill>
                  <a:schemeClr val="bg1">
                    <a:lumMod val="50000"/>
                  </a:schemeClr>
                </a:solidFill>
              </a:rPr>
              <a:t>Acceptable Format for the Supplier Label</a:t>
            </a:r>
            <a:endParaRPr lang="en-US" dirty="0"/>
          </a:p>
        </p:txBody>
      </p:sp>
      <p:pic>
        <p:nvPicPr>
          <p:cNvPr id="20482"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3"/>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Hazard Symbol(s)</a:t>
            </a:r>
            <a:endParaRPr lang="en-US" dirty="0"/>
          </a:p>
        </p:txBody>
      </p:sp>
      <p:sp>
        <p:nvSpPr>
          <p:cNvPr id="16" name="Rectangle 15"/>
          <p:cNvSpPr/>
          <p:nvPr>
            <p:custDataLst>
              <p:tags r:id="rId4"/>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Precautionary Statement(s)</a:t>
            </a:r>
            <a:endParaRPr lang="en-US" dirty="0"/>
          </a:p>
        </p:txBody>
      </p:sp>
      <p:sp>
        <p:nvSpPr>
          <p:cNvPr id="17" name="Rectangle 16"/>
          <p:cNvSpPr/>
          <p:nvPr>
            <p:custDataLst>
              <p:tags r:id="rId5"/>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Supplier Identifier</a:t>
            </a:r>
            <a:endParaRPr lang="en-US" dirty="0"/>
          </a:p>
        </p:txBody>
      </p:sp>
      <p:sp>
        <p:nvSpPr>
          <p:cNvPr id="18" name="Rectangle 17"/>
          <p:cNvSpPr/>
          <p:nvPr>
            <p:custDataLst>
              <p:tags r:id="rId6"/>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Hatched Border</a:t>
            </a:r>
            <a:endParaRPr lang="en-US" dirty="0"/>
          </a:p>
        </p:txBody>
      </p:sp>
      <p:sp>
        <p:nvSpPr>
          <p:cNvPr id="19" name="Rectangle 18"/>
          <p:cNvSpPr/>
          <p:nvPr>
            <p:custDataLst>
              <p:tags r:id="rId7"/>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Product Identifier</a:t>
            </a:r>
            <a:endParaRPr lang="en-US" dirty="0"/>
          </a:p>
        </p:txBody>
      </p:sp>
      <p:sp>
        <p:nvSpPr>
          <p:cNvPr id="20" name="Rectangle 19"/>
          <p:cNvSpPr/>
          <p:nvPr>
            <p:custDataLst>
              <p:tags r:id="rId8"/>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Risk Phrases</a:t>
            </a:r>
            <a:endParaRPr lang="en-US" dirty="0"/>
          </a:p>
        </p:txBody>
      </p:sp>
      <p:sp>
        <p:nvSpPr>
          <p:cNvPr id="21" name="Rectangle 20"/>
          <p:cNvSpPr/>
          <p:nvPr>
            <p:custDataLst>
              <p:tags r:id="rId9"/>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First Aid Measures</a:t>
            </a:r>
            <a:endParaRPr lang="en-US" dirty="0"/>
          </a:p>
        </p:txBody>
      </p:sp>
      <p:sp>
        <p:nvSpPr>
          <p:cNvPr id="22" name="Rectangle 21"/>
          <p:cNvSpPr/>
          <p:nvPr>
            <p:custDataLst>
              <p:tags r:id="rId10"/>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a:t>Reference to the MSDS</a:t>
            </a:r>
            <a:endParaRPr lang="en-US" dirty="0"/>
          </a:p>
        </p:txBody>
      </p:sp>
      <p:cxnSp>
        <p:nvCxnSpPr>
          <p:cNvPr id="24" name="Straight Arrow Connector 23"/>
          <p:cNvCxnSpPr/>
          <p:nvPr>
            <p:custDataLst>
              <p:tags r:id="rId11"/>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2"/>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3"/>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4"/>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5"/>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6"/>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7"/>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8"/>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Workplace Labels</a:t>
            </a:r>
            <a:endParaRPr lang="en-US" dirty="0"/>
          </a:p>
        </p:txBody>
      </p:sp>
      <p:sp>
        <p:nvSpPr>
          <p:cNvPr id="3" name="TextBox 2"/>
          <p:cNvSpPr txBox="1"/>
          <p:nvPr>
            <p:custDataLst>
              <p:tags r:id="rId3"/>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a:t>Secondary 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a:t>Containers 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CA" dirty="0">
                <a:solidFill>
                  <a:schemeClr val="bg1">
                    <a:lumMod val="50000"/>
                  </a:schemeClr>
                </a:solidFill>
              </a:rPr>
              <a:t>OVERVIEW</a:t>
            </a:r>
            <a:endParaRPr lang="en-US" dirty="0"/>
          </a:p>
        </p:txBody>
      </p:sp>
      <p:sp>
        <p:nvSpPr>
          <p:cNvPr id="13" name="Content Placeholder 12"/>
          <p:cNvSpPr>
            <a:spLocks noGrp="1"/>
          </p:cNvSpPr>
          <p:nvPr>
            <p:ph sz="quarter" idx="13"/>
            <p:custDataLst>
              <p:tags r:id="rId3"/>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4"/>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26" y="1935162"/>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2"/>
            </p:custDataLst>
          </p:nvPr>
        </p:nvSpPr>
        <p:spPr>
          <a:xfrm>
            <a:off x="338826"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3"/>
            </p:custDataLst>
          </p:nvPr>
        </p:nvSpPr>
        <p:spPr>
          <a:xfrm>
            <a:off x="4495800" y="12954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a:solidFill>
                  <a:schemeClr val="tx1">
                    <a:lumMod val="75000"/>
                    <a:lumOff val="25000"/>
                  </a:schemeClr>
                </a:solidFill>
              </a:rPr>
              <a:t>Workplace</a:t>
            </a:r>
            <a:r>
              <a:rPr lang="en-CA" sz="2400" dirty="0">
                <a:solidFill>
                  <a:schemeClr val="bg1">
                    <a:lumMod val="50000"/>
                  </a:schemeClr>
                </a:solidFill>
              </a:rPr>
              <a:t> </a:t>
            </a:r>
            <a:r>
              <a:rPr lang="en-CA" sz="2400" dirty="0">
                <a:solidFill>
                  <a:schemeClr val="tx1">
                    <a:lumMod val="75000"/>
                    <a:lumOff val="25000"/>
                  </a:schemeClr>
                </a:solidFill>
              </a:rPr>
              <a:t>Label</a:t>
            </a:r>
            <a:r>
              <a:rPr lang="en-CA" sz="2400" dirty="0">
                <a:solidFill>
                  <a:schemeClr val="bg1">
                    <a:lumMod val="50000"/>
                  </a:schemeClr>
                </a:solidFill>
              </a:rPr>
              <a:t> </a:t>
            </a:r>
            <a:r>
              <a:rPr lang="en-CA" sz="2400" dirty="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864" y="1795462"/>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custDataLst>
              <p:tags r:id="rId4"/>
            </p:custDataLst>
          </p:nvPr>
        </p:nvSpPr>
        <p:spPr>
          <a:xfrm>
            <a:off x="381000" y="228600"/>
            <a:ext cx="8229600" cy="944562"/>
          </a:xfrm>
        </p:spPr>
        <p:txBody>
          <a:bodyPr/>
          <a:lstStyle/>
          <a:p>
            <a:r>
              <a:rPr lang="en-US" dirty="0">
                <a:solidFill>
                  <a:schemeClr val="bg1">
                    <a:lumMod val="50000"/>
                  </a:schemeClr>
                </a:solidFill>
              </a:rPr>
              <a:t>Examples of Labels</a:t>
            </a:r>
          </a:p>
        </p:txBody>
      </p:sp>
    </p:spTree>
    <p:custDataLst>
      <p:tags r:id="rId1"/>
    </p:custDataLst>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2"/>
            </p:custDataLst>
          </p:nvPr>
        </p:nvSpPr>
        <p:spPr>
          <a:xfrm>
            <a:off x="5029200" y="1295400"/>
            <a:ext cx="3657600" cy="3200400"/>
          </a:xfrm>
        </p:spPr>
        <p:txBody>
          <a:bodyPr>
            <a:normAutofit lnSpcReduction="10000"/>
          </a:bodyPr>
          <a:lstStyle/>
          <a:p>
            <a:pPr>
              <a:spcBef>
                <a:spcPts val="0"/>
              </a:spcBef>
              <a:spcAft>
                <a:spcPts val="600"/>
              </a:spcAft>
            </a:pPr>
            <a:r>
              <a:rPr lang="en-CA" sz="1800" dirty="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3"/>
            </p:custDataLst>
          </p:nvPr>
        </p:nvSpPr>
        <p:spPr>
          <a:xfrm>
            <a:off x="457200" y="274638"/>
            <a:ext cx="8229600" cy="944562"/>
          </a:xfrm>
        </p:spPr>
        <p:txBody>
          <a:bodyPr/>
          <a:lstStyle/>
          <a:p>
            <a:r>
              <a:rPr lang="en-CA" dirty="0">
                <a:solidFill>
                  <a:schemeClr val="bg1">
                    <a:lumMod val="50000"/>
                  </a:schemeClr>
                </a:solidFill>
              </a:rPr>
              <a:t>MSDS (Material Safety Data Sheet)</a:t>
            </a:r>
            <a:endParaRPr lang="en-US" dirty="0">
              <a:solidFill>
                <a:schemeClr val="bg1">
                  <a:lumMod val="50000"/>
                </a:schemeClr>
              </a:solidFill>
            </a:endParaRPr>
          </a:p>
        </p:txBody>
      </p:sp>
      <p:sp>
        <p:nvSpPr>
          <p:cNvPr id="5" name="TextBox 4"/>
          <p:cNvSpPr txBox="1"/>
          <p:nvPr>
            <p:custDataLst>
              <p:tags r:id="rId4"/>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a:latin typeface="Arial Narrow" pitchFamily="34" charset="0"/>
              </a:rPr>
              <a:t>MSDSs must be current (no more than 3 years old), complete, and readily available to 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p>
        </p:txBody>
      </p:sp>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5"/>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source of health and safety information for workers, health  and safety committees, and  emergency         service personnel.</a:t>
            </a:r>
            <a:endParaRPr lang="en-US" dirty="0"/>
          </a:p>
        </p:txBody>
      </p:sp>
    </p:spTree>
    <p:custDataLst>
      <p:tags r:id="rId1"/>
    </p:custDataLst>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3"/>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5"/>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6"/>
              </a:rPr>
              <a:t>MyHDSB</a:t>
            </a:r>
            <a:r>
              <a:rPr lang="en-US" sz="1900" dirty="0">
                <a:solidFill>
                  <a:schemeClr val="tx1">
                    <a:lumMod val="75000"/>
                    <a:lumOff val="25000"/>
                  </a:schemeClr>
                </a:solidFill>
                <a:cs typeface="Arial" panose="020B0604020202020204" pitchFamily="34" charset="0"/>
              </a:rPr>
              <a:t> to store electronic copies of all MSDS.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Partial Exemptions</a:t>
            </a:r>
            <a:endParaRPr lang="en-US" dirty="0"/>
          </a:p>
        </p:txBody>
      </p:sp>
      <p:sp>
        <p:nvSpPr>
          <p:cNvPr id="5" name="Content Placeholder 4"/>
          <p:cNvSpPr>
            <a:spLocks noGrp="1"/>
          </p:cNvSpPr>
          <p:nvPr>
            <p:ph sz="quarter" idx="13"/>
            <p:custDataLst>
              <p:tags r:id="rId3"/>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a:solidFill>
                  <a:schemeClr val="tx1">
                    <a:lumMod val="75000"/>
                    <a:lumOff val="25000"/>
                  </a:schemeClr>
                </a:solidFill>
              </a:rPr>
              <a:t>	Examples: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Complete Exemptions</a:t>
            </a:r>
            <a:endParaRPr lang="en-US" dirty="0"/>
          </a:p>
        </p:txBody>
      </p:sp>
      <p:sp>
        <p:nvSpPr>
          <p:cNvPr id="5" name="Content Placeholder 4"/>
          <p:cNvSpPr>
            <a:spLocks noGrp="1"/>
          </p:cNvSpPr>
          <p:nvPr>
            <p:ph sz="quarter" idx="13"/>
            <p:custDataLst>
              <p:tags r:id="rId3"/>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Act.</a:t>
            </a: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a:solidFill>
                  <a:schemeClr val="tx2"/>
                </a:solidFill>
              </a:rPr>
              <a:t>Examples</a:t>
            </a:r>
          </a:p>
          <a:p>
            <a:pPr marL="342900" lvl="4" indent="-342900">
              <a:buClr>
                <a:schemeClr val="tx1">
                  <a:lumMod val="75000"/>
                  <a:lumOff val="25000"/>
                </a:schemeClr>
              </a:buClr>
              <a:buFont typeface="Arial" pitchFamily="34" charset="0"/>
              <a:buChar char="•"/>
            </a:pPr>
            <a:r>
              <a:rPr lang="en-US" sz="1900" dirty="0">
                <a:solidFill>
                  <a:schemeClr val="tx2"/>
                </a:solidFill>
              </a:rPr>
              <a:t>Wood 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Materials in 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4"/>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a:solidFill>
                  <a:schemeClr val="tx2"/>
                </a:solidFill>
              </a:rPr>
              <a:t>The obligation includes:</a:t>
            </a:r>
          </a:p>
          <a:p>
            <a:pPr marL="342900" indent="-342900">
              <a:buFont typeface="Arial" pitchFamily="34" charset="0"/>
              <a:buChar char="•"/>
            </a:pPr>
            <a:r>
              <a:rPr lang="en-US" sz="1900" dirty="0">
                <a:solidFill>
                  <a:schemeClr val="tx2"/>
                </a:solidFill>
              </a:rPr>
              <a:t>Ensuring that the worker has read and understood the consumer product labels.</a:t>
            </a:r>
          </a:p>
          <a:p>
            <a:pPr marL="342900" indent="-342900">
              <a:buFont typeface="Arial" pitchFamily="34" charset="0"/>
              <a:buChar char="•"/>
            </a:pPr>
            <a:r>
              <a:rPr lang="en-US" sz="1900" dirty="0">
                <a:solidFill>
                  <a:schemeClr val="tx2"/>
                </a:solidFill>
              </a:rPr>
              <a:t>Ensuring that the worker would recognize the different consumer product labels.</a:t>
            </a:r>
          </a:p>
          <a:p>
            <a:pPr marL="342900" indent="-342900">
              <a:buFont typeface="Arial" pitchFamily="34" charset="0"/>
              <a:buChar char="•"/>
            </a:pPr>
            <a:r>
              <a:rPr lang="en-US" sz="1900" dirty="0">
                <a:solidFill>
                  <a:schemeClr val="tx2"/>
                </a:solidFill>
              </a:rPr>
              <a:t>Ensuring that training is provided for the use, handling, storage and disposal of the consumer product(s).</a:t>
            </a:r>
          </a:p>
        </p:txBody>
      </p:sp>
    </p:spTree>
    <p:custDataLst>
      <p:tags r:id="rId1"/>
    </p:custDataLst>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3"/>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0"/>
            <a:ext cx="8229600" cy="944562"/>
          </a:xfrm>
        </p:spPr>
        <p:txBody>
          <a:bodyPr/>
          <a:lstStyle/>
          <a:p>
            <a:r>
              <a:rPr lang="en-CA" dirty="0">
                <a:solidFill>
                  <a:schemeClr val="bg1">
                    <a:lumMod val="50000"/>
                  </a:schemeClr>
                </a:solidFill>
              </a:rPr>
              <a:t>Consumer Product Labels</a:t>
            </a:r>
            <a:endParaRPr lang="en-US" dirty="0"/>
          </a:p>
        </p:txBody>
      </p:sp>
      <p:sp>
        <p:nvSpPr>
          <p:cNvPr id="5" name="Content Placeholder 4"/>
          <p:cNvSpPr>
            <a:spLocks noGrp="1"/>
          </p:cNvSpPr>
          <p:nvPr>
            <p:ph sz="quarter" idx="13"/>
            <p:custDataLst>
              <p:tags r:id="rId3"/>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52400"/>
            <a:ext cx="8229600" cy="944562"/>
          </a:xfrm>
        </p:spPr>
        <p:txBody>
          <a:bodyPr anchor="t">
            <a:normAutofit/>
          </a:bodyPr>
          <a:lstStyle/>
          <a:p>
            <a:r>
              <a:rPr lang="en-CA" sz="3200" dirty="0">
                <a:solidFill>
                  <a:schemeClr val="bg1">
                    <a:lumMod val="50000"/>
                  </a:schemeClr>
                </a:solidFill>
              </a:rPr>
              <a:t>Consumer Product Categories and Symbols</a:t>
            </a:r>
            <a:endParaRPr lang="en-US" sz="3200" dirty="0">
              <a:solidFill>
                <a:schemeClr val="bg1">
                  <a:lumMod val="50000"/>
                </a:schemeClr>
              </a:solidFill>
            </a:endParaRPr>
          </a:p>
        </p:txBody>
      </p:sp>
      <p:sp>
        <p:nvSpPr>
          <p:cNvPr id="22" name="Content Placeholder 21"/>
          <p:cNvSpPr>
            <a:spLocks noGrp="1"/>
          </p:cNvSpPr>
          <p:nvPr>
            <p:ph sz="half" idx="2"/>
            <p:custDataLst>
              <p:tags r:id="rId3"/>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7"/>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8"/>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indicates “STOP”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9"/>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10"/>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indicating</a:t>
            </a:r>
            <a:r>
              <a:rPr lang="en-CA" sz="1600" b="1" dirty="0"/>
              <a:t> “WARNING”. </a:t>
            </a:r>
            <a:r>
              <a:rPr lang="en-CA" sz="1600" dirty="0"/>
              <a:t>A label with specific warnings is required.</a:t>
            </a:r>
            <a:endParaRPr lang="en-US" sz="1600" dirty="0"/>
          </a:p>
          <a:p>
            <a:endParaRPr lang="en-US" sz="1600" dirty="0"/>
          </a:p>
        </p:txBody>
      </p:sp>
      <p:pic>
        <p:nvPicPr>
          <p:cNvPr id="9222" name="Picture 6"/>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2"/>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custDataLst>
      <p:tags r:id="rId1"/>
    </p:custDataLst>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lstStyle/>
          <a:p>
            <a:r>
              <a:rPr lang="en-US" dirty="0">
                <a:solidFill>
                  <a:schemeClr val="bg1">
                    <a:lumMod val="50000"/>
                  </a:schemeClr>
                </a:solidFill>
              </a:rPr>
              <a:t>WHMIS Quiz</a:t>
            </a:r>
          </a:p>
        </p:txBody>
      </p:sp>
      <p:sp>
        <p:nvSpPr>
          <p:cNvPr id="3" name="Content Placeholder 2"/>
          <p:cNvSpPr>
            <a:spLocks noGrp="1"/>
          </p:cNvSpPr>
          <p:nvPr>
            <p:ph sz="quarter" idx="13"/>
            <p:custDataLst>
              <p:tags r:id="rId3"/>
            </p:custDataLst>
          </p:nvPr>
        </p:nvSpPr>
        <p:spPr>
          <a:xfrm>
            <a:off x="457200" y="1295400"/>
            <a:ext cx="8229600" cy="4876799"/>
          </a:xfrm>
        </p:spPr>
        <p:txBody>
          <a:bodyPr/>
          <a:lstStyle/>
          <a:p>
            <a:r>
              <a:rPr lang="en-US" dirty="0"/>
              <a:t>In order to complete the training, you must pass the following quiz.</a:t>
            </a:r>
          </a:p>
          <a:p>
            <a:endParaRPr lang="en-US" dirty="0"/>
          </a:p>
          <a:p>
            <a:r>
              <a:rPr lang="en-US" dirty="0"/>
              <a:t>You must get 100% on the quiz in order to pass the training.</a:t>
            </a:r>
          </a:p>
        </p:txBody>
      </p:sp>
    </p:spTree>
    <p:custDataLst>
      <p:tags r:id="rId1"/>
    </p:custDataLst>
    <p:extLst>
      <p:ext uri="{BB962C8B-B14F-4D97-AF65-F5344CB8AC3E}">
        <p14:creationId xmlns:p14="http://schemas.microsoft.com/office/powerpoint/2010/main" val="307267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3"/>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 Placeholder 2"/>
          <p:cNvSpPr>
            <a:spLocks noGrp="1"/>
          </p:cNvSpPr>
          <p:nvPr>
            <p:ph type="body" sz="half" idx="2"/>
            <p:custDataLst>
              <p:tags r:id="rId4"/>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p>
          <a:p>
            <a:endParaRPr lang="en-CA" dirty="0">
              <a:solidFill>
                <a:schemeClr val="tx2"/>
              </a:solidFill>
            </a:endParaRPr>
          </a:p>
          <a:p>
            <a:endParaRPr lang="en-CA" dirty="0">
              <a:solidFill>
                <a:schemeClr val="tx2"/>
              </a:solidFill>
            </a:endParaRPr>
          </a:p>
        </p:txBody>
      </p:sp>
      <p:sp>
        <p:nvSpPr>
          <p:cNvPr id="2" name="TextBox 1"/>
          <p:cNvSpPr txBox="1"/>
          <p:nvPr>
            <p:custDataLst>
              <p:tags r:id="rId5"/>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(OHSA). 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Workers Health Manual in Safety</a:t>
              </a:r>
              <a:endParaRPr lang="en-US"/>
            </a:p>
          </p:txBody>
        </p:sp>
        <p:pic>
          <p:nvPicPr>
            <p:cNvPr id="3"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Hazardous Materials Information System</a:t>
              </a:r>
              <a:endParaRPr lang="en-US"/>
            </a:p>
          </p:txBody>
        </p:sp>
        <p:pic>
          <p:nvPicPr>
            <p:cNvPr id="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Hazard Materials Investigation Service</a:t>
              </a:r>
              <a:endParaRPr lang="en-US"/>
            </a:p>
          </p:txBody>
        </p:sp>
        <p:pic>
          <p:nvPicPr>
            <p:cNvPr id="11"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Workplace Health Management Information System</a:t>
              </a:r>
              <a:endParaRPr lang="en-US"/>
            </a:p>
          </p:txBody>
        </p:sp>
        <p:pic>
          <p:nvPicPr>
            <p:cNvPr id="13"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Safety rules</a:t>
              </a:r>
            </a:p>
          </p:txBody>
        </p:sp>
        <p:pic>
          <p:nvPicPr>
            <p:cNvPr id="3"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Hazardous materials</a:t>
              </a:r>
            </a:p>
          </p:txBody>
        </p:sp>
        <p:pic>
          <p:nvPicPr>
            <p:cNvPr id="7"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Labels, MSDS and Education</a:t>
              </a:r>
            </a:p>
          </p:txBody>
        </p:sp>
        <p:pic>
          <p:nvPicPr>
            <p:cNvPr id="1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Wellness</a:t>
              </a:r>
            </a:p>
          </p:txBody>
        </p:sp>
        <p:pic>
          <p:nvPicPr>
            <p:cNvPr id="1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Labour</a:t>
              </a:r>
            </a:p>
          </p:txBody>
        </p:sp>
        <p:pic>
          <p:nvPicPr>
            <p:cNvPr id="3"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Ministry of Education</a:t>
              </a:r>
            </a:p>
          </p:txBody>
        </p:sp>
        <p:pic>
          <p:nvPicPr>
            <p:cNvPr id="7"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 Ministry of Health and Safety</a:t>
              </a:r>
              <a:endParaRPr lang="en-US"/>
            </a:p>
          </p:txBody>
        </p:sp>
        <p:pic>
          <p:nvPicPr>
            <p:cNvPr id="1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Workplace Safety Board</a:t>
              </a:r>
            </a:p>
          </p:txBody>
        </p:sp>
        <p:pic>
          <p:nvPicPr>
            <p:cNvPr id="1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death of a person exposed to small amounts</a:t>
              </a:r>
              <a:endParaRPr lang="en-US"/>
            </a:p>
          </p:txBody>
        </p:sp>
        <p:pic>
          <p:nvPicPr>
            <p:cNvPr id="3"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7"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immediate skin or eye irritation or long-term health effects</a:t>
              </a:r>
              <a:endParaRPr lang="en-US"/>
            </a:p>
          </p:txBody>
        </p:sp>
        <p:pic>
          <p:nvPicPr>
            <p:cNvPr id="11"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Can cause illness</a:t>
              </a:r>
            </a:p>
          </p:txBody>
        </p:sp>
        <p:pic>
          <p:nvPicPr>
            <p:cNvPr id="13"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Contain harmful microorganisms</a:t>
              </a:r>
            </a:p>
          </p:txBody>
        </p:sp>
        <p:pic>
          <p:nvPicPr>
            <p:cNvPr id="3"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Capable of catching fire or exploding in the presence of ignition sources</a:t>
              </a:r>
              <a:endParaRPr lang="en-US"/>
            </a:p>
          </p:txBody>
        </p:sp>
        <p:pic>
          <p:nvPicPr>
            <p:cNvPr id="7"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Provide oxygen that can increase the risk of fire</a:t>
              </a:r>
              <a:endParaRPr lang="en-US"/>
            </a:p>
          </p:txBody>
        </p:sp>
        <p:pic>
          <p:nvPicPr>
            <p:cNvPr id="11"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cause a severe burn</a:t>
              </a:r>
              <a:endParaRPr lang="en-US"/>
            </a:p>
          </p:txBody>
        </p:sp>
        <p:pic>
          <p:nvPicPr>
            <p:cNvPr id="13"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Caustics or acids that can destroy skin or eat metals</a:t>
              </a:r>
              <a:endParaRPr lang="en-US"/>
            </a:p>
          </p:txBody>
        </p:sp>
        <p:pic>
          <p:nvPicPr>
            <p:cNvPr id="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Will make your skin itch</a:t>
              </a:r>
              <a:endParaRPr lang="en-US"/>
            </a:p>
          </p:txBody>
        </p:sp>
        <p:pic>
          <p:nvPicPr>
            <p:cNvPr id="7"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Can explode if exposed to heat or impact</a:t>
              </a:r>
              <a:endParaRPr lang="en-US"/>
            </a:p>
          </p:txBody>
        </p:sp>
        <p:pic>
          <p:nvPicPr>
            <p:cNvPr id="11"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Wash hands and avoid touching surfaces</a:t>
              </a:r>
              <a:endParaRPr lang="en-US" dirty="0"/>
            </a:p>
          </p:txBody>
        </p:sp>
        <p:pic>
          <p:nvPicPr>
            <p:cNvPr id="13"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6"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a:t>
              </a:r>
            </a:p>
          </p:txBody>
        </p:sp>
        <p:pic>
          <p:nvPicPr>
            <p:cNvPr id="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Caution</a:t>
              </a:r>
            </a:p>
          </p:txBody>
        </p:sp>
        <p:pic>
          <p:nvPicPr>
            <p:cNvPr id="7"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Warning</a:t>
              </a:r>
            </a:p>
          </p:txBody>
        </p:sp>
        <p:pic>
          <p:nvPicPr>
            <p:cNvPr id="11"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Safe</a:t>
              </a:r>
            </a:p>
          </p:txBody>
        </p:sp>
        <p:pic>
          <p:nvPicPr>
            <p:cNvPr id="13"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5122"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1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 pirate treasure location symbol</a:t>
              </a:r>
            </a:p>
          </p:txBody>
        </p:sp>
        <p:pic>
          <p:nvPicPr>
            <p:cNvPr id="3" name="mmprod_answer_input10111"/>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13"/>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consumer product symbol warning of a toxic or poisonous substance</a:t>
              </a:r>
              <a:endParaRPr lang="en-US"/>
            </a:p>
          </p:txBody>
        </p:sp>
        <p:pic>
          <p:nvPicPr>
            <p:cNvPr id="7" name="mmprod_answer_input10113"/>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15"/>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supplier label symbol for warning of death to exposure</a:t>
              </a:r>
              <a:endParaRPr lang="en-US"/>
            </a:p>
          </p:txBody>
        </p:sp>
        <p:pic>
          <p:nvPicPr>
            <p:cNvPr id="11" name="mmprod_answer_input1011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17"/>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 manufacturing symbol warning of death</a:t>
              </a:r>
              <a:endParaRPr lang="en-US"/>
            </a:p>
          </p:txBody>
        </p:sp>
        <p:pic>
          <p:nvPicPr>
            <p:cNvPr id="13" name="mmprod_answer_input10117"/>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6146"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2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Oxiders</a:t>
              </a:r>
            </a:p>
          </p:txBody>
        </p:sp>
        <p:pic>
          <p:nvPicPr>
            <p:cNvPr id="3" name="mmprod_answer_input1012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2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Corrosive material</a:t>
              </a:r>
            </a:p>
          </p:txBody>
        </p:sp>
        <p:pic>
          <p:nvPicPr>
            <p:cNvPr id="7" name="mmprod_answer_input1012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2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Dangerously Reactive material</a:t>
              </a:r>
            </a:p>
          </p:txBody>
        </p:sp>
        <p:pic>
          <p:nvPicPr>
            <p:cNvPr id="11" name="mmprod_answer_input1012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2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Flammable/Combustible material</a:t>
              </a:r>
            </a:p>
          </p:txBody>
        </p:sp>
        <p:pic>
          <p:nvPicPr>
            <p:cNvPr id="13" name="mmprod_answer_input1012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7170"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73"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3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material</a:t>
              </a:r>
            </a:p>
          </p:txBody>
        </p:sp>
        <p:pic>
          <p:nvPicPr>
            <p:cNvPr id="3" name="mmprod_answer_input10135"/>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3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Bio hazardous infectious material</a:t>
              </a:r>
            </a:p>
          </p:txBody>
        </p:sp>
        <p:pic>
          <p:nvPicPr>
            <p:cNvPr id="7" name="mmprod_answer_input10137"/>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3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1" name="mmprod_answer_input1013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4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Acetone</a:t>
              </a:r>
            </a:p>
          </p:txBody>
        </p:sp>
        <p:pic>
          <p:nvPicPr>
            <p:cNvPr id="13" name="mmprod_answer_input1014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2"/>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3"/>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a:p>
          <a:p>
            <a:endParaRPr lang="en-US" dirty="0"/>
          </a:p>
        </p:txBody>
      </p:sp>
      <p:sp>
        <p:nvSpPr>
          <p:cNvPr id="12" name="Content Placeholder 11"/>
          <p:cNvSpPr>
            <a:spLocks noGrp="1"/>
          </p:cNvSpPr>
          <p:nvPr>
            <p:ph sz="half" idx="14"/>
            <p:custDataLst>
              <p:tags r:id="rId4"/>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a:p>
          <a:p>
            <a:endParaRPr lang="en-US" dirty="0"/>
          </a:p>
          <a:p>
            <a:endParaRPr lang="en-US" dirty="0"/>
          </a:p>
        </p:txBody>
      </p:sp>
      <p:sp>
        <p:nvSpPr>
          <p:cNvPr id="8" name="Title 7"/>
          <p:cNvSpPr>
            <a:spLocks noGrp="1"/>
          </p:cNvSpPr>
          <p:nvPr>
            <p:ph type="title"/>
            <p:custDataLst>
              <p:tags r:id="rId5"/>
            </p:custDataLst>
          </p:nvPr>
        </p:nvSpPr>
        <p:spPr>
          <a:xfrm>
            <a:off x="457200" y="274638"/>
            <a:ext cx="8229600" cy="944562"/>
          </a:xfrm>
        </p:spPr>
        <p:txBody>
          <a:bodyPr/>
          <a:lstStyle/>
          <a:p>
            <a:r>
              <a:rPr lang="en-US" dirty="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6"/>
            </p:custDataLst>
          </p:nvPr>
        </p:nvSpPr>
        <p:spPr/>
        <p:txBody>
          <a:bodyPr>
            <a:normAutofit/>
          </a:bodyPr>
          <a:lstStyle/>
          <a:p>
            <a:pPr marL="457200" indent="-457200" algn="ctr">
              <a:buAutoNum type="arabicPeriod"/>
            </a:pPr>
            <a:r>
              <a:rPr lang="en-CA" sz="2400" dirty="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7"/>
            </p:custDataLst>
          </p:nvPr>
        </p:nvSpPr>
        <p:spPr/>
        <p:txBody>
          <a:bodyPr anchor="t">
            <a:normAutofit/>
          </a:bodyPr>
          <a:lstStyle/>
          <a:p>
            <a:pPr algn="r"/>
            <a:r>
              <a:rPr lang="en-CA" sz="2400" dirty="0"/>
              <a:t>2. Material Safety Data Sheets (MSDS)</a:t>
            </a:r>
            <a:endParaRPr lang="en-US" sz="2400" dirty="0"/>
          </a:p>
        </p:txBody>
      </p:sp>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8"/>
            </p:custDataLst>
          </p:nvPr>
        </p:nvSpPr>
        <p:spPr/>
        <p:txBody>
          <a:bodyPr>
            <a:normAutofit/>
          </a:bodyPr>
          <a:lstStyle/>
          <a:p>
            <a:pPr algn="r"/>
            <a:r>
              <a:rPr lang="en-CA" sz="2400" dirty="0"/>
              <a:t>3. WHMIS Training and Education</a:t>
            </a:r>
            <a:endParaRPr lang="en-US" sz="2000" dirty="0"/>
          </a:p>
        </p:txBody>
      </p:sp>
      <p:pic>
        <p:nvPicPr>
          <p:cNvPr id="5125"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819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4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Compressed gas</a:t>
              </a:r>
            </a:p>
          </p:txBody>
        </p:sp>
        <p:pic>
          <p:nvPicPr>
            <p:cNvPr id="3" name="mmprod_answer_input1014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4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Sterile containers</a:t>
              </a:r>
            </a:p>
          </p:txBody>
        </p:sp>
        <p:pic>
          <p:nvPicPr>
            <p:cNvPr id="7" name="mmprod_answer_input1014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5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Explosive containers</a:t>
              </a:r>
            </a:p>
          </p:txBody>
        </p:sp>
        <p:pic>
          <p:nvPicPr>
            <p:cNvPr id="11" name="mmprod_answer_input1015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5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Clean chemical container</a:t>
              </a:r>
            </a:p>
          </p:txBody>
        </p:sp>
        <p:pic>
          <p:nvPicPr>
            <p:cNvPr id="13" name="mmprod_answer_input1015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pic>
        <p:nvPicPr>
          <p:cNvPr id="9218"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5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Oxidizing materials greatly increase the risk of fire</a:t>
              </a:r>
              <a:endParaRPr lang="en-US"/>
            </a:p>
          </p:txBody>
        </p:sp>
        <p:pic>
          <p:nvPicPr>
            <p:cNvPr id="3" name="mmprod_answer_input1015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61"/>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Materials may become self-reactive when exposed to an increase in pressure or temperature</a:t>
              </a:r>
              <a:endParaRPr lang="en-US"/>
            </a:p>
          </p:txBody>
        </p:sp>
        <p:pic>
          <p:nvPicPr>
            <p:cNvPr id="7" name="mmprod_answer_input1016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63"/>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These materials can pose a danger of catching fire</a:t>
              </a:r>
              <a:endParaRPr lang="en-US"/>
            </a:p>
          </p:txBody>
        </p:sp>
        <p:pic>
          <p:nvPicPr>
            <p:cNvPr id="11" name="mmprod_answer_input1016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6" name="mmprod_answer10165"/>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Campfires are okay here</a:t>
              </a:r>
            </a:p>
          </p:txBody>
        </p:sp>
        <p:pic>
          <p:nvPicPr>
            <p:cNvPr id="13" name="mmprod_answer_input1016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80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71"/>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stop work immediately</a:t>
              </a:r>
              <a:endParaRPr lang="en-US"/>
            </a:p>
          </p:txBody>
        </p:sp>
        <p:pic>
          <p:nvPicPr>
            <p:cNvPr id="3" name="mmprod_answer_input1017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73"/>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keep an organized inventory</a:t>
              </a:r>
              <a:endParaRPr lang="en-US"/>
            </a:p>
          </p:txBody>
        </p:sp>
        <p:pic>
          <p:nvPicPr>
            <p:cNvPr id="7" name="mmprod_answer_input1017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75"/>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to hazards of controlled products</a:t>
              </a:r>
              <a:endParaRPr lang="en-US"/>
            </a:p>
          </p:txBody>
        </p:sp>
        <p:pic>
          <p:nvPicPr>
            <p:cNvPr id="11" name="mmprod_answer_input1017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77"/>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To alert workers that the chemical is safe</a:t>
              </a:r>
              <a:endParaRPr lang="en-US"/>
            </a:p>
          </p:txBody>
        </p:sp>
        <p:pic>
          <p:nvPicPr>
            <p:cNvPr id="13" name="mmprod_answer_input1017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60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8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Distributer label and employer label</a:t>
              </a:r>
              <a:endParaRPr lang="en-US"/>
            </a:p>
          </p:txBody>
        </p:sp>
        <p:pic>
          <p:nvPicPr>
            <p:cNvPr id="3" name="mmprod_answer_input1018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8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package label</a:t>
              </a:r>
              <a:endParaRPr lang="en-US"/>
            </a:p>
          </p:txBody>
        </p:sp>
        <p:pic>
          <p:nvPicPr>
            <p:cNvPr id="7" name="mmprod_answer_input10187"/>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18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Supplier label and workplace label</a:t>
              </a:r>
              <a:endParaRPr lang="en-US"/>
            </a:p>
          </p:txBody>
        </p:sp>
        <p:pic>
          <p:nvPicPr>
            <p:cNvPr id="11" name="mmprod_answer_input1018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19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Manufacturer label and HDSB label</a:t>
              </a:r>
              <a:endParaRPr lang="en-US"/>
            </a:p>
          </p:txBody>
        </p:sp>
        <p:pic>
          <p:nvPicPr>
            <p:cNvPr id="13" name="mmprod_answer_input10191"/>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19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Manufacturer’s Safety Determination Standard</a:t>
              </a:r>
            </a:p>
          </p:txBody>
        </p:sp>
        <p:pic>
          <p:nvPicPr>
            <p:cNvPr id="3" name="mmprod_answer_input10197"/>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19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Material Safety Data Sheet</a:t>
              </a:r>
            </a:p>
          </p:txBody>
        </p:sp>
        <p:pic>
          <p:nvPicPr>
            <p:cNvPr id="7" name="mmprod_answer_input10199"/>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0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Management Saving Data System</a:t>
              </a:r>
            </a:p>
          </p:txBody>
        </p:sp>
        <p:pic>
          <p:nvPicPr>
            <p:cNvPr id="11" name="mmprod_answer_input10201"/>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0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Managing Safety Descriptions System</a:t>
              </a:r>
            </a:p>
          </p:txBody>
        </p:sp>
        <p:pic>
          <p:nvPicPr>
            <p:cNvPr id="13" name="mmprod_answer_input10203"/>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50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0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Administrators and Supervisors only</a:t>
              </a:r>
            </a:p>
          </p:txBody>
        </p:sp>
        <p:pic>
          <p:nvPicPr>
            <p:cNvPr id="3" name="mmprod_answer_input1020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1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Custodial staff</a:t>
              </a:r>
            </a:p>
          </p:txBody>
        </p:sp>
        <p:pic>
          <p:nvPicPr>
            <p:cNvPr id="7" name="mmprod_answer_input10211"/>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1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All workers</a:t>
              </a:r>
            </a:p>
          </p:txBody>
        </p:sp>
        <p:pic>
          <p:nvPicPr>
            <p:cNvPr id="11" name="mmprod_answer_input10213"/>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1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Facilities Services Department</a:t>
              </a:r>
            </a:p>
          </p:txBody>
        </p:sp>
        <p:pic>
          <p:nvPicPr>
            <p:cNvPr id="13" name="mmprod_answer_input1021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90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21"/>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year and as soon as new information on a product is available</a:t>
              </a:r>
              <a:endParaRPr lang="en-US"/>
            </a:p>
          </p:txBody>
        </p:sp>
        <p:pic>
          <p:nvPicPr>
            <p:cNvPr id="3" name="mmprod_answer_input10221"/>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23"/>
          <p:cNvGrpSpPr/>
          <p:nvPr>
            <p:custDataLst>
              <p:tags r:id="rId14"/>
            </p:custDataLst>
          </p:nvPr>
        </p:nvGrpSpPr>
        <p:grpSpPr>
          <a:xfrm>
            <a:off x="641350" y="2062480"/>
            <a:ext cx="5723890" cy="548640"/>
            <a:chOff x="641350" y="2062480"/>
            <a:chExt cx="5723890" cy="54864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2 years and as soon as new information on a product is available</a:t>
              </a:r>
              <a:endParaRPr lang="en-US"/>
            </a:p>
          </p:txBody>
        </p:sp>
        <p:pic>
          <p:nvPicPr>
            <p:cNvPr id="7" name="mmprod_answer_input10223"/>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2" name="mmprod_answer10225"/>
          <p:cNvGrpSpPr/>
          <p:nvPr>
            <p:custDataLst>
              <p:tags r:id="rId15"/>
            </p:custDataLst>
          </p:nvPr>
        </p:nvGrpSpPr>
        <p:grpSpPr>
          <a:xfrm>
            <a:off x="641350" y="2783840"/>
            <a:ext cx="5723890" cy="548640"/>
            <a:chOff x="641350" y="2783840"/>
            <a:chExt cx="5723890" cy="548640"/>
          </a:xfrm>
        </p:grpSpPr>
        <p:sp>
          <p:nvSpPr>
            <p:cNvPr id="14" name="mmprod_s2_1043"/>
            <p:cNvSpPr txBox="1"/>
            <p:nvPr>
              <p:custDataLst>
                <p:tags r:id="rId20"/>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Every 3 years and as soon as new information on a product is available</a:t>
              </a:r>
              <a:endParaRPr lang="en-US"/>
            </a:p>
          </p:txBody>
        </p:sp>
        <p:pic>
          <p:nvPicPr>
            <p:cNvPr id="11" name="mmprod_answer_input10225"/>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16" name="mmprod_answer10227"/>
          <p:cNvGrpSpPr/>
          <p:nvPr>
            <p:custDataLst>
              <p:tags r:id="rId16"/>
            </p:custDataLst>
          </p:nvPr>
        </p:nvGrpSpPr>
        <p:grpSpPr>
          <a:xfrm>
            <a:off x="641350" y="3505200"/>
            <a:ext cx="5723890" cy="274320"/>
            <a:chOff x="641350" y="3505200"/>
            <a:chExt cx="5723890" cy="274320"/>
          </a:xfrm>
        </p:grpSpPr>
        <p:sp>
          <p:nvSpPr>
            <p:cNvPr id="19" name="mmprod_s2_1044"/>
            <p:cNvSpPr txBox="1"/>
            <p:nvPr>
              <p:custDataLst>
                <p:tags r:id="rId17"/>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Once a month</a:t>
              </a:r>
            </a:p>
          </p:txBody>
        </p:sp>
        <p:pic>
          <p:nvPicPr>
            <p:cNvPr id="13" name="mmprod_answer_input10227"/>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Precautionary measures</a:t>
              </a:r>
            </a:p>
          </p:txBody>
        </p:sp>
        <p:pic>
          <p:nvPicPr>
            <p:cNvPr id="3" name="mmprod_answer_input102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The recipe and ingredients</a:t>
              </a:r>
            </a:p>
          </p:txBody>
        </p:sp>
        <p:pic>
          <p:nvPicPr>
            <p:cNvPr id="7" name="mmprod_answer_input1023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Risk phrases</a:t>
              </a:r>
            </a:p>
          </p:txBody>
        </p:sp>
        <p:pic>
          <p:nvPicPr>
            <p:cNvPr id="11" name="mmprod_answer_input10237"/>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First aid measures</a:t>
              </a:r>
            </a:p>
          </p:txBody>
        </p:sp>
        <p:pic>
          <p:nvPicPr>
            <p:cNvPr id="13" name="mmprod_answer_input102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274638"/>
            <a:ext cx="82296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CA" sz="300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Correct - Click anywhere to continue</a:t>
            </a: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Incorrect - Click anywhere to continue</a:t>
            </a: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answered this correctly!</a:t>
            </a: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Your answer:</a:t>
            </a: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r>
              <a:rPr lang="en-US">
                <a:latin typeface="Franklin Gothic Medium"/>
              </a:rPr>
              <a:t>The correct answer is:</a:t>
            </a: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did not answer this question completely</a:t>
            </a: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You must answer the question before continuing</a:t>
            </a: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Submit</a:t>
              </a: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rgbClr val="2B333C"/>
                  </a:solidFill>
                  <a:latin typeface="Franklin Gothic Medium"/>
                </a:rPr>
                <a:t>Clear</a:t>
              </a:r>
            </a:p>
          </p:txBody>
        </p:sp>
      </p:grpSp>
      <p:sp>
        <p:nvSpPr>
          <p:cNvPr id="4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atin typeface="Franklin Gothic Medium"/>
              </a:rPr>
              <a:t>Try again</a:t>
            </a:r>
          </a:p>
        </p:txBody>
      </p:sp>
      <p:grpSp>
        <p:nvGrpSpPr>
          <p:cNvPr id="6" name="mmprod_answer102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A) </a:t>
              </a:r>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French</a:t>
              </a:r>
            </a:p>
          </p:txBody>
        </p:sp>
        <p:pic>
          <p:nvPicPr>
            <p:cNvPr id="3" name="mmprod_answer_input102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 name="mmprod_answer102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B) </a:t>
              </a:r>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Italian</a:t>
              </a:r>
            </a:p>
          </p:txBody>
        </p:sp>
        <p:pic>
          <p:nvPicPr>
            <p:cNvPr id="7" name="mmprod_answer_input102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12" name="mmprod_answer102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C) </a:t>
              </a:r>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a:t>English and Spanish</a:t>
              </a:r>
            </a:p>
          </p:txBody>
        </p:sp>
        <p:pic>
          <p:nvPicPr>
            <p:cNvPr id="11" name="mmprod_answer_input102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16" name="mmprod_answer102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a:t>D) </a:t>
              </a:r>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CA"/>
                <a:t>All (English, Italian, French, Spanish)</a:t>
              </a:r>
              <a:endParaRPr lang="en-US"/>
            </a:p>
          </p:txBody>
        </p:sp>
        <p:pic>
          <p:nvPicPr>
            <p:cNvPr id="13" name="mmprod_answer_input102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custDataLst>
              <p:tags r:id="rId1"/>
            </p:custDataLst>
          </p:nvPr>
        </p:nvSpPr>
        <p:spPr>
          <a:xfrm>
            <a:off x="334780" y="3124200"/>
            <a:ext cx="8458199" cy="1447800"/>
          </a:xfrm>
          <a:prstGeom prst="roundRect">
            <a:avLst>
              <a:gd name="adj" fmla="val 5729"/>
            </a:avLst>
          </a:prstGeom>
          <a:solidFill>
            <a:srgbClr val="F7FDFF"/>
          </a:solidFill>
          <a:ln w="9525">
            <a:solidFill>
              <a:schemeClr val="bg2">
                <a:lumMod val="90000"/>
              </a:schemeClr>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2"/>
            </p:custDataLst>
          </p:nvPr>
        </p:nvSpPr>
        <p:spPr>
          <a:xfrm>
            <a:off x="578370" y="3494157"/>
            <a:ext cx="8001000" cy="707886"/>
          </a:xfrm>
          <a:prstGeom prst="rect">
            <a:avLst/>
          </a:prstGeom>
          <a:noFill/>
        </p:spPr>
        <p:txBody>
          <a:bodyPr wrap="square" rtlCol="0">
            <a:spAutoFit/>
          </a:bodyPr>
          <a:lstStyle/>
          <a:p>
            <a:pPr algn="ctr"/>
            <a:r>
              <a:rPr lang="en-CA" sz="2000" dirty="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click the confirm button below to submit the certificate of completion to our database.</a:t>
            </a:r>
          </a:p>
        </p:txBody>
      </p:sp>
      <p:sp>
        <p:nvSpPr>
          <p:cNvPr id="8" name="TextBox 7"/>
          <p:cNvSpPr txBox="1"/>
          <p:nvPr>
            <p:custDataLst>
              <p:tags r:id="rId3"/>
            </p:custDataLst>
          </p:nvPr>
        </p:nvSpPr>
        <p:spPr>
          <a:xfrm>
            <a:off x="1219200" y="1711404"/>
            <a:ext cx="6705600" cy="1107996"/>
          </a:xfrm>
          <a:prstGeom prst="rect">
            <a:avLst/>
          </a:prstGeom>
          <a:noFill/>
        </p:spPr>
        <p:txBody>
          <a:bodyPr wrap="square" rtlCol="0">
            <a:spAutoFit/>
          </a:bodyPr>
          <a:lstStyle/>
          <a:p>
            <a:pPr algn="ctr"/>
            <a:r>
              <a:rPr lang="en-CA" sz="66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p>
        </p:txBody>
      </p:sp>
      <p:sp>
        <p:nvSpPr>
          <p:cNvPr id="9" name="Rectangle 8">
            <a:hlinkClick r:id="rId8"/>
          </p:cNvPr>
          <p:cNvSpPr/>
          <p:nvPr>
            <p:custDataLst>
              <p:tags r:id="rId4"/>
            </p:custDataLst>
          </p:nvPr>
        </p:nvSpPr>
        <p:spPr>
          <a:xfrm>
            <a:off x="3214687" y="5105400"/>
            <a:ext cx="2714625" cy="685800"/>
          </a:xfrm>
          <a:prstGeom prst="rect">
            <a:avLst/>
          </a:prstGeom>
          <a:solidFill>
            <a:srgbClr val="DE0000"/>
          </a:solidFill>
          <a:ln w="19050">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FFFFFF"/>
                </a:solidFill>
                <a:latin typeface="Arial" panose="020B0604020202020204" pitchFamily="34" charset="0"/>
                <a:cs typeface="Arial" panose="020B0604020202020204" pitchFamily="34" charset="0"/>
              </a:rPr>
              <a:t>CONFIRM</a:t>
            </a:r>
          </a:p>
        </p:txBody>
      </p:sp>
      <p:sp>
        <p:nvSpPr>
          <p:cNvPr id="14" name="mmprod_title"/>
          <p:cNvSpPr>
            <a:spLocks noGrp="1"/>
          </p:cNvSpPr>
          <p:nvPr>
            <p:ph type="title"/>
            <p:custDataLst>
              <p:tags r:id="rId5"/>
            </p:custDataLst>
          </p:nvPr>
        </p:nvSpPr>
        <p:spPr>
          <a:xfrm>
            <a:off x="0" y="427038"/>
            <a:ext cx="9144000" cy="944562"/>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pPr algn="ctr"/>
            <a:r>
              <a:rPr lang="en-US" sz="3600" dirty="0">
                <a:solidFill>
                  <a:srgbClr val="7FD13B"/>
                </a:solidFill>
              </a:rPr>
              <a:t>CONGRATULATIONS!!! </a:t>
            </a:r>
            <a:br>
              <a:rPr lang="en-US" sz="3600" dirty="0">
                <a:solidFill>
                  <a:srgbClr val="7FD13B"/>
                </a:solidFill>
              </a:rPr>
            </a:br>
            <a:r>
              <a:rPr lang="en-US" sz="2000" dirty="0">
                <a:solidFill>
                  <a:srgbClr val="7FD13B"/>
                </a:solidFill>
              </a:rPr>
              <a:t>You have successfully completed the training and passed the WHMIS Quiz</a:t>
            </a:r>
          </a:p>
        </p:txBody>
      </p:sp>
      <p:cxnSp>
        <p:nvCxnSpPr>
          <p:cNvPr id="4" name="Straight Connector 3"/>
          <p:cNvCxnSpPr/>
          <p:nvPr/>
        </p:nvCxnSpPr>
        <p:spPr>
          <a:xfrm>
            <a:off x="57837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9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2"/>
            </p:custDataLst>
          </p:nvPr>
        </p:nvSpPr>
        <p:spPr>
          <a:xfrm>
            <a:off x="457200" y="1295400"/>
            <a:ext cx="2743200" cy="639762"/>
          </a:xfrm>
        </p:spPr>
        <p:txBody>
          <a:bodyPr/>
          <a:lstStyle/>
          <a:p>
            <a:r>
              <a:rPr lang="en-CA" dirty="0"/>
              <a:t>SUPPLIERS</a:t>
            </a:r>
            <a:endParaRPr lang="en-US" dirty="0"/>
          </a:p>
        </p:txBody>
      </p:sp>
      <p:sp>
        <p:nvSpPr>
          <p:cNvPr id="5" name="Content Placeholder 4"/>
          <p:cNvSpPr>
            <a:spLocks noGrp="1"/>
          </p:cNvSpPr>
          <p:nvPr>
            <p:ph sz="quarter" idx="4"/>
            <p:custDataLst>
              <p:tags r:id="rId3"/>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4"/>
            </p:custDataLst>
          </p:nvPr>
        </p:nvSpPr>
        <p:spPr>
          <a:xfrm>
            <a:off x="457200" y="274638"/>
            <a:ext cx="8229600" cy="944562"/>
          </a:xfrm>
        </p:spPr>
        <p:txBody>
          <a:bodyPr/>
          <a:lstStyle/>
          <a:p>
            <a:r>
              <a:rPr lang="en-CA" dirty="0">
                <a:solidFill>
                  <a:schemeClr val="bg1">
                    <a:lumMod val="50000"/>
                  </a:schemeClr>
                </a:solidFill>
              </a:rPr>
              <a:t>Key WHMIS Participants</a:t>
            </a:r>
            <a:endParaRPr lang="en-US" dirty="0">
              <a:solidFill>
                <a:schemeClr val="bg1">
                  <a:lumMod val="50000"/>
                </a:schemeClr>
              </a:solidFill>
            </a:endParaRPr>
          </a:p>
        </p:txBody>
      </p:sp>
      <p:sp>
        <p:nvSpPr>
          <p:cNvPr id="8" name="Text Placeholder 3"/>
          <p:cNvSpPr>
            <a:spLocks noGrp="1"/>
          </p:cNvSpPr>
          <p:nvPr>
            <p:ph type="body" sz="quarter" idx="3"/>
            <p:custDataLst>
              <p:tags r:id="rId5"/>
            </p:custDataLst>
          </p:nvPr>
        </p:nvSpPr>
        <p:spPr>
          <a:xfrm>
            <a:off x="5943600" y="1295400"/>
            <a:ext cx="2743200" cy="639762"/>
          </a:xfrm>
        </p:spPr>
        <p:txBody>
          <a:bodyPr/>
          <a:lstStyle/>
          <a:p>
            <a:r>
              <a:rPr lang="en-CA" dirty="0"/>
              <a:t>WORKERS</a:t>
            </a:r>
            <a:endParaRPr lang="en-US" dirty="0"/>
          </a:p>
        </p:txBody>
      </p:sp>
      <p:sp>
        <p:nvSpPr>
          <p:cNvPr id="9" name="Content Placeholder 4"/>
          <p:cNvSpPr>
            <a:spLocks noGrp="1"/>
          </p:cNvSpPr>
          <p:nvPr>
            <p:ph sz="quarter" idx="4"/>
            <p:custDataLst>
              <p:tags r:id="rId6"/>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7"/>
            </p:custDataLst>
          </p:nvPr>
        </p:nvSpPr>
        <p:spPr>
          <a:xfrm>
            <a:off x="3200400" y="1295400"/>
            <a:ext cx="2743200" cy="639762"/>
          </a:xfrm>
        </p:spPr>
        <p:txBody>
          <a:bodyPr/>
          <a:lstStyle/>
          <a:p>
            <a:r>
              <a:rPr lang="en-CA" dirty="0"/>
              <a:t>EMPLOYERS</a:t>
            </a:r>
            <a:endParaRPr lang="en-US" dirty="0"/>
          </a:p>
        </p:txBody>
      </p:sp>
      <p:sp>
        <p:nvSpPr>
          <p:cNvPr id="11" name="Content Placeholder 4"/>
          <p:cNvSpPr>
            <a:spLocks noGrp="1"/>
          </p:cNvSpPr>
          <p:nvPr>
            <p:ph sz="quarter" idx="4"/>
            <p:custDataLst>
              <p:tags r:id="rId8"/>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
        <p:nvSpPr>
          <p:cNvPr id="2" name="Text Placeholder 1"/>
          <p:cNvSpPr>
            <a:spLocks noGrp="1"/>
          </p:cNvSpPr>
          <p:nvPr>
            <p:ph type="body" sz="quarter" idx="3"/>
          </p:nvPr>
        </p:nvSpPr>
        <p:spPr/>
        <p:txBody>
          <a:bodyPr/>
          <a:lstStyle/>
          <a:p>
            <a:endParaRPr lang="en-CA"/>
          </a:p>
        </p:txBody>
      </p:sp>
      <p:sp>
        <p:nvSpPr>
          <p:cNvPr id="3" name="Content Placeholder 2"/>
          <p:cNvSpPr>
            <a:spLocks noGrp="1"/>
          </p:cNvSpPr>
          <p:nvPr>
            <p:ph sz="quarter" idx="4"/>
          </p:nvPr>
        </p:nvSpPr>
        <p:spPr/>
        <p:txBody>
          <a:bodyPr/>
          <a:lstStyle/>
          <a:p>
            <a:endParaRPr lang="en-CA"/>
          </a:p>
        </p:txBody>
      </p:sp>
      <p:sp>
        <p:nvSpPr>
          <p:cNvPr id="7" name="Content Placeholder 6"/>
          <p:cNvSpPr>
            <a:spLocks noGrp="1"/>
          </p:cNvSpPr>
          <p:nvPr>
            <p:ph sz="quarter" idx="4"/>
          </p:nvPr>
        </p:nvSpPr>
        <p:spPr/>
        <p:txBody>
          <a:bodyPr/>
          <a:lstStyle/>
          <a:p>
            <a:endParaRPr lang="en-CA"/>
          </a:p>
        </p:txBody>
      </p:sp>
      <p:sp>
        <p:nvSpPr>
          <p:cNvPr id="16" name="Content Placeholder 15"/>
          <p:cNvSpPr>
            <a:spLocks noGrp="1"/>
          </p:cNvSpPr>
          <p:nvPr>
            <p:ph sz="quarter" idx="4"/>
          </p:nvPr>
        </p:nvSpPr>
        <p:spPr/>
        <p:txBody>
          <a:bodyPr/>
          <a:lstStyle/>
          <a:p>
            <a:endParaRPr lang="en-CA"/>
          </a:p>
        </p:txBody>
      </p:sp>
      <p:sp>
        <p:nvSpPr>
          <p:cNvPr id="18" name="Text Placeholder 17"/>
          <p:cNvSpPr>
            <a:spLocks noGrp="1"/>
          </p:cNvSpPr>
          <p:nvPr>
            <p:ph type="body" sz="quarter" idx="3"/>
          </p:nvPr>
        </p:nvSpPr>
        <p:spPr/>
        <p:txBody>
          <a:bodyPr/>
          <a:lstStyle/>
          <a:p>
            <a:endParaRPr lang="en-CA"/>
          </a:p>
        </p:txBody>
      </p:sp>
      <p:sp>
        <p:nvSpPr>
          <p:cNvPr id="20" name="Content Placeholder 19"/>
          <p:cNvSpPr>
            <a:spLocks noGrp="1"/>
          </p:cNvSpPr>
          <p:nvPr>
            <p:ph sz="quarter" idx="4"/>
          </p:nvPr>
        </p:nvSpPr>
        <p:spPr/>
        <p:txBody>
          <a:bodyPr/>
          <a:lstStyle/>
          <a:p>
            <a:endParaRPr lang="en-CA"/>
          </a:p>
        </p:txBody>
      </p:sp>
      <p:sp>
        <p:nvSpPr>
          <p:cNvPr id="22" name="Content Placeholder 21"/>
          <p:cNvSpPr>
            <a:spLocks noGrp="1"/>
          </p:cNvSpPr>
          <p:nvPr>
            <p:ph sz="quarter" idx="4"/>
          </p:nvPr>
        </p:nvSpPr>
        <p:spPr/>
        <p:txBody>
          <a:bodyPr/>
          <a:lstStyle/>
          <a:p>
            <a:endParaRPr lang="en-CA"/>
          </a:p>
        </p:txBody>
      </p:sp>
      <p:sp>
        <p:nvSpPr>
          <p:cNvPr id="24" name="Content Placeholder 23"/>
          <p:cNvSpPr>
            <a:spLocks noGrp="1"/>
          </p:cNvSpPr>
          <p:nvPr>
            <p:ph sz="quarter" idx="4"/>
          </p:nvPr>
        </p:nvSpPr>
        <p:spPr/>
        <p:txBody>
          <a:bodyPr/>
          <a:lstStyle/>
          <a:p>
            <a:endParaRPr lang="en-CA"/>
          </a:p>
        </p:txBody>
      </p:sp>
      <p:sp>
        <p:nvSpPr>
          <p:cNvPr id="26" name="Text Placeholder 25"/>
          <p:cNvSpPr>
            <a:spLocks noGrp="1"/>
          </p:cNvSpPr>
          <p:nvPr>
            <p:ph type="body" sz="quarter" idx="3"/>
          </p:nvPr>
        </p:nvSpPr>
        <p:spPr/>
        <p:txBody>
          <a:bodyPr/>
          <a:lstStyle/>
          <a:p>
            <a:endParaRPr lang="en-CA"/>
          </a:p>
        </p:txBody>
      </p:sp>
      <p:sp>
        <p:nvSpPr>
          <p:cNvPr id="28" name="Content Placeholder 27"/>
          <p:cNvSpPr>
            <a:spLocks noGrp="1"/>
          </p:cNvSpPr>
          <p:nvPr>
            <p:ph sz="quarter" idx="4"/>
          </p:nvPr>
        </p:nvSpPr>
        <p:spPr/>
        <p:txBody>
          <a:bodyPr/>
          <a:lstStyle/>
          <a:p>
            <a:endParaRPr lang="en-CA"/>
          </a:p>
        </p:txBody>
      </p:sp>
      <p:sp>
        <p:nvSpPr>
          <p:cNvPr id="30" name="Content Placeholder 29"/>
          <p:cNvSpPr>
            <a:spLocks noGrp="1"/>
          </p:cNvSpPr>
          <p:nvPr>
            <p:ph sz="quarter" idx="4"/>
          </p:nvPr>
        </p:nvSpPr>
        <p:spPr/>
        <p:txBody>
          <a:bodyPr/>
          <a:lstStyle/>
          <a:p>
            <a:endParaRPr lang="en-CA"/>
          </a:p>
        </p:txBody>
      </p:sp>
      <p:sp>
        <p:nvSpPr>
          <p:cNvPr id="32" name="Content Placeholder 31"/>
          <p:cNvSpPr>
            <a:spLocks noGrp="1"/>
          </p:cNvSpPr>
          <p:nvPr>
            <p:ph sz="quarter" idx="4"/>
          </p:nvPr>
        </p:nvSpPr>
        <p:spPr/>
        <p:txBody>
          <a:bodyPr/>
          <a:lstStyle/>
          <a:p>
            <a:endParaRPr lang="en-CA"/>
          </a:p>
        </p:txBody>
      </p:sp>
    </p:spTree>
    <p:custDataLst>
      <p:tags r:id="rId1"/>
    </p:custDataLst>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2"/>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p>
          <a:p>
            <a:pPr>
              <a:spcBef>
                <a:spcPts val="0"/>
              </a:spcBef>
              <a:spcAft>
                <a:spcPts val="1800"/>
              </a:spcAft>
            </a:pPr>
            <a:r>
              <a:rPr lang="en-US" sz="2000" dirty="0"/>
              <a:t>There are six hazard classes and eight hazard symbols that identify the specific hazards (there are three symbols in Class D). </a:t>
            </a:r>
          </a:p>
          <a:p>
            <a:pPr>
              <a:spcBef>
                <a:spcPts val="0"/>
              </a:spcBef>
              <a:spcAft>
                <a:spcPts val="1800"/>
              </a:spcAft>
            </a:pPr>
            <a:r>
              <a:rPr lang="en-US" sz="2000" dirty="0"/>
              <a:t>The eight hazard symbols identify the specific hazards of controlled products. </a:t>
            </a:r>
          </a:p>
        </p:txBody>
      </p:sp>
      <p:sp>
        <p:nvSpPr>
          <p:cNvPr id="4" name="Title 3"/>
          <p:cNvSpPr>
            <a:spLocks noGrp="1"/>
          </p:cNvSpPr>
          <p:nvPr>
            <p:ph type="title"/>
            <p:custDataLst>
              <p:tags r:id="rId3"/>
            </p:custDataLst>
          </p:nvPr>
        </p:nvSpPr>
        <p:spPr>
          <a:xfrm>
            <a:off x="453638" y="228600"/>
            <a:ext cx="8229600" cy="944562"/>
          </a:xfrm>
        </p:spPr>
        <p:txBody>
          <a:bodyPr>
            <a:normAutofit/>
          </a:bodyPr>
          <a:lstStyle/>
          <a:p>
            <a:r>
              <a:rPr lang="en-CA" sz="3600" dirty="0">
                <a:solidFill>
                  <a:schemeClr val="bg1">
                    <a:lumMod val="50000"/>
                  </a:schemeClr>
                </a:solidFill>
              </a:rPr>
              <a:t>WHMIS </a:t>
            </a:r>
            <a:r>
              <a:rPr lang="en-CA" sz="3200" dirty="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44562"/>
          </a:xfrm>
        </p:spPr>
        <p:txBody>
          <a:bodyPr>
            <a:normAutofit/>
          </a:bodyPr>
          <a:lstStyle/>
          <a:p>
            <a:r>
              <a:rPr lang="en-US" dirty="0">
                <a:solidFill>
                  <a:schemeClr val="bg1">
                    <a:lumMod val="50000"/>
                  </a:schemeClr>
                </a:solidFill>
              </a:rPr>
              <a:t>CLASS A: Compressed Gas</a:t>
            </a:r>
            <a:endParaRPr lang="en-US"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Gas under pressure</a:t>
            </a:r>
          </a:p>
          <a:p>
            <a:pPr lvl="1"/>
            <a:r>
              <a:rPr lang="en-US" dirty="0"/>
              <a:t>Examples:</a:t>
            </a:r>
          </a:p>
          <a:p>
            <a:pPr lvl="2"/>
            <a:r>
              <a:rPr lang="en-US" dirty="0"/>
              <a:t>Butane, propane, acetylene, and fire extinguishers</a:t>
            </a:r>
          </a:p>
          <a:p>
            <a:pPr lvl="1"/>
            <a:r>
              <a:rPr lang="en-US" dirty="0"/>
              <a:t>Hazards:</a:t>
            </a:r>
          </a:p>
          <a:p>
            <a:pPr lvl="2"/>
            <a:r>
              <a:rPr lang="en-US" dirty="0"/>
              <a:t>If a pressurized container is punctured because it is dropped or exposed to excessive heat, the exploding fragments or rocket-like projectiles present a serious physical hazard</a:t>
            </a:r>
          </a:p>
          <a:p>
            <a:pPr lvl="2"/>
            <a:r>
              <a:rPr lang="en-US" dirty="0"/>
              <a:t>Heat may cause container to explode</a:t>
            </a:r>
          </a:p>
          <a:p>
            <a:pPr lvl="2"/>
            <a:r>
              <a:rPr lang="en-US" dirty="0"/>
              <a:t>Container may explode if dropped</a:t>
            </a:r>
          </a:p>
        </p:txBody>
      </p:sp>
      <p:pic>
        <p:nvPicPr>
          <p:cNvPr id="9218"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dirty="0"/>
              <a:t>May catch fire or explode</a:t>
            </a:r>
          </a:p>
          <a:p>
            <a:pPr lvl="1"/>
            <a:r>
              <a:rPr lang="en-US" dirty="0"/>
              <a:t>Examples: </a:t>
            </a:r>
          </a:p>
          <a:p>
            <a:pPr lvl="2"/>
            <a:r>
              <a:rPr lang="en-US" dirty="0"/>
              <a:t>Acetone, isopropyl alcohol, stoddart solvent</a:t>
            </a:r>
          </a:p>
          <a:p>
            <a:pPr lvl="1"/>
            <a:r>
              <a:rPr lang="en-US" dirty="0"/>
              <a:t>Hazards:</a:t>
            </a:r>
          </a:p>
          <a:p>
            <a:pPr lvl="2"/>
            <a:r>
              <a:rPr lang="en-US" dirty="0"/>
              <a:t>Flammables are more dangerous than combustibles because they ignite more easily</a:t>
            </a:r>
          </a:p>
          <a:p>
            <a:pPr lvl="2"/>
            <a:r>
              <a:rPr lang="en-US" dirty="0"/>
              <a:t>During use, they must be kept away from ignition sources such as sparks or open flames</a:t>
            </a:r>
          </a:p>
          <a:p>
            <a:pPr lvl="2"/>
            <a:r>
              <a:rPr lang="en-US" dirty="0"/>
              <a:t>When not in use, they must be stored in fire-resistant cabinets or other specified storage areas</a:t>
            </a:r>
          </a:p>
        </p:txBody>
      </p:sp>
      <p:pic>
        <p:nvPicPr>
          <p:cNvPr id="10242"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686800" cy="944562"/>
          </a:xfrm>
        </p:spPr>
        <p:txBody>
          <a:bodyPr>
            <a:noAutofit/>
          </a:bodyPr>
          <a:lstStyle/>
          <a:p>
            <a:r>
              <a:rPr lang="en-US" sz="3200" dirty="0">
                <a:solidFill>
                  <a:schemeClr val="bg1">
                    <a:lumMod val="50000"/>
                  </a:schemeClr>
                </a:solidFill>
              </a:rPr>
              <a:t>CLASS C: Oxidizers</a:t>
            </a:r>
            <a:endParaRPr lang="en-US" sz="3200" dirty="0"/>
          </a:p>
        </p:txBody>
      </p:sp>
      <p:sp>
        <p:nvSpPr>
          <p:cNvPr id="3" name="Content Placeholder 2"/>
          <p:cNvSpPr>
            <a:spLocks noGrp="1"/>
          </p:cNvSpPr>
          <p:nvPr>
            <p:ph idx="1"/>
            <p:custDataLst>
              <p:tags r:id="rId3"/>
            </p:custDataLst>
          </p:nvPr>
        </p:nvSpPr>
        <p:spPr>
          <a:xfrm>
            <a:off x="457200" y="1295400"/>
            <a:ext cx="5257800" cy="4876799"/>
          </a:xfrm>
        </p:spPr>
        <p:txBody>
          <a:bodyPr/>
          <a:lstStyle/>
          <a:p>
            <a:r>
              <a:rPr lang="en-US" sz="2000" b="1" dirty="0"/>
              <a:t>Products causing or contributing to the combustion of other materials</a:t>
            </a:r>
          </a:p>
          <a:p>
            <a:pPr lvl="1"/>
            <a:r>
              <a:rPr lang="en-US" dirty="0"/>
              <a:t>Examples: </a:t>
            </a:r>
          </a:p>
          <a:p>
            <a:pPr lvl="2"/>
            <a:r>
              <a:rPr lang="en-US" dirty="0"/>
              <a:t>Hydrogen peroxide, potassium nitrate, sodium chlorate</a:t>
            </a:r>
          </a:p>
          <a:p>
            <a:pPr lvl="1"/>
            <a:r>
              <a:rPr lang="en-US" dirty="0"/>
              <a:t>Hazards:</a:t>
            </a:r>
          </a:p>
          <a:p>
            <a:pPr lvl="2"/>
            <a:r>
              <a:rPr lang="en-US" dirty="0"/>
              <a:t>Oxidizing materials greatly increase the risk of fire if they come in contact with materials that can burn</a:t>
            </a:r>
          </a:p>
          <a:p>
            <a:pPr lvl="2"/>
            <a:r>
              <a:rPr lang="en-US" dirty="0"/>
              <a:t>They should never be stored near flammable or combustible materials</a:t>
            </a:r>
          </a:p>
        </p:txBody>
      </p:sp>
      <p:pic>
        <p:nvPicPr>
          <p:cNvPr id="11266" name="Picture 2"/>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f61e8a05fff27a9fe4cf2b72ebe1162f99322"/>
  <p:tag name="MMPROD_NEXTUNIQUEID" val="10276"/>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8&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mZhbHNlIi8+PHVpc2hvdyBuYW1lPSJwcmVzZW50ZXJuYW1lIiB2YWx1ZT0iZmFsc2UiLz48dWlzaG93IG5hbWU9InByZXNlbnRlcnRpdGxlIiB2YWx1ZT0iZmFsc2UiLz48dWlzaG93IG5hbWU9InByZXNlbnRlcmVtYWlsIiB2YWx1ZT0iZmFsc2UiLz48dWlzaG93IG5hbWU9InByZXNlbnRlcmJpbyIgdmFsdWU9ImZhbHNlIi8+PHVpc2hvdyBuYW1lPSJjb21wYW55bG9nbyIgdmFsdWU9ImZhbHNlIi8+PHVpc2hvdyBuYW1lPSJzaWRlYmFyIiB2YWx1ZT0idHJ1ZSIvPjx1aXNob3cgbmFtZT0ib3V0bGluZSIgdmFsdWU9InRydWUiLz48dWlzaG93IG5hbWU9InRodW1ibmFpbCIgdmFsdWU9ImZhbHNlIi8+DQoJCTx1aXNob3cgbmFtZT0ibm90ZXMiIHZhbHVlPSJmYWxzZSIvPjx1aXNob3cgbmFtZT0ic2VhcmNoIiB2YWx1ZT0iZmFsc2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WHMIS Training &amp;amp; Quiz (2016-2017)&quot;/&gt;&lt;property id=&quot;20144&quot; value=&quot;1&quot;/&gt;&lt;property id=&quot;20146&quot; value=&quot;0&quot;/&gt;&lt;property id=&quot;20147&quot; value=&quot;0&quot;/&gt;&lt;property id=&quot;20148&quot; value=&quot;1&quot;/&gt;&lt;property id=&quot;20180&quot; value=&quot;3&quot;/&gt;&lt;property id=&quot;20181&quot; value=&quot;1&quot;/&gt;&lt;property id=&quot;20183&quot; value=&quot;1&quot;/&gt;&lt;property id=&quot;20184&quot; value=&quot;7&quot;/&gt;&lt;property id=&quot;20191&quot; value=&quot;hdsb&quot;/&gt;&lt;property id=&quot;20192&quot; value=&quot;connect.hdsb.ca&quot;/&gt;&lt;property id=&quot;20193&quot; value=&quot;0&quot;/&gt;&lt;property id=&quot;20224&quot; value=&quot;Z:\WHMIS\Final Presentation with Quiz (new)&quot;/&gt;&lt;property id=&quot;20250&quot; value=&quot;6&quot;/&gt;&lt;property id=&quot;20251&quot; value=&quot;0&quot;/&gt;&lt;property id=&quot;20259&quot; value=&quot;0&quot;/&gt;&lt;property id=&quot;20262&quot; value=&quot;299274&quot;/&gt;&lt;property id=&quot;20263&quot; value=&quot;1&quot;/&gt;&lt;property id=&quot;20264&quot; value=&quot;1&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3&quot; value=&quot;-1&quot;/&gt;&lt;property id=&quot;20307&quot; value=&quot;256&quot;/&gt;&lt;property id=&quot;20309&quot; value=&quot;-1&quot;/&gt;&lt;property id=&quot;20312&quot; value=&quot;1&quot;/&gt;&lt;/object&gt;&lt;object type=&quot;3&quot; unique_id=&quot;10004&quot;&gt;&lt;property id=&quot;20148&quot; value=&quot;5&quot;/&gt;&lt;property id=&quot;20300&quot; value=&quot;Slide 2 - &amp;quot;OVERVIEW&amp;quot;&quot;/&gt;&lt;property id=&quot;20303&quot; value=&quot;-1&quot;/&gt;&lt;property id=&quot;20307&quot; value=&quot;280&quot;/&gt;&lt;property id=&quot;20309&quot; value=&quot;-1&quot;/&gt;&lt;property id=&quot;20312&quot; value=&quot;1&quot;/&gt;&lt;/object&gt;&lt;object type=&quot;3&quot; unique_id=&quot;10005&quot;&gt;&lt;property id=&quot;20148&quot; value=&quot;5&quot;/&gt;&lt;property id=&quot;20300&quot; value=&quot;Slide 18 - &amp;quot;Acceptable Format for the Supplier Label&amp;quot;&quot;/&gt;&lt;property id=&quot;20303&quot; value=&quot;-1&quot;/&gt;&lt;property id=&quot;20307&quot; value=&quot;281&quot;/&gt;&lt;property id=&quot;20309&quot; value=&quot;-1&quot;/&gt;&lt;property id=&quot;20312&quot; value=&quot;1&quot;/&gt;&lt;/object&gt;&lt;object type=&quot;3&quot; unique_id=&quot;10007&quot;&gt;&lt;property id=&quot;20148&quot; value=&quot;5&quot;/&gt;&lt;property id=&quot;20300&quot; value=&quot;Slide 6 - &amp;quot;WHMIS Elements&amp;quot;&quot;/&gt;&lt;property id=&quot;20303&quot; value=&quot;-1&quot;/&gt;&lt;property id=&quot;20307&quot; value=&quot;262&quot;/&gt;&lt;property id=&quot;20309&quot; value=&quot;-1&quot;/&gt;&lt;property id=&quot;20312&quot; value=&quot;1&quot;/&gt;&lt;/object&gt;&lt;object type=&quot;3&quot; unique_id=&quot;10008&quot;&gt;&lt;property id=&quot;20148&quot; value=&quot;5&quot;/&gt;&lt;property id=&quot;20300&quot; value=&quot;Slide 7 - &amp;quot;CLASS A: Compressed Gas&amp;quot;&quot;/&gt;&lt;property id=&quot;20303&quot; value=&quot;-1&quot;/&gt;&lt;property id=&quot;20307&quot; value=&quot;263&quot;/&gt;&lt;property id=&quot;20309&quot; value=&quot;-1&quot;/&gt;&lt;property id=&quot;20312&quot; value=&quot;1&quot;/&gt;&lt;/object&gt;&lt;object type=&quot;3&quot; unique_id=&quot;10010&quot;&gt;&lt;property id=&quot;20148&quot; value=&quot;5&quot;/&gt;&lt;property id=&quot;20300&quot; value=&quot;Slide 22 - &amp;quot;Where to Find an MSDS&amp;quot;&quot;/&gt;&lt;property id=&quot;20303&quot; value=&quot;-1&quot;/&gt;&lt;property id=&quot;20307&quot; value=&quot;265&quot;/&gt;&lt;property id=&quot;20309&quot; value=&quot;-1&quot;/&gt;&lt;property id=&quot;20312&quot; value=&quot;1&quot;/&gt;&lt;/object&gt;&lt;object type=&quot;3&quot; unique_id=&quot;10012&quot;&gt;&lt;property id=&quot;20148&quot; value=&quot;5&quot;/&gt;&lt;property id=&quot;20300&quot; value=&quot;Slide 4 - &amp;quot;3 Basic Elements of WHMIS&amp;quot;&quot;/&gt;&lt;property id=&quot;20303&quot; value=&quot;-1&quot;/&gt;&lt;property id=&quot;20307&quot; value=&quot;267&quot;/&gt;&lt;property id=&quot;20309&quot; value=&quot;-1&quot;/&gt;&lt;property id=&quot;20312&quot; value=&quot;1&quot;/&gt;&lt;/object&gt;&lt;object type=&quot;3&quot; unique_id=&quot;10020&quot;&gt;&lt;property id=&quot;20148&quot; value=&quot;5&quot;/&gt;&lt;property id=&quot;20300&quot; value=&quot;Slide 3 - &amp;quot;Federal and Provincial Legislation&amp;quot;&quot;/&gt;&lt;property id=&quot;20303&quot; value=&quot;-1&quot;/&gt;&lt;property id=&quot;20307&quot; value=&quot;275&quot;/&gt;&lt;property id=&quot;20309&quot; value=&quot;-1&quot;/&gt;&lt;property id=&quot;20312&quot; value=&quot;1&quot;/&gt;&lt;/object&gt;&lt;object type=&quot;3&quot; unique_id=&quot;10021&quot;&gt;&lt;property id=&quot;20148&quot; value=&quot;5&quot;/&gt;&lt;property id=&quot;20300&quot; value=&quot;Slide 10 - &amp;quot;CLASS D: Poisonous and Infectious Materials &amp;quot;&quot;/&gt;&lt;property id=&quot;20303&quot; value=&quot;-1&quot;/&gt;&lt;property id=&quot;20307&quot; value=&quot;276&quot;/&gt;&lt;property id=&quot;20309&quot; value=&quot;-1&quot;/&gt;&lt;property id=&quot;20312&quot; value=&quot;1&quot;/&gt;&lt;/object&gt;&lt;object type=&quot;3&quot; unique_id=&quot;10024&quot;&gt;&lt;property id=&quot;20148&quot; value=&quot;5&quot;/&gt;&lt;property id=&quot;20300&quot; value=&quot;Slide 28 - &amp;quot;Consumer Product Categories and Symbols&amp;quot;&quot;/&gt;&lt;property id=&quot;20303&quot; value=&quot;-1&quot;/&gt;&lt;property id=&quot;20307&quot; value=&quot;279&quot;/&gt;&lt;property id=&quot;20309&quot; value=&quot;-1&quot;/&gt;&lt;property id=&quot;20312&quot; value=&quot;1&quot;/&gt;&lt;/object&gt;&lt;object type=&quot;3&quot; unique_id=&quot;10049&quot;&gt;&lt;property id=&quot;20148&quot; value=&quot;5&quot;/&gt;&lt;property id=&quot;20300&quot; value=&quot;Slide 5 - &amp;quot;Key WHMIS Participants&amp;quot;&quot;/&gt;&lt;property id=&quot;20303&quot; value=&quot;-1&quot;/&gt;&lt;property id=&quot;20307&quot; value=&quot;282&quot;/&gt;&lt;property id=&quot;20309&quot; value=&quot;-1&quot;/&gt;&lt;property id=&quot;20312&quot; value=&quot;1&quot;/&gt;&lt;/object&gt;&lt;object type=&quot;3&quot; unique_id=&quot;10050&quot;&gt;&lt;property id=&quot;20148&quot; value=&quot;5&quot;/&gt;&lt;property id=&quot;20300&quot; value=&quot;Slide 8 - &amp;quot;CLASS B: Flammable and Combustible Materials&amp;quot;&quot;/&gt;&lt;property id=&quot;20303&quot; value=&quot;-1&quot;/&gt;&lt;property id=&quot;20307&quot; value=&quot;283&quot;/&gt;&lt;property id=&quot;20309&quot; value=&quot;-1&quot;/&gt;&lt;property id=&quot;20312&quot; value=&quot;1&quot;/&gt;&lt;/object&gt;&lt;object type=&quot;3&quot; unique_id=&quot;10051&quot;&gt;&lt;property id=&quot;20148&quot; value=&quot;5&quot;/&gt;&lt;property id=&quot;20300&quot; value=&quot;Slide 9 - &amp;quot;CLASS C: Oxidizers&amp;quot;&quot;/&gt;&lt;property id=&quot;20303&quot; value=&quot;-1&quot;/&gt;&lt;property id=&quot;20307&quot; value=&quot;284&quot;/&gt;&lt;property id=&quot;20309&quot; value=&quot;-1&quot;/&gt;&lt;property id=&quot;20312&quot; value=&quot;1&quot;/&gt;&lt;/object&gt;&lt;object type=&quot;3&quot; unique_id=&quot;10052&quot;&gt;&lt;property id=&quot;20148&quot; value=&quot;5&quot;/&gt;&lt;property id=&quot;20300&quot; value=&quot;Slide 11 - &amp;quot;CLASS D1: Materials Causing Immediate and Serious Effects&amp;quot;&quot;/&gt;&lt;property id=&quot;20303&quot; value=&quot;-1&quot;/&gt;&lt;property id=&quot;20307&quot; value=&quot;285&quot;/&gt;&lt;property id=&quot;20309&quot; value=&quot;-1&quot;/&gt;&lt;property id=&quot;20312&quot; value=&quot;1&quot;/&gt;&lt;/object&gt;&lt;object type=&quot;3&quot; unique_id=&quot;10053&quot;&gt;&lt;property id=&quot;20148&quot; value=&quot;5&quot;/&gt;&lt;property id=&quot;20300&quot; value=&quot;Slide 12 - &amp;quot;CLASS D2: Materials Causing Other Toxic Effects&amp;quot;&quot;/&gt;&lt;property id=&quot;20303&quot; value=&quot;-1&quot;/&gt;&lt;property id=&quot;20307&quot; value=&quot;286&quot;/&gt;&lt;property id=&quot;20309&quot; value=&quot;-1&quot;/&gt;&lt;property id=&quot;20312&quot; value=&quot;1&quot;/&gt;&lt;/object&gt;&lt;object type=&quot;3&quot; unique_id=&quot;10054&quot;&gt;&lt;property id=&quot;20148&quot; value=&quot;5&quot;/&gt;&lt;property id=&quot;20300&quot; value=&quot;Slide 13 - &amp;quot;CLASS D3: Bio Hazardous Infectious Materials&amp;quot;&quot;/&gt;&lt;property id=&quot;20303&quot; value=&quot;-1&quot;/&gt;&lt;property id=&quot;20307&quot; value=&quot;287&quot;/&gt;&lt;property id=&quot;20309&quot; value=&quot;-1&quot;/&gt;&lt;property id=&quot;20312&quot; value=&quot;1&quot;/&gt;&lt;/object&gt;&lt;object type=&quot;3&quot; unique_id=&quot;10055&quot;&gt;&lt;property id=&quot;20148&quot; value=&quot;5&quot;/&gt;&lt;property id=&quot;20300&quot; value=&quot;Slide 14 - &amp;quot;CLASS E: Corrosive Materials&amp;quot;&quot;/&gt;&lt;property id=&quot;20303&quot; value=&quot;-1&quot;/&gt;&lt;property id=&quot;20307&quot; value=&quot;288&quot;/&gt;&lt;property id=&quot;20309&quot; value=&quot;-1&quot;/&gt;&lt;property id=&quot;20312&quot; value=&quot;1&quot;/&gt;&lt;/object&gt;&lt;object type=&quot;3&quot; unique_id=&quot;10056&quot;&gt;&lt;property id=&quot;20148&quot; value=&quot;5&quot;/&gt;&lt;property id=&quot;20300&quot; value=&quot;Slide 15 - &amp;quot;CLASS F: Dangerously Reactive Materials&amp;quot;&quot;/&gt;&lt;property id=&quot;20303&quot; value=&quot;-1&quot;/&gt;&lt;property id=&quot;20307&quot; value=&quot;289&quot;/&gt;&lt;property id=&quot;20309&quot; value=&quot;-1&quot;/&gt;&lt;property id=&quot;20312&quot; value=&quot;1&quot;/&gt;&lt;/object&gt;&lt;object type=&quot;3&quot; unique_id=&quot;10057&quot;&gt;&lt;property id=&quot;20148&quot; value=&quot;5&quot;/&gt;&lt;property id=&quot;20300&quot; value=&quot;Slide 16 - &amp;quot;WHMIS Labels&amp;quot;&quot;/&gt;&lt;property id=&quot;20303&quot; value=&quot;-1&quot;/&gt;&lt;property id=&quot;20307&quot; value=&quot;290&quot;/&gt;&lt;property id=&quot;20309&quot; value=&quot;-1&quot;/&gt;&lt;property id=&quot;20312&quot; value=&quot;1&quot;/&gt;&lt;/object&gt;&lt;object type=&quot;3&quot; unique_id=&quot;10058&quot;&gt;&lt;property id=&quot;20148&quot; value=&quot;5&quot;/&gt;&lt;property id=&quot;20300&quot; value=&quot;Slide 17 - &amp;quot;Supplier Labels&amp;quot;&quot;/&gt;&lt;property id=&quot;20303&quot; value=&quot;-1&quot;/&gt;&lt;property id=&quot;20307&quot; value=&quot;291&quot;/&gt;&lt;property id=&quot;20309&quot; value=&quot;-1&quot;/&gt;&lt;property id=&quot;20312&quot; value=&quot;1&quot;/&gt;&lt;/object&gt;&lt;object type=&quot;3&quot; unique_id=&quot;10059&quot;&gt;&lt;property id=&quot;20148&quot; value=&quot;5&quot;/&gt;&lt;property id=&quot;20300&quot; value=&quot;Slide 19 - &amp;quot;Workplace Labels&amp;quot;&quot;/&gt;&lt;property id=&quot;20303&quot; value=&quot;-1&quot;/&gt;&lt;property id=&quot;20307&quot; value=&quot;293&quot;/&gt;&lt;property id=&quot;20309&quot; value=&quot;-1&quot;/&gt;&lt;property id=&quot;20312&quot; value=&quot;1&quot;/&gt;&lt;/object&gt;&lt;object type=&quot;3&quot; unique_id=&quot;10060&quot;&gt;&lt;property id=&quot;20148&quot; value=&quot;5&quot;/&gt;&lt;property id=&quot;20300&quot; value=&quot;Slide 20 - &amp;quot;Examples of Labels&amp;quot;&quot;/&gt;&lt;property id=&quot;20303&quot; value=&quot;-1&quot;/&gt;&lt;property id=&quot;20307&quot; value=&quot;292&quot;/&gt;&lt;property id=&quot;20309&quot; value=&quot;-1&quot;/&gt;&lt;property id=&quot;20312&quot; value=&quot;1&quot;/&gt;&lt;/object&gt;&lt;object type=&quot;3&quot; unique_id=&quot;10061&quot;&gt;&lt;property id=&quot;20148&quot; value=&quot;5&quot;/&gt;&lt;property id=&quot;20300&quot; value=&quot;Slide 21 - &amp;quot;MSDS (Material Safety Data Sheet)&amp;quot;&quot;/&gt;&lt;property id=&quot;20303&quot; value=&quot;-1&quot;/&gt;&lt;property id=&quot;20307&quot; value=&quot;294&quot;/&gt;&lt;property id=&quot;20309&quot; value=&quot;-1&quot;/&gt;&lt;property id=&quot;20312&quot; value=&quot;1&quot;/&gt;&lt;/object&gt;&lt;object type=&quot;3&quot; unique_id=&quot;10062&quot;&gt;&lt;property id=&quot;20148&quot; value=&quot;5&quot;/&gt;&lt;property id=&quot;20300&quot; value=&quot;Slide 23 - &amp;quot;Partial Exemptions&amp;quot;&quot;/&gt;&lt;property id=&quot;20303&quot; value=&quot;-1&quot;/&gt;&lt;property id=&quot;20307&quot; value=&quot;295&quot;/&gt;&lt;property id=&quot;20309&quot; value=&quot;-1&quot;/&gt;&lt;property id=&quot;20312&quot; value=&quot;1&quot;/&gt;&lt;/object&gt;&lt;object type=&quot;3&quot; unique_id=&quot;10063&quot;&gt;&lt;property id=&quot;20148&quot; value=&quot;5&quot;/&gt;&lt;property id=&quot;20300&quot; value=&quot;Slide 24 - &amp;quot;Complete Exemptions&amp;quot;&quot;/&gt;&lt;property id=&quot;20303&quot; value=&quot;-1&quot;/&gt;&lt;property id=&quot;20307&quot; value=&quot;296&quot;/&gt;&lt;property id=&quot;20309&quot; value=&quot;-1&quot;/&gt;&lt;property id=&quot;20312&quot; value=&quot;1&quot;/&gt;&lt;/object&gt;&lt;object type=&quot;3&quot; unique_id=&quot;10064&quot;&gt;&lt;property id=&quot;20148&quot; value=&quot;5&quot;/&gt;&lt;property id=&quot;20300&quot; value=&quot;Slide 25 - &amp;quot;WHMIS and Consumer Products&amp;quot;&quot;/&gt;&lt;property id=&quot;20303&quot; value=&quot;-1&quot;/&gt;&lt;property id=&quot;20307&quot; value=&quot;297&quot;/&gt;&lt;property id=&quot;20309&quot; value=&quot;-1&quot;/&gt;&lt;property id=&quot;20312&quot; value=&quot;1&quot;/&gt;&lt;/object&gt;&lt;object type=&quot;3&quot; unique_id=&quot;10065&quot;&gt;&lt;property id=&quot;20148&quot; value=&quot;5&quot;/&gt;&lt;property id=&quot;20300&quot; value=&quot;Slide 26 - &amp;quot;WHMIS and Consumer Products&amp;quot;&quot;/&gt;&lt;property id=&quot;20303&quot; value=&quot;-1&quot;/&gt;&lt;property id=&quot;20307&quot; value=&quot;298&quot;/&gt;&lt;property id=&quot;20309&quot; value=&quot;-1&quot;/&gt;&lt;property id=&quot;20312&quot; value=&quot;1&quot;/&gt;&lt;/object&gt;&lt;object type=&quot;3&quot; unique_id=&quot;10066&quot;&gt;&lt;property id=&quot;20148&quot; value=&quot;5&quot;/&gt;&lt;property id=&quot;20300&quot; value=&quot;Slide 27 - &amp;quot;Consumer Product Labels&amp;quot;&quot;/&gt;&lt;property id=&quot;20303&quot; value=&quot;-1&quot;/&gt;&lt;property id=&quot;20307&quot; value=&quot;299&quot;/&gt;&lt;property id=&quot;20309&quot; value=&quot;-1&quot;/&gt;&lt;property id=&quot;20312&quot; value=&quot;1&quot;/&gt;&lt;/object&gt;&lt;object type=&quot;3&quot; unique_id=&quot;10289&quot;&gt;&lt;property id=&quot;20148&quot; value=&quot;5&quot;/&gt;&lt;property id=&quot;20300&quot; value=&quot;Slide 30 - &amp;quot;What does WHMIS stand for?&amp;quot;&quot;/&gt;&lt;property id=&quot;20303&quot; value=&quot;-1&quot;/&gt;&lt;property id=&quot;20307&quot; value=&quot;300&quot;/&gt;&lt;property id=&quot;20309&quot; value=&quot;-1&quot;/&gt;&lt;/object&gt;&lt;object type=&quot;3&quot; unique_id=&quot;10290&quot;&gt;&lt;property id=&quot;20148&quot; value=&quot;5&quot;/&gt;&lt;property id=&quot;20300&quot; value=&quot;Slide 31 - &amp;quot;What are the most important aspects of WHMIS?&amp;quot;&quot;/&gt;&lt;property id=&quot;20303&quot; value=&quot;-1&quot;/&gt;&lt;property id=&quot;20307&quot; value=&quot;302&quot;/&gt;&lt;property id=&quot;20309&quot; value=&quot;-1&quot;/&gt;&lt;/object&gt;&lt;object type=&quot;3&quot; unique_id=&quot;10291&quot;&gt;&lt;property id=&quot;20148&quot; value=&quot;5&quot;/&gt;&lt;property id=&quot;20300&quot; value=&quot;Slide 32 - &amp;quot;What governing body enforces WHMIS legislation in Ontario?&amp;quot;&quot;/&gt;&lt;property id=&quot;20303&quot; value=&quot;-1&quot;/&gt;&lt;property id=&quot;20307&quot; value=&quot;303&quot;/&gt;&lt;property id=&quot;20309&quot; value=&quot;-1&quot;/&gt;&lt;/object&gt;&lt;object type=&quot;3&quot; unique_id=&quot;10292&quot;&gt;&lt;property id=&quot;20148&quot; value=&quot;5&quot;/&gt;&lt;property id=&quot;20300&quot; value=&quot;Slide 33 - &amp;quot;What is the meaning of this symbol?&amp;quot;&quot;/&gt;&lt;property id=&quot;20303&quot; value=&quot;-1&quot;/&gt;&lt;property id=&quot;20307&quot; value=&quot;304&quot;/&gt;&lt;property id=&quot;20309&quot; value=&quot;-1&quot;/&gt;&lt;/object&gt;&lt;object type=&quot;3&quot; unique_id=&quot;10633&quot;&gt;&lt;property id=&quot;20148&quot; value=&quot;5&quot;/&gt;&lt;property id=&quot;20300&quot; value=&quot;Slide 34 - &amp;quot;What is the meaning of this symbol?&amp;quot;&quot;/&gt;&lt;property id=&quot;20303&quot; value=&quot;-1&quot;/&gt;&lt;property id=&quot;20307&quot; value=&quot;305&quot;/&gt;&lt;property id=&quot;20309&quot; value=&quot;-1&quot;/&gt;&lt;/object&gt;&lt;object type=&quot;3&quot; unique_id=&quot;11074&quot;&gt;&lt;property id=&quot;20148&quot; value=&quot;5&quot;/&gt;&lt;property id=&quot;20300&quot; value=&quot;Slide 35 - &amp;quot;What is the meaning of this symbol?&amp;quot;&quot;/&gt;&lt;property id=&quot;20303&quot; value=&quot;-1&quot;/&gt;&lt;property id=&quot;20307&quot; value=&quot;306&quot;/&gt;&lt;property id=&quot;20309&quot; value=&quot;-1&quot;/&gt;&lt;/object&gt;&lt;object type=&quot;3&quot; unique_id=&quot;11075&quot;&gt;&lt;property id=&quot;20148&quot; value=&quot;5&quot;/&gt;&lt;property id=&quot;20300&quot; value=&quot;Slide 36 - &amp;quot;What does the border around this symbol mean?&amp;quot;&quot;/&gt;&lt;property id=&quot;20303&quot; value=&quot;-1&quot;/&gt;&lt;property id=&quot;20307&quot; value=&quot;307&quot;/&gt;&lt;property id=&quot;20309&quot; value=&quot;-1&quot;/&gt;&lt;/object&gt;&lt;object type=&quot;3&quot; unique_id=&quot;11076&quot;&gt;&lt;property id=&quot;20148&quot; value=&quot;5&quot;/&gt;&lt;property id=&quot;20300&quot; value=&quot;Slide 37 - &amp;quot;What does this symbol stand for?&amp;quot;&quot;/&gt;&lt;property id=&quot;20303&quot; value=&quot;-1&quot;/&gt;&lt;property id=&quot;20307&quot; value=&quot;308&quot;/&gt;&lt;property id=&quot;20309&quot; value=&quot;-1&quot;/&gt;&lt;/object&gt;&lt;object type=&quot;3&quot; unique_id=&quot;11077&quot;&gt;&lt;property id=&quot;20148&quot; value=&quot;5&quot;/&gt;&lt;property id=&quot;20300&quot; value=&quot;Slide 38 - &amp;quot;What does this symbol stand for?&amp;quot;&quot;/&gt;&lt;property id=&quot;20303&quot; value=&quot;-1&quot;/&gt;&lt;property id=&quot;20307&quot; value=&quot;309&quot;/&gt;&lt;property id=&quot;20309&quot; value=&quot;-1&quot;/&gt;&lt;/object&gt;&lt;object type=&quot;3&quot; unique_id=&quot;11078&quot;&gt;&lt;property id=&quot;20148&quot; value=&quot;5&quot;/&gt;&lt;property id=&quot;20300&quot; value=&quot;Slide 39 - &amp;quot;What does this symbol stand for?&amp;quot;&quot;/&gt;&lt;property id=&quot;20303&quot; value=&quot;-1&quot;/&gt;&lt;property id=&quot;20307&quot; value=&quot;310&quot;/&gt;&lt;property id=&quot;20309&quot; value=&quot;-1&quot;/&gt;&lt;/object&gt;&lt;object type=&quot;3&quot; unique_id=&quot;11079&quot;&gt;&lt;property id=&quot;20148&quot; value=&quot;5&quot;/&gt;&lt;property id=&quot;20300&quot; value=&quot;Slide 40 - &amp;quot;What does this symbol stand for?&amp;quot;&quot;/&gt;&lt;property id=&quot;20303&quot; value=&quot;-1&quot;/&gt;&lt;property id=&quot;20307&quot; value=&quot;311&quot;/&gt;&lt;property id=&quot;20309&quot; value=&quot;-1&quot;/&gt;&lt;/object&gt;&lt;object type=&quot;3&quot; unique_id=&quot;11080&quot;&gt;&lt;property id=&quot;20148&quot; value=&quot;5&quot;/&gt;&lt;property id=&quot;20300&quot; value=&quot;Slide 41 - &amp;quot;This symbol refers to which hazard?&amp;quot;&quot;/&gt;&lt;property id=&quot;20303&quot; value=&quot;-1&quot;/&gt;&lt;property id=&quot;20307&quot; value=&quot;312&quot;/&gt;&lt;property id=&quot;20309&quot; value=&quot;-1&quot;/&gt;&lt;/object&gt;&lt;object type=&quot;3&quot; unique_id=&quot;11081&quot;&gt;&lt;property id=&quot;20148&quot; value=&quot;5&quot;/&gt;&lt;property id=&quot;20300&quot; value=&quot;Slide 42 - &amp;quot;What is the purpose of a WHMIS label?&amp;quot;&quot;/&gt;&lt;property id=&quot;20303&quot; value=&quot;-1&quot;/&gt;&lt;property id=&quot;20307&quot; value=&quot;313&quot;/&gt;&lt;property id=&quot;20309&quot; value=&quot;-1&quot;/&gt;&lt;/object&gt;&lt;object type=&quot;3&quot; unique_id=&quot;11610&quot;&gt;&lt;property id=&quot;20148&quot; value=&quot;5&quot;/&gt;&lt;property id=&quot;20300&quot; value=&quot;Slide 43 - &amp;quot;What are the two types of WHMIS labels?&amp;quot;&quot;/&gt;&lt;property id=&quot;20303&quot; value=&quot;-1&quot;/&gt;&lt;property id=&quot;20307&quot; value=&quot;314&quot;/&gt;&lt;property id=&quot;20309&quot; value=&quot;-1&quot;/&gt;&lt;/object&gt;&lt;object type=&quot;3&quot; unique_id=&quot;11611&quot;&gt;&lt;property id=&quot;20148&quot; value=&quot;5&quot;/&gt;&lt;property id=&quot;20300&quot; value=&quot;Slide 44 - &amp;quot;What does MSDS stand for?&amp;quot;&quot;/&gt;&lt;property id=&quot;20303&quot; value=&quot;-1&quot;/&gt;&lt;property id=&quot;20307&quot; value=&quot;315&quot;/&gt;&lt;property id=&quot;20309&quot; value=&quot;-1&quot;/&gt;&lt;/object&gt;&lt;object type=&quot;3&quot; unique_id=&quot;11612&quot;&gt;&lt;property id=&quot;20148&quot; value=&quot;5&quot;/&gt;&lt;property id=&quot;20300&quot; value=&quot;Slide 45 - &amp;quot;Who should know where MSDSs are kept?&amp;quot;&quot;/&gt;&lt;property id=&quot;20303&quot; value=&quot;-1&quot;/&gt;&lt;property id=&quot;20307&quot; value=&quot;316&quot;/&gt;&lt;property id=&quot;20309&quot; value=&quot;-1&quot;/&gt;&lt;/object&gt;&lt;object type=&quot;3&quot; unique_id=&quot;11613&quot;&gt;&lt;property id=&quot;20148&quot; value=&quot;5&quot;/&gt;&lt;property id=&quot;20300&quot; value=&quot;Slide 46 - &amp;quot;How often must an MSDS be updated?&amp;quot;&quot;/&gt;&lt;property id=&quot;20303&quot; value=&quot;-1&quot;/&gt;&lt;property id=&quot;20307&quot; value=&quot;317&quot;/&gt;&lt;property id=&quot;20309&quot; value=&quot;-1&quot;/&gt;&lt;/object&gt;&lt;object type=&quot;3&quot; unique_id=&quot;11614&quot;&gt;&lt;property id=&quot;20148&quot; value=&quot;5&quot;/&gt;&lt;property id=&quot;20300&quot; value=&quot;Slide 47 - &amp;quot;There are seven types of information on a supplier label. What answer below is false?&amp;quot;&quot;/&gt;&lt;property id=&quot;20303&quot; value=&quot;-1&quot;/&gt;&lt;property id=&quot;20307&quot; value=&quot;318&quot;/&gt;&lt;property id=&quot;20309&quot; value=&quot;-1&quot;/&gt;&lt;/object&gt;&lt;object type=&quot;3&quot; unique_id=&quot;11615&quot;&gt;&lt;property id=&quot;20148&quot; value=&quot;5&quot;/&gt;&lt;property id=&quot;20300&quot; value=&quot;Slide 48 - &amp;quot;What languages must appear on Supplier labels?&amp;quot;&quot;/&gt;&lt;property id=&quot;20303&quot; value=&quot;-1&quot;/&gt;&lt;property id=&quot;20307&quot; value=&quot;319&quot;/&gt;&lt;property id=&quot;20309&quot; value=&quot;-1&quot;/&gt;&lt;/object&gt;&lt;object type=&quot;3&quot; unique_id=&quot;11782&quot;&gt;&lt;property id=&quot;20148&quot; value=&quot;5&quot;/&gt;&lt;property id=&quot;20300&quot; value=&quot;Slide 49 - &amp;quot;CONGRATULATIONS!!!  You have successfully completed the training and passed the WHMIS Quiz&amp;quot;&quot;/&gt;&lt;property id=&quot;20301&quot; value=&quot;IMPORTANT - CONFIRM&quot;/&gt;&lt;property id=&quot;20303&quot; value=&quot;-1&quot;/&gt;&lt;property id=&quot;20307&quot; value=&quot;321&quot;/&gt;&lt;property id=&quot;20309&quot; value=&quot;-1&quot;/&gt;&lt;property id=&quot;20312&quot; value=&quot;1&quot;/&gt;&lt;/object&gt;&lt;object type=&quot;3&quot; unique_id=&quot;12012&quot;&gt;&lt;property id=&quot;20148&quot; value=&quot;5&quot;/&gt;&lt;property id=&quot;20300&quot; value=&quot;Slide 29 - &amp;quot;WHMIS Quiz&amp;quot;&quot;/&gt;&lt;property id=&quot;20303&quot; value=&quot;-1&quot;/&gt;&lt;property id=&quot;20307&quot; value=&quot;322&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0&quot;/&gt;&lt;property id=&quot;20183&quot; value=&quot;0&quot;/&gt;&lt;/object&gt;&lt;object type=&quot;12&quot; unique_id=&quot;10554&quot;&gt;&lt;/object&gt;&lt;/object&gt;&lt;object type=&quot;4&quot; unique_id=&quot;1040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 name="HTML_SHAPEINFO" val="&lt;TextEffect&gt;&lt;Image&gt;&lt;filename val=&quot;C:\Users\Matt\AppData\Local\Temp\PR\data\asimages\{6BBB2334-DF71-46FD-B144-0D0980B20AFC}_1.png_crop.png&quot;/&gt;&lt;left val=&quot;475&quot;/&gt;&lt;top val=&quot;168&quot;/&gt;&lt;width val=&quot;164&quot;/&gt;&lt;height val=&quot;56&quot;/&gt;&lt;hasText val=&quot;1&quot;/&gt;&lt;paraId val=&quot;1&quot;/&gt;&lt;/Image&gt;&lt;Image&gt;&lt;filename val=&quot;C:\Users\Matt\AppData\Local\Temp\PR\data\asimages\{7A97D2B7-AE5E-4C21-8F7F-83F1BA482CF1}_1.png_crop.png&quot;/&gt;&lt;left val=&quot;476&quot;/&gt;&lt;top val=&quot;251&quot;/&gt;&lt;width val=&quot;197&quot;/&gt;&lt;height val=&quot;60&quot;/&gt;&lt;hasText val=&quot;1&quot;/&gt;&lt;paraId val=&quot;2&quot;/&gt;&lt;/Image&gt;&lt;Image&gt;&lt;filename val=&quot;C:\Users\Matt\AppData\Local\Temp\PR\data\asimages\{4D746F5A-217A-454E-9BF0-B5E577D5AED9}_1.png_crop.png&quot;/&gt;&lt;left val=&quot;475&quot;/&gt;&lt;top val=&quot;335&quot;/&gt;&lt;width val=&quot;192&quot;/&gt;&lt;height val=&quot;57&quot;/&gt;&lt;hasText val=&quot;1&quot;/&gt;&lt;paraId val=&quot;3&quot;/&gt;&lt;/Image&gt;&lt;/TextEffec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353FC604-12AA-4233-858F-3C728AB53E1A}_1.png_crop.png&quot;/&gt;&lt;left val=&quot;260&quot;/&gt;&lt;top val=&quot;130&quot;/&gt;&lt;width val=&quot;104&quot;/&gt;&lt;height val=&quot;14&quot;/&gt;&lt;hasText val=&quot;1&quot;/&gt;&lt;paraId val=&quot;1&quot;/&gt;&lt;/Image&gt;&lt;/TextEffec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 name="HTML_SHAPEINFO" val="&lt;TextEffect&gt;&lt;Image&gt;&lt;filename val=&quot;C:\Users\Matt\AppData\Local\Temp\PR\data\asimages\{BA0E876E-B265-41B1-A012-7017A833F8A8}_1.png_crop.png&quot;/&gt;&lt;left val=&quot;259&quot;/&gt;&lt;top val=&quot;177&quot;/&gt;&lt;width val=&quot;147&quot;/&gt;&lt;height val=&quot;37&quot;/&gt;&lt;hasText val=&quot;1&quot;/&gt;&lt;paraId val=&quot;1&quot;/&gt;&lt;/Image&gt;&lt;Image&gt;&lt;filename val=&quot;C:\Users\Matt\AppData\Local\Temp\PR\data\asimages\{715F5179-FFC6-49C0-96BA-EC430BE03CE8}_1.png_crop.png&quot;/&gt;&lt;left val=&quot;260&quot;/&gt;&lt;top val=&quot;243&quot;/&gt;&lt;width val=&quot;146&quot;/&gt;&lt;height val=&quot;41&quot;/&gt;&lt;hasText val=&quot;1&quot;/&gt;&lt;paraId val=&quot;2&quot;/&gt;&lt;/Image&gt;&lt;Image&gt;&lt;filename val=&quot;C:\Users\Matt\AppData\Local\Temp\PR\data\asimages\{010A4D17-19C5-4475-8145-C352A508F276}_1.png_crop.png&quot;/&gt;&lt;left val=&quot;260&quot;/&gt;&lt;top val=&quot;309&quot;/&gt;&lt;width val=&quot;172&quot;/&gt;&lt;height val=&quot;62&quot;/&gt;&lt;hasText val=&quot;1&quot;/&gt;&lt;paraId val=&quot;3&quot;/&gt;&lt;/Image&gt;&lt;/TextEffect&gt;"/>
</p:tagLst>
</file>

<file path=ppt/tags/tag103.xml><?xml version="1.0" encoding="utf-8"?>
<p:tagLst xmlns:a="http://schemas.openxmlformats.org/drawingml/2006/main" xmlns:r="http://schemas.openxmlformats.org/officeDocument/2006/relationships" xmlns:p="http://schemas.openxmlformats.org/presentationml/2006/main">
  <p:tag name="PPSNARRATIONPROPS" val="Z:\WHMIS\Audio\Slide 6.mp3"/>
  <p:tag name="PPSNARRATION" val="6,1179646380,D:\WHMIS\WHMIS20162017_pptx\Media.ppcx"/>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 name="HTML_SHAPEINFO" val="&lt;TextEffect&gt;&lt;Image&gt;&lt;filename val=&quot;C:\Users\Matt\AppData\Local\Temp\PR\data\asimages\{0D40CF8E-1B98-4779-BF14-AE1E4F8C37C7}_1.png_crop.png&quot;/&gt;&lt;left val=&quot;43&quot;/&gt;&lt;top val=&quot;155&quot;/&gt;&lt;width val=&quot;227&quot;/&gt;&lt;height val=&quot;62&quot;/&gt;&lt;hasText val=&quot;1&quot;/&gt;&lt;paraId val=&quot;1&quot;/&gt;&lt;/Image&gt;&lt;Image&gt;&lt;filename val=&quot;C:\Users\Matt\AppData\Local\Temp\PR\data\asimages\{FFCBE5BF-4953-49EC-85AC-9E1B72545557}_1.png_crop.png&quot;/&gt;&lt;left val=&quot;42&quot;/&gt;&lt;top val=&quot;246&quot;/&gt;&lt;width val=&quot;237&quot;/&gt;&lt;height val=&quot;113&quot;/&gt;&lt;hasText val=&quot;1&quot;/&gt;&lt;paraId val=&quot;2&quot;/&gt;&lt;/Image&gt;&lt;Image&gt;&lt;filename val=&quot;C:\Users\Matt\AppData\Local\Temp\PR\data\asimages\{D82A669C-E0D7-4B31-9F59-E7394CCDF808}_1.png_crop.png&quot;/&gt;&lt;left val=&quot;43&quot;/&gt;&lt;top val=&quot;384&quot;/&gt;&lt;width val=&quot;233&quot;/&gt;&lt;height val=&quot;64&quot;/&gt;&lt;hasText val=&quot;1&quot;/&gt;&lt;paraId val=&quot;3&quot;/&gt;&lt;/Image&gt;&lt;/TextEffect&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Matt\AppData\Local\Temp\PR\data\asimages\{9FC0F425-D3EA-4AC9-ACFA-ACD94EC1DAB5}_6.png&quot;/&gt;&lt;left val=&quot;21&quot;/&gt;&lt;top val=&quot;17&quot;/&gt;&lt;width val=&quot;663&quot;/&gt;&lt;height val=&quot;93&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PSNARRATIONPROPS" val="Z:\WHMIS\Audio\Slide 7.mp3"/>
  <p:tag name="PPSNARRATION" val="7,1179646380,D:\WHMIS\WHMIS20162017_pptx\Media.ppcx"/>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C81310E9-AF89-48A8-9B2A-A627CF5599FE}_7.png&quot;/&gt;&lt;left val=&quot;18&quot;/&gt;&lt;top val=&quot;21&quot;/&gt;&lt;width val=&quot;666&quot;/&gt;&lt;height val=&quot;96&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 name="HTML_SHAPEINFO" val="&lt;TextEffect&gt;&lt;Image&gt;&lt;filename val=&quot;C:\Users\Matt\AppData\Local\Temp\PR\data\asimages\{34D56F9A-EFA8-43DE-BAB8-CB9F2E6DD8FB}_1.png_crop.png&quot;/&gt;&lt;left val=&quot;44&quot;/&gt;&lt;top val=&quot;112&quot;/&gt;&lt;width val=&quot;212&quot;/&gt;&lt;height val=&quot;20&quot;/&gt;&lt;hasText val=&quot;1&quot;/&gt;&lt;paraId val=&quot;1&quot;/&gt;&lt;/Image&gt;&lt;Image&gt;&lt;filename val=&quot;C:\Users\Matt\AppData\Local\Temp\PR\data\asimages\{F9076448-6C46-46B8-B1D4-A396F9811613}_1.png_crop.png&quot;/&gt;&lt;left val=&quot;80&quot;/&gt;&lt;top val=&quot;145&quot;/&gt;&lt;width val=&quot;97&quot;/&gt;&lt;height val=&quot;16&quot;/&gt;&lt;hasText val=&quot;1&quot;/&gt;&lt;paraId val=&quot;2&quot;/&gt;&lt;/Image&gt;&lt;Image&gt;&lt;filename val=&quot;C:\Users\Matt\AppData\Local\Temp\PR\data\asimages\{EB269FDB-2557-4F9F-AE82-75EA24E8E45B}_1.png_crop.png&quot;/&gt;&lt;left val=&quot;116&quot;/&gt;&lt;top val=&quot;172&quot;/&gt;&lt;width val=&quot;288&quot;/&gt;&lt;height val=&quot;37&quot;/&gt;&lt;hasText val=&quot;1&quot;/&gt;&lt;paraId val=&quot;3&quot;/&gt;&lt;/Image&gt;&lt;Image&gt;&lt;filename val=&quot;C:\Users\Matt\AppData\Local\Temp\PR\data\asimages\{AD6EEBDB-DE24-45FF-BDED-DE4A5C4C1A55}_1.png_crop.png&quot;/&gt;&lt;left val=&quot;80&quot;/&gt;&lt;top val=&quot;222&quot;/&gt;&lt;width val=&quot;84&quot;/&gt;&lt;height val=&quot;13&quot;/&gt;&lt;hasText val=&quot;1&quot;/&gt;&lt;paraId val=&quot;4&quot;/&gt;&lt;/Image&gt;&lt;Image&gt;&lt;filename val=&quot;C:\Users\Matt\AppData\Local\Temp\PR\data\asimages\{AC159AB6-6F4F-4125-B7EE-8F1616403AC2}_1.png_crop.png&quot;/&gt;&lt;left val=&quot;116&quot;/&gt;&lt;top val=&quot;249&quot;/&gt;&lt;width val=&quot;316&quot;/&gt;&lt;height val=&quot;102&quot;/&gt;&lt;hasText val=&quot;1&quot;/&gt;&lt;paraId val=&quot;5&quot;/&gt;&lt;/Image&gt;&lt;Image&gt;&lt;filename val=&quot;C:\Users\Matt\AppData\Local\Temp\PR\data\asimages\{304E1EB9-AD77-4CC1-B249-4831F333DC2E}_1.png_crop.png&quot;/&gt;&lt;left val=&quot;116&quot;/&gt;&lt;top val=&quot;362&quot;/&gt;&lt;width val=&quot;293&quot;/&gt;&lt;height val=&quot;15&quot;/&gt;&lt;hasText val=&quot;1&quot;/&gt;&lt;paraId val=&quot;6&quot;/&gt;&lt;/Image&gt;&lt;Image&gt;&lt;filename val=&quot;C:\Users\Matt\AppData\Local\Temp\PR\data\asimages\{3512A349-1AC7-4AD4-852F-F9B12092F515}_1.png_crop.png&quot;/&gt;&lt;left val=&quot;116&quot;/&gt;&lt;top val=&quot;387&quot;/&gt;&lt;width val=&quot;266&quot;/&gt;&lt;height val=&quot;15&quot;/&gt;&lt;hasText val=&quot;1&quot;/&gt;&lt;paraId val=&quot;7&quot;/&gt;&lt;/Image&gt;&lt;/TextEffect&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AB6D06-9E36-4337-AD75-E3008AD50633}&quot;/&gt;&lt;isInvalidForFieldText val=&quot;0&quot;/&gt;&lt;Image&gt;&lt;filename val=&quot;C:\Users\Matt\AppData\Local\Temp\PR\data\asimages\{2FAB6D06-9E36-4337-AD75-E3008AD50633}_7.png&quot;/&gt;&lt;left val=&quot;446&quot;/&gt;&lt;top val=&quot;98&quot;/&gt;&lt;width val=&quot;252&quot;/&gt;&lt;height val=&quot;252&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PSNARRATIONPROPS" val="Z:\WHMIS\Audio\Slide 8.mp3"/>
  <p:tag name="PPSNARRATION" val="8,1179646380,D:\WHMIS\WHMIS20162017_pptx\Media.ppcx"/>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82BC731D-42C2-4E44-B459-CABB8A207D8F}_8.png&quot;/&gt;&lt;left val=&quot;23&quot;/&gt;&lt;top val=&quot;21&quot;/&gt;&lt;width val=&quot;705&quot;/&gt;&lt;height val=&quot;9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 name="HTML_SHAPEINFO" val="&lt;TextEffect&gt;&lt;Image&gt;&lt;filename val=&quot;C:\Users\Matt\AppData\Local\Temp\PR\data\asimages\{F20BAD4C-8EE0-4C38-93E8-6C9B07D0C0DF}_1.png_crop.png&quot;/&gt;&lt;left val=&quot;44&quot;/&gt;&lt;top val=&quot;112&quot;/&gt;&lt;width val=&quot;265&quot;/&gt;&lt;height val=&quot;20&quot;/&gt;&lt;hasText val=&quot;1&quot;/&gt;&lt;paraId val=&quot;1&quot;/&gt;&lt;/Image&gt;&lt;Image&gt;&lt;filename val=&quot;C:\Users\Matt\AppData\Local\Temp\PR\data\asimages\{595B65FB-65E9-4A8B-B3A2-453A9C62D0F5}_1.png_crop.png&quot;/&gt;&lt;left val=&quot;80&quot;/&gt;&lt;top val=&quot;145&quot;/&gt;&lt;width val=&quot;97&quot;/&gt;&lt;height val=&quot;16&quot;/&gt;&lt;hasText val=&quot;1&quot;/&gt;&lt;paraId val=&quot;2&quot;/&gt;&lt;/Image&gt;&lt;Image&gt;&lt;filename val=&quot;C:\Users\Matt\AppData\Local\Temp\PR\data\asimages\{29348890-0DD5-42F0-883E-F37E55C59488}_1.png_crop.png&quot;/&gt;&lt;left val=&quot;116&quot;/&gt;&lt;top val=&quot;172&quot;/&gt;&lt;width val=&quot;282&quot;/&gt;&lt;height val=&quot;33&quot;/&gt;&lt;hasText val=&quot;1&quot;/&gt;&lt;paraId val=&quot;3&quot;/&gt;&lt;/Image&gt;&lt;Image&gt;&lt;filename val=&quot;C:\Users\Matt\AppData\Local\Temp\PR\data\asimages\{758079D6-19F8-44E9-B5AB-EC6D8E6F3A70}_1.png_crop.png&quot;/&gt;&lt;left val=&quot;80&quot;/&gt;&lt;top val=&quot;222&quot;/&gt;&lt;width val=&quot;84&quot;/&gt;&lt;height val=&quot;13&quot;/&gt;&lt;hasText val=&quot;1&quot;/&gt;&lt;paraId val=&quot;4&quot;/&gt;&lt;/Image&gt;&lt;Image&gt;&lt;filename val=&quot;C:\Users\Matt\AppData\Local\Temp\PR\data\asimages\{FBF6F701-CBB2-4A54-9E03-78AA534D66C7}_1.png_crop.png&quot;/&gt;&lt;left val=&quot;116&quot;/&gt;&lt;top val=&quot;249&quot;/&gt;&lt;width val=&quot;309&quot;/&gt;&lt;height val=&quot;58&quot;/&gt;&lt;hasText val=&quot;1&quot;/&gt;&lt;paraId val=&quot;5&quot;/&gt;&lt;/Image&gt;&lt;Image&gt;&lt;filename val=&quot;C:\Users\Matt\AppData\Local\Temp\PR\data\asimages\{7A7074B2-BC30-4AC6-A7C8-1902FDE59A5C}_1.png_crop.png&quot;/&gt;&lt;left val=&quot;116&quot;/&gt;&lt;top val=&quot;318&quot;/&gt;&lt;width val=&quot;320&quot;/&gt;&lt;height val=&quot;55&quot;/&gt;&lt;hasText val=&quot;1&quot;/&gt;&lt;paraId val=&quot;6&quot;/&gt;&lt;/Image&gt;&lt;Image&gt;&lt;filename val=&quot;C:\Users\Matt\AppData\Local\Temp\PR\data\asimages\{D777C64F-6CCC-49FF-B93B-DC7DF69D1A5D}_1.png_crop.png&quot;/&gt;&lt;left val=&quot;116&quot;/&gt;&lt;top val=&quot;388&quot;/&gt;&lt;width val=&quot;314&quot;/&gt;&lt;height val=&quot;58&quot;/&gt;&lt;hasText val=&quot;1&quot;/&gt;&lt;paraId val=&quot;7&quot;/&gt;&lt;/Image&gt;&lt;/TextEffect&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39AA70B-1CF5-4F82-BCAF-7EC294759B0D}&quot;/&gt;&lt;isInvalidForFieldText val=&quot;0&quot;/&gt;&lt;Image&gt;&lt;filename val=&quot;C:\Users\Matt\AppData\Local\Temp\PR\data\asimages\{E39AA70B-1CF5-4F82-BCAF-7EC294759B0D}_8.png&quot;/&gt;&lt;left val=&quot;458&quot;/&gt;&lt;top val=&quot;128&quot;/&gt;&lt;width val=&quot;244&quot;/&gt;&lt;height val=&quot;244&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PSNARRATIONPROPS" val="Z:\WHMIS\Audio\Slide 9.mp3"/>
  <p:tag name="PPSNARRATION" val="9,1179646380,D:\WHMIS\WHMIS20162017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26123FC2-68E3-4398-AE14-449A1EEA3D1A}_9.png&quot;/&gt;&lt;left val=&quot;23&quot;/&gt;&lt;top val=&quot;21&quot;/&gt;&lt;width val=&quot;697&quot;/&gt;&lt;height val=&quot;9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 name="HTML_SHAPEINFO" val="&lt;TextEffect&gt;&lt;Image&gt;&lt;filename val=&quot;C:\Users\Matt\AppData\Local\Temp\PR\data\asimages\{1E37EC43-051B-497B-B4C6-CADB919A1741}_1.png_crop.png&quot;/&gt;&lt;left val=&quot;43&quot;/&gt;&lt;top val=&quot;111&quot;/&gt;&lt;width val=&quot;340&quot;/&gt;&lt;height val=&quot;37&quot;/&gt;&lt;hasText val=&quot;1&quot;/&gt;&lt;paraId val=&quot;1&quot;/&gt;&lt;/Image&gt;&lt;Image&gt;&lt;filename val=&quot;C:\Users\Matt\AppData\Local\Temp\PR\data\asimages\{EEB7A75C-DAC3-4E2F-8246-A9270F87833E}_1.png_crop.png&quot;/&gt;&lt;left val=&quot;80&quot;/&gt;&lt;top val=&quot;164&quot;/&gt;&lt;width val=&quot;97&quot;/&gt;&lt;height val=&quot;16&quot;/&gt;&lt;hasText val=&quot;1&quot;/&gt;&lt;paraId val=&quot;2&quot;/&gt;&lt;/Image&gt;&lt;Image&gt;&lt;filename val=&quot;C:\Users\Matt\AppData\Local\Temp\PR\data\asimages\{34A253AF-8FBE-4986-AB23-5B46C3AC315D}_1.png_crop.png&quot;/&gt;&lt;left val=&quot;116&quot;/&gt;&lt;top val=&quot;192&quot;/&gt;&lt;width val=&quot;299&quot;/&gt;&lt;height val=&quot;33&quot;/&gt;&lt;hasText val=&quot;1&quot;/&gt;&lt;paraId val=&quot;3&quot;/&gt;&lt;/Image&gt;&lt;Image&gt;&lt;filename val=&quot;C:\Users\Matt\AppData\Local\Temp\PR\data\asimages\{CCE6E4AE-2FB0-4474-A1BD-7ADDBF24D8A9}_1.png_crop.png&quot;/&gt;&lt;left val=&quot;80&quot;/&gt;&lt;top val=&quot;241&quot;/&gt;&lt;width val=&quot;84&quot;/&gt;&lt;height val=&quot;13&quot;/&gt;&lt;hasText val=&quot;1&quot;/&gt;&lt;paraId val=&quot;4&quot;/&gt;&lt;/Image&gt;&lt;Image&gt;&lt;filename val=&quot;C:\Users\Matt\AppData\Local\Temp\PR\data\asimages\{EC53B1AD-0C14-4E24-9A42-0C865ED04AA4}_1.png_crop.png&quot;/&gt;&lt;left val=&quot;116&quot;/&gt;&lt;top val=&quot;268&quot;/&gt;&lt;width val=&quot;309&quot;/&gt;&lt;height val=&quot;55&quot;/&gt;&lt;hasText val=&quot;1&quot;/&gt;&lt;paraId val=&quot;5&quot;/&gt;&lt;/Image&gt;&lt;Image&gt;&lt;filename val=&quot;C:\Users\Matt\AppData\Local\Temp\PR\data\asimages\{399F636F-C202-4D0D-8A00-16CF0797F816}_1.png_crop.png&quot;/&gt;&lt;left val=&quot;116&quot;/&gt;&lt;top val=&quot;338&quot;/&gt;&lt;width val=&quot;286&quot;/&gt;&lt;height val=&quot;33&quot;/&gt;&lt;hasText val=&quot;1&quot;/&gt;&lt;paraId val=&quot;6&quot;/&gt;&lt;/Image&gt;&lt;/TextEffect&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14CEF4D-A232-4B72-9642-CB3657595F92}&quot;/&gt;&lt;isInvalidForFieldText val=&quot;0&quot;/&gt;&lt;Image&gt;&lt;filename val=&quot;C:\Users\Matt\AppData\Local\Temp\PR\data\asimages\{C14CEF4D-A232-4B72-9642-CB3657595F92}_9.png&quot;/&gt;&lt;left val=&quot;434&quot;/&gt;&lt;top val=&quot;74&quot;/&gt;&lt;width val=&quot;283&quot;/&gt;&lt;height val=&quot;283&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PROPS" val="Z:\WHMIS\Audio\Slide 10.mp3"/>
  <p:tag name="PPSNARRATION" val="10,1179646380,D:\WHMIS\WHMIS20162017_pptx\Media.ppcx"/>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ACDF77C6-3FA1-4CC7-A94A-8C05E655603F}_10.png&quot;/&gt;&lt;left val=&quot;31&quot;/&gt;&lt;top val=&quot;13&quot;/&gt;&lt;width val=&quot;646&quot;/&gt;&lt;height val=&quot;6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49E6446C-6285-4795-98FB-CCE0DA641ADD}&quot;/&gt;&lt;isInvalidForFieldText val=&quot;1&quot;/&gt;&lt;Image&gt;&lt;filename val=&quot;C:\Users\Matt\AppData\Local\Temp\PR\data\asimages\{49E6446C-6285-4795-98FB-CCE0DA641ADD}_LtOfSld1.png&quot;/&gt;&lt;left val=&quot;0&quot;/&gt;&lt;top val=&quot;276&quot;/&gt;&lt;width val=&quot;721&quot;/&gt;&lt;height val=&quot;243&quot;/&gt;&lt;hasText val=&quot;0&quot;/&gt;&lt;/Image&gt;&lt;Image&gt;&lt;filename val=&quot;C:\Users\Matt\AppData\Local\Temp\PR\data\asimages\{49E6446C-6285-4795-98FB-CCE0DA641ADD}_MtorLt_text.png&quot;/&gt;&lt;left val=&quot;0&quot;/&gt;&lt;top val=&quot;276&quot;/&gt;&lt;width val=&quot;721&quot;/&gt;&lt;height val=&quot;24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7CDA747-A6AB-4FAA-8962-DF656BE2333F}&quot;/&gt;&lt;isInvalidForFieldText val=&quot;0&quot;/&gt;&lt;Image&gt;&lt;filename val=&quot;C:\Users\Matt\AppData\Local\Temp\PR\data\asimages\{57CDA747-A6AB-4FAA-8962-DF656BE2333F}_10.png&quot;/&gt;&lt;left val=&quot;47&quot;/&gt;&lt;top val=&quot;92&quot;/&gt;&lt;width val=&quot;619&quot;/&gt;&lt;height val=&quot;46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F57AB4A-DF0F-45AF-BE6F-A80FC8A4030C}&quot;/&gt;&lt;isInvalidForFieldText val=&quot;0&quot;/&gt;&lt;Image&gt;&lt;filename val=&quot;C:\Users\Matt\AppData\Local\Temp\PR\data\asimages\{0F57AB4A-DF0F-45AF-BE6F-A80FC8A4030C}_10.png&quot;/&gt;&lt;left val=&quot;380&quot;/&gt;&lt;top val=&quot;62&quot;/&gt;&lt;width val=&quot;166&quot;/&gt;&lt;height val=&quot;159&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DC1F58-7B16-4971-8349-581AC9E63849}&quot;/&gt;&lt;isInvalidForFieldText val=&quot;0&quot;/&gt;&lt;Image&gt;&lt;filename val=&quot;C:\Users\Matt\AppData\Local\Temp\PR\data\asimages\{B6DC1F58-7B16-4971-8349-581AC9E63849}_10.png&quot;/&gt;&lt;left val=&quot;45&quot;/&gt;&lt;top val=&quot;310&quot;/&gt;&lt;width val=&quot;151&quot;/&gt;&lt;height val=&quot;150&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08F0C7-6485-4484-A650-11CA4AA615B1}&quot;/&gt;&lt;isInvalidForFieldText val=&quot;0&quot;/&gt;&lt;Image&gt;&lt;filename val=&quot;C:\Users\Matt\AppData\Local\Temp\PR\data\asimages\{2C08F0C7-6485-4484-A650-11CA4AA615B1}_10.png&quot;/&gt;&lt;left val=&quot;523&quot;/&gt;&lt;top val=&quot;320&quot;/&gt;&lt;width val=&quot;156&quot;/&gt;&lt;height val=&quot;15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quot;/&gt;&lt;isInvalidForFieldText val=&quot;0&quot;/&gt;&lt;Image&gt;&lt;filename val=&quot;C:\Users\Matt\AppData\Local\Temp\PR\data\asimages\{2E2168DC-55A8-48B2-AAD8-7353E4B6745C}_10.png&quot;/&gt;&lt;left val=&quot;43&quot;/&gt;&lt;top val=&quot;53&quot;/&gt;&lt;width val=&quot;376&quot;/&gt;&lt;height val=&quot;4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PSNARRATIONPROPS" val="Z:\WHMIS\Audio\Slide 11.mp3"/>
  <p:tag name="PPSNARRATION" val="11,1179646380,D:\WHMIS\WHMIS20162017_pptx\Media.ppcx"/>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Matt\AppData\Local\Temp\PR\data\asimages\{452DA6BB-58A6-4C76-85D1-C00FA0B5A1F7}_11.png&quot;/&gt;&lt;left val=&quot;28&quot;/&gt;&lt;top val=&quot;21&quot;/&gt;&lt;width val=&quot;692&quot;/&gt;&lt;height val=&quot;62&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 name="HTML_SHAPEINFO" val="&lt;TextEffect&gt;&lt;Image&gt;&lt;filename val=&quot;C:\Users\Matt\AppData\Local\Temp\PR\data\asimages\{7004919F-17AF-4F00-BD4F-51FD8DB5D9FF}_1.png_crop.png&quot;/&gt;&lt;left val=&quot;43&quot;/&gt;&lt;top val=&quot;111&quot;/&gt;&lt;width val=&quot;214&quot;/&gt;&lt;height val=&quot;17&quot;/&gt;&lt;hasText val=&quot;1&quot;/&gt;&lt;paraId val=&quot;1&quot;/&gt;&lt;/Image&gt;&lt;Image&gt;&lt;filename val=&quot;C:\Users\Matt\AppData\Local\Temp\PR\data\asimages\{E0724676-2131-4D1F-827A-4E5002C7432B}_1.png_crop.png&quot;/&gt;&lt;left val=&quot;450&quot;/&gt;&lt;top val=&quot;486&quot;/&gt;&lt;width val=&quot;0&quot;/&gt;&lt;height val=&quot;0&quot;/&gt;&lt;hasText val=&quot;1&quot;/&gt;&lt;paraId val=&quot;2&quot;/&gt;&lt;/Image&gt;&lt;Image&gt;&lt;filename val=&quot;C:\Users\Matt\AppData\Local\Temp\PR\data\asimages\{C1B76BE8-791B-431C-9AD7-B756E07EC34B}_1.png_crop.png&quot;/&gt;&lt;left val=&quot;80&quot;/&gt;&lt;top val=&quot;169&quot;/&gt;&lt;width val=&quot;97&quot;/&gt;&lt;height val=&quot;16&quot;/&gt;&lt;hasText val=&quot;1&quot;/&gt;&lt;paraId val=&quot;3&quot;/&gt;&lt;/Image&gt;&lt;Image&gt;&lt;filename val=&quot;C:\Users\Matt\AppData\Local\Temp\PR\data\asimages\{887C77CF-93E6-4F1E-858E-31A9692066EC}_1.png_crop.png&quot;/&gt;&lt;left val=&quot;116&quot;/&gt;&lt;top val=&quot;196&quot;/&gt;&lt;width val=&quot;226&quot;/&gt;&lt;height val=&quot;37&quot;/&gt;&lt;hasText val=&quot;1&quot;/&gt;&lt;paraId val=&quot;4&quot;/&gt;&lt;/Image&gt;&lt;Image&gt;&lt;filename val=&quot;C:\Users\Matt\AppData\Local\Temp\PR\data\asimages\{1EE83483-F2BA-4F92-8A86-C207E5A2D925}_1.png_crop.png&quot;/&gt;&lt;left val=&quot;450&quot;/&gt;&lt;top val=&quot;486&quot;/&gt;&lt;width val=&quot;0&quot;/&gt;&lt;height val=&quot;0&quot;/&gt;&lt;hasText val=&quot;1&quot;/&gt;&lt;paraId val=&quot;5&quot;/&gt;&lt;/Image&gt;&lt;Image&gt;&lt;filename val=&quot;C:\Users\Matt\AppData\Local\Temp\PR\data\asimages\{4FA4D1CA-CE70-4F7E-AF5E-876D62B5CACA}_1.png_crop.png&quot;/&gt;&lt;left val=&quot;80&quot;/&gt;&lt;top val=&quot;272&quot;/&gt;&lt;width val=&quot;84&quot;/&gt;&lt;height val=&quot;13&quot;/&gt;&lt;hasText val=&quot;1&quot;/&gt;&lt;paraId val=&quot;6&quot;/&gt;&lt;/Image&gt;&lt;Image&gt;&lt;filename val=&quot;C:\Users\Matt\AppData\Local\Temp\PR\data\asimages\{173B6800-30EB-4C8B-86B8-30FB0A6B4A2D}_1.png_crop.png&quot;/&gt;&lt;left val=&quot;116&quot;/&gt;&lt;top val=&quot;299&quot;/&gt;&lt;width val=&quot;288&quot;/&gt;&lt;height val=&quot;37&quot;/&gt;&lt;hasText val=&quot;1&quot;/&gt;&lt;paraId val=&quot;7&quot;/&gt;&lt;/Image&gt;&lt;Image&gt;&lt;filename val=&quot;C:\Users\Matt\AppData\Local\Temp\PR\data\asimages\{94F148C7-03FB-48E6-BDE8-478A34E6E03D}_1.png_crop.png&quot;/&gt;&lt;left val=&quot;116&quot;/&gt;&lt;top val=&quot;347&quot;/&gt;&lt;width val=&quot;282&quot;/&gt;&lt;height val=&quot;15&quot;/&gt;&lt;hasText val=&quot;1&quot;/&gt;&lt;paraId val=&quot;8&quot;/&gt;&lt;/Image&gt;&lt;/TextEffect&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CE407D3-CF33-4CE8-8042-67E96789F21B}&quot;/&gt;&lt;isInvalidForFieldText val=&quot;0&quot;/&gt;&lt;Image&gt;&lt;filename val=&quot;C:\Users\Matt\AppData\Local\Temp\PR\data\asimages\{9CE407D3-CF33-4CE8-8042-67E96789F21B}_11.png&quot;/&gt;&lt;left val=&quot;434&quot;/&gt;&lt;top val=&quot;110&quot;/&gt;&lt;width val=&quot;259&quot;/&gt;&lt;height val=&quot;244&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PSNARRATIONPROPS" val="Z:\WHMIS\Audio\Slide 12.mp3"/>
  <p:tag name="PPSNARRATION" val="12,1179646380,D:\WHMIS\WHMIS20162017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9F426811-C960-4BC1-9926-7A8F71DBC8AB}&quot;/&gt;&lt;isInvalidForFieldText val=&quot;1&quot;/&gt;&lt;Image&gt;&lt;filename val=&quot;C:\Users\Matt\AppData\Local\Temp\PR\data\asimages\{9F426811-C960-4BC1-9926-7A8F71DBC8AB}_LtOfSld1.png&quot;/&gt;&lt;left val=&quot;0&quot;/&gt;&lt;top val=&quot;333&quot;/&gt;&lt;width val=&quot;721&quot;/&gt;&lt;height val=&quot;208&quot;/&gt;&lt;hasText val=&quot;0&quot;/&gt;&lt;/Image&gt;&lt;Image&gt;&lt;filename val=&quot;C:\Users\Matt\AppData\Local\Temp\PR\data\asimages\{9F426811-C960-4BC1-9926-7A8F71DBC8AB}_MtorLt_text.png&quot;/&gt;&lt;left val=&quot;0&quot;/&gt;&lt;top val=&quot;333&quot;/&gt;&lt;width val=&quot;721&quot;/&gt;&lt;height val=&quot;208&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quot;/&gt;&lt;isInvalidForFieldText val=&quot;0&quot;/&gt;&lt;Image&gt;&lt;filename val=&quot;C:\Users\Matt\AppData\Local\Temp\PR\data\asimages\{52BF23D4-5361-453C-B802-6D6A3F51EA89}_12.png&quot;/&gt;&lt;left val=&quot;28&quot;/&gt;&lt;top val=&quot;21&quot;/&gt;&lt;width val=&quot;692&quot;/&gt;&lt;height val=&quot;62&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 name="HTML_SHAPEINFO" val="&lt;TextEffect&gt;&lt;Image&gt;&lt;filename val=&quot;C:\Users\Matt\AppData\Local\Temp\PR\data\asimages\{A395292E-E7A2-44C2-9A09-CF6AA72183F7}_1.png_crop.png&quot;/&gt;&lt;left val=&quot;43&quot;/&gt;&lt;top val=&quot;90&quot;/&gt;&lt;width val=&quot;430&quot;/&gt;&lt;height val=&quot;16&quot;/&gt;&lt;hasText val=&quot;1&quot;/&gt;&lt;paraId val=&quot;1&quot;/&gt;&lt;/Image&gt;&lt;Image&gt;&lt;filename val=&quot;C:\Users\Matt\AppData\Local\Temp\PR\data\asimages\{A8E803BE-065C-4CA9-956C-0EF854FE5BA2}_1.png_crop.png&quot;/&gt;&lt;left val=&quot;43&quot;/&gt;&lt;top val=&quot;115&quot;/&gt;&lt;width val=&quot;443&quot;/&gt;&lt;height val=&quot;37&quot;/&gt;&lt;hasText val=&quot;1&quot;/&gt;&lt;paraId val=&quot;2&quot;/&gt;&lt;/Image&gt;&lt;Image&gt;&lt;filename val=&quot;C:\Users\Matt\AppData\Local\Temp\PR\data\asimages\{1F9EFAD5-5BD8-4DCA-9E95-43022657FA60}_1.png_crop.png&quot;/&gt;&lt;left val=&quot;504&quot;/&gt;&lt;top val=&quot;486&quot;/&gt;&lt;width val=&quot;0&quot;/&gt;&lt;height val=&quot;0&quot;/&gt;&lt;hasText val=&quot;1&quot;/&gt;&lt;paraId val=&quot;3&quot;/&gt;&lt;/Image&gt;&lt;Image&gt;&lt;filename val=&quot;C:\Users\Matt\AppData\Local\Temp\PR\data\asimages\{E983C110-6A02-47EE-8436-230CF3A0D258}_1.png_crop.png&quot;/&gt;&lt;left val=&quot;80&quot;/&gt;&lt;top val=&quot;187&quot;/&gt;&lt;width val=&quot;94&quot;/&gt;&lt;height val=&quot;16&quot;/&gt;&lt;hasText val=&quot;1&quot;/&gt;&lt;paraId val=&quot;4&quot;/&gt;&lt;/Image&gt;&lt;Image&gt;&lt;filename val=&quot;C:\Users\Matt\AppData\Local\Temp\PR\data\asimages\{DA9EACAF-EDE4-46C5-8D09-80F493CD67CD}_1.png_crop.png&quot;/&gt;&lt;left val=&quot;115&quot;/&gt;&lt;top val=&quot;211&quot;/&gt;&lt;width val=&quot;372&quot;/&gt;&lt;height val=&quot;51&quot;/&gt;&lt;hasText val=&quot;1&quot;/&gt;&lt;paraId val=&quot;5&quot;/&gt;&lt;/Image&gt;&lt;Image&gt;&lt;filename val=&quot;C:\Users\Matt\AppData\Local\Temp\PR\data\asimages\{A309EFD6-B2DE-432B-8F3D-F635FCAF8585}_1.png_crop.png&quot;/&gt;&lt;left val=&quot;504&quot;/&gt;&lt;top val=&quot;486&quot;/&gt;&lt;width val=&quot;0&quot;/&gt;&lt;height val=&quot;0&quot;/&gt;&lt;hasText val=&quot;1&quot;/&gt;&lt;paraId val=&quot;6&quot;/&gt;&lt;/Image&gt;&lt;Image&gt;&lt;filename val=&quot;C:\Users\Matt\AppData\Local\Temp\PR\data\asimages\{A7126040-49EB-415A-A22D-F1722C7F8F87}_1.png_crop.png&quot;/&gt;&lt;left val=&quot;80&quot;/&gt;&lt;top val=&quot;293&quot;/&gt;&lt;width val=&quot;82&quot;/&gt;&lt;height val=&quot;13&quot;/&gt;&lt;hasText val=&quot;1&quot;/&gt;&lt;paraId val=&quot;7&quot;/&gt;&lt;/Image&gt;&lt;Image&gt;&lt;filename val=&quot;C:\Users\Matt\AppData\Local\Temp\PR\data\asimages\{04E92CD9-F6A6-4C26-95A4-D7BA417CF8EC}_1.png_crop.png&quot;/&gt;&lt;left val=&quot;115&quot;/&gt;&lt;top val=&quot;317&quot;/&gt;&lt;width val=&quot;379&quot;/&gt;&lt;height val=&quot;33&quot;/&gt;&lt;hasText val=&quot;1&quot;/&gt;&lt;paraId val=&quot;8&quot;/&gt;&lt;/Image&gt;&lt;Image&gt;&lt;filename val=&quot;C:\Users\Matt\AppData\Local\Temp\PR\data\asimages\{0A7475EA-E3B3-475F-89A5-AB09C4146160}_1.png_crop.png&quot;/&gt;&lt;left val=&quot;115&quot;/&gt;&lt;top val=&quot;358&quot;/&gt;&lt;width val=&quot;370&quot;/&gt;&lt;height val=&quot;30&quot;/&gt;&lt;hasText val=&quot;1&quot;/&gt;&lt;paraId val=&quot;9&quot;/&gt;&lt;/Image&gt;&lt;Image&gt;&lt;filename val=&quot;C:\Users\Matt\AppData\Local\Temp\PR\data\asimages\{B747B12D-318C-4FFF-BABA-BCF0920E6726}_1.png_crop.png&quot;/&gt;&lt;left val=&quot;115&quot;/&gt;&lt;top val=&quot;399&quot;/&gt;&lt;width val=&quot;337&quot;/&gt;&lt;height val=&quot;51&quot;/&gt;&lt;hasText val=&quot;1&quot;/&gt;&lt;paraId val=&quot;10&quot;/&gt;&lt;/Image&gt;&lt;/TextEffect&gt;"/>
</p:tagLst>
</file>

<file path=ppt/tags/tag1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66D4ABB-E313-4C27-9077-A7B3F3D281DC}&quot;/&gt;&lt;isInvalidForFieldText val=&quot;0&quot;/&gt;&lt;Image&gt;&lt;filename val=&quot;C:\Users\Matt\AppData\Local\Temp\PR\data\asimages\{866D4ABB-E313-4C27-9077-A7B3F3D281DC}_12.png&quot;/&gt;&lt;left val=&quot;500&quot;/&gt;&lt;top val=&quot;122&quot;/&gt;&lt;width val=&quot;208&quot;/&gt;&lt;height val=&quot;20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PSNARRATIONPROPS" val="Z:\WHMIS\Audio\Slide 13.mp3"/>
  <p:tag name="PPSNARRATION" val="13,1179646380,D:\WHMIS\WHMIS20162017_pptx\Media.ppcx"/>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Matt\AppData\Local\Temp\PR\data\asimages\{6B538D76-1662-4F4F-BF6B-C2C724913BAA}_13.png&quot;/&gt;&lt;left val=&quot;28&quot;/&gt;&lt;top val=&quot;21&quot;/&gt;&lt;width val=&quot;692&quot;/&gt;&lt;height val=&quot;62&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 name="HTML_SHAPEINFO" val="&lt;TextEffect&gt;&lt;Image&gt;&lt;filename val=&quot;C:\Users\Matt\AppData\Local\Temp\PR\data\asimages\{69562F72-245E-4AE9-A15A-74EC9B7CEF3E}_1.png_crop.png&quot;/&gt;&lt;left val=&quot;43&quot;/&gt;&lt;top val=&quot;90&quot;/&gt;&lt;width val=&quot;400&quot;/&gt;&lt;height val=&quot;33&quot;/&gt;&lt;hasText val=&quot;1&quot;/&gt;&lt;paraId val=&quot;1&quot;/&gt;&lt;/Image&gt;&lt;Image&gt;&lt;filename val=&quot;C:\Users\Matt\AppData\Local\Temp\PR\data\asimages\{69CFD4E5-8DDE-430A-BD68-BF17E9EFEA31}_1.png_crop.png&quot;/&gt;&lt;left val=&quot;43&quot;/&gt;&lt;top val=&quot;136&quot;/&gt;&lt;width val=&quot;438&quot;/&gt;&lt;height val=&quot;34&quot;/&gt;&lt;hasText val=&quot;1&quot;/&gt;&lt;paraId val=&quot;2&quot;/&gt;&lt;/Image&gt;&lt;Image&gt;&lt;filename val=&quot;C:\Users\Matt\AppData\Local\Temp\PR\data\asimages\{9DC2D7FD-EC60-42F6-8665-6D7E3084A9D7}_1.png_crop.png&quot;/&gt;&lt;left val=&quot;504&quot;/&gt;&lt;top val=&quot;486&quot;/&gt;&lt;width val=&quot;0&quot;/&gt;&lt;height val=&quot;0&quot;/&gt;&lt;hasText val=&quot;1&quot;/&gt;&lt;paraId val=&quot;3&quot;/&gt;&lt;/Image&gt;&lt;Image&gt;&lt;filename val=&quot;C:\Users\Matt\AppData\Local\Temp\PR\data\asimages\{CE29972E-FDB0-4DF4-86D8-B71F01946808}_1.png_crop.png&quot;/&gt;&lt;left val=&quot;80&quot;/&gt;&lt;top val=&quot;207&quot;/&gt;&lt;width val=&quot;94&quot;/&gt;&lt;height val=&quot;16&quot;/&gt;&lt;hasText val=&quot;1&quot;/&gt;&lt;paraId val=&quot;4&quot;/&gt;&lt;/Image&gt;&lt;Image&gt;&lt;filename val=&quot;C:\Users\Matt\AppData\Local\Temp\PR\data\asimages\{7BA593EA-2A34-4DAE-83DF-8FD8DD23714D}_1.png_crop.png&quot;/&gt;&lt;left val=&quot;115&quot;/&gt;&lt;top val=&quot;231&quot;/&gt;&lt;width val=&quot;342&quot;/&gt;&lt;height val=&quot;32&quot;/&gt;&lt;hasText val=&quot;1&quot;/&gt;&lt;paraId val=&quot;5&quot;/&gt;&lt;/Image&gt;&lt;Image&gt;&lt;filename val=&quot;C:\Users\Matt\AppData\Local\Temp\PR\data\asimages\{662B1EA3-199A-4A80-99A6-CBD625B0026B}_1.png_crop.png&quot;/&gt;&lt;left val=&quot;504&quot;/&gt;&lt;top val=&quot;486&quot;/&gt;&lt;width val=&quot;0&quot;/&gt;&lt;height val=&quot;0&quot;/&gt;&lt;hasText val=&quot;1&quot;/&gt;&lt;paraId val=&quot;6&quot;/&gt;&lt;/Image&gt;&lt;Image&gt;&lt;filename val=&quot;C:\Users\Matt\AppData\Local\Temp\PR\data\asimages\{E68E78BE-3469-4A8B-A09E-26D49DE463F4}_1.png_crop.png&quot;/&gt;&lt;left val=&quot;80&quot;/&gt;&lt;top val=&quot;296&quot;/&gt;&lt;width val=&quot;82&quot;/&gt;&lt;height val=&quot;13&quot;/&gt;&lt;hasText val=&quot;1&quot;/&gt;&lt;paraId val=&quot;7&quot;/&gt;&lt;/Image&gt;&lt;Image&gt;&lt;filename val=&quot;C:\Users\Matt\AppData\Local\Temp\PR\data\asimages\{882E5302-4485-4850-B21B-0680AAD93DDD}_1.png_crop.png&quot;/&gt;&lt;left val=&quot;115&quot;/&gt;&lt;top val=&quot;320&quot;/&gt;&lt;width val=&quot;367&quot;/&gt;&lt;height val=&quot;33&quot;/&gt;&lt;hasText val=&quot;1&quot;/&gt;&lt;paraId val=&quot;8&quot;/&gt;&lt;/Image&gt;&lt;Image&gt;&lt;filename val=&quot;C:\Users\Matt\AppData\Local\Temp\PR\data\asimages\{1FC3A2F7-E2C3-4151-A3F5-17D81DA12A55}_1.png_crop.png&quot;/&gt;&lt;left val=&quot;115&quot;/&gt;&lt;top val=&quot;361&quot;/&gt;&lt;width val=&quot;243&quot;/&gt;&lt;height val=&quot;14&quot;/&gt;&lt;hasText val=&quot;1&quot;/&gt;&lt;paraId val=&quot;9&quot;/&gt;&lt;/Image&gt;&lt;Image&gt;&lt;filename val=&quot;C:\Users\Matt\AppData\Local\Temp\PR\data\asimages\{901F8AA5-278A-4D53-996B-BF280CB3AEAA}_1.png_crop.png&quot;/&gt;&lt;left val=&quot;115&quot;/&gt;&lt;top val=&quot;383&quot;/&gt;&lt;width val=&quot;378&quot;/&gt;&lt;height val=&quot;67&quot;/&gt;&lt;hasText val=&quot;1&quot;/&gt;&lt;paraId val=&quot;10&quot;/&gt;&lt;/Image&gt;&lt;/TextEffec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A231A3-2288-46B2-BF63-9BCDC5EA394B}&quot;/&gt;&lt;isInvalidForFieldText val=&quot;0&quot;/&gt;&lt;Image&gt;&lt;filename val=&quot;C:\Users\Matt\AppData\Local\Temp\PR\data\asimages\{B6A231A3-2288-46B2-BF63-9BCDC5EA394B}_13.png&quot;/&gt;&lt;left val=&quot;500&quot;/&gt;&lt;top val=&quot;110&quot;/&gt;&lt;width val=&quot;219&quot;/&gt;&lt;height val=&quot;21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PROPS" val="Z:\WHMIS\Audio\Slide 14.mp3"/>
  <p:tag name="PPSNARRATION" val="14,1179646380,D:\WHMIS\WHMIS20162017_pptx\Media.ppcx"/>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Matt\AppData\Local\Temp\PR\data\asimages\{4D2DFD14-3F7A-4248-B1B6-2665BE9DD8E9}_14.png&quot;/&gt;&lt;left val=&quot;28&quot;/&gt;&lt;top val=&quot;21&quot;/&gt;&lt;width val=&quot;692&quot;/&gt;&lt;height val=&quot;6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37&quot;/&gt;&lt;lineCharCount val=&quot;18&quot;/&gt;&lt;lineCharCount val=&quot;1&quot;/&gt;&lt;lineCharCount val=&quot;9&quot;/&gt;&lt;lineCharCount val=&quot;40&quot;/&gt;&lt;lineCharCount val=&quot;38&quot;/&gt;&lt;lineCharCount val=&quot;26&quot;/&gt;&lt;lineCharCount val=&quot;21&quot;/&gt;&lt;/TableIndex&gt;&lt;/ShapeTextInfo&gt;"/>
  <p:tag name="HTML_SHAPEINFO" val="&lt;TextEffect&gt;&lt;Image&gt;&lt;filename val=&quot;C:\Users\Matt\AppData\Local\Temp\PR\data\asimages\{7AAA9170-3FE7-4E4D-976E-2DCDAC3E44FF}_1.png_crop.png&quot;/&gt;&lt;left val=&quot;43&quot;/&gt;&lt;top val=&quot;93&quot;/&gt;&lt;width val=&quot;400&quot;/&gt;&lt;height val=&quot;41&quot;/&gt;&lt;hasText val=&quot;1&quot;/&gt;&lt;paraId val=&quot;1&quot;/&gt;&lt;/Image&gt;&lt;Image&gt;&lt;filename val=&quot;C:\Users\Matt\AppData\Local\Temp\PR\data\asimages\{1C387D41-3EC8-4FF5-A4A7-83960C216DC0}_1.png_crop.png&quot;/&gt;&lt;left val=&quot;504&quot;/&gt;&lt;top val=&quot;486&quot;/&gt;&lt;width val=&quot;0&quot;/&gt;&lt;height val=&quot;0&quot;/&gt;&lt;hasText val=&quot;1&quot;/&gt;&lt;paraId val=&quot;2&quot;/&gt;&lt;/Image&gt;&lt;Image&gt;&lt;filename val=&quot;C:\Users\Matt\AppData\Local\Temp\PR\data\asimages\{0BDD1402-9B69-41AE-A96D-BE62F4ED6F73}_1.png_crop.png&quot;/&gt;&lt;left val=&quot;80&quot;/&gt;&lt;top val=&quot;175&quot;/&gt;&lt;width val=&quot;97&quot;/&gt;&lt;height val=&quot;16&quot;/&gt;&lt;hasText val=&quot;1&quot;/&gt;&lt;paraId val=&quot;3&quot;/&gt;&lt;/Image&gt;&lt;Image&gt;&lt;filename val=&quot;C:\Users\Matt\AppData\Local\Temp\PR\data\asimages\{8B0E461E-6A95-46A9-8F78-ECA8C00A2C58}_1.png_crop.png&quot;/&gt;&lt;left val=&quot;116&quot;/&gt;&lt;top val=&quot;202&quot;/&gt;&lt;width val=&quot;288&quot;/&gt;&lt;height val=&quot;37&quot;/&gt;&lt;hasText val=&quot;1&quot;/&gt;&lt;paraId val=&quot;4&quot;/&gt;&lt;/Image&gt;&lt;Image&gt;&lt;filename val=&quot;C:\Users\Matt\AppData\Local\Temp\PR\data\asimages\{C6CEEEAC-62DC-4D61-BD1E-BA821B30072E}_1.png_crop.png&quot;/&gt;&lt;left val=&quot;504&quot;/&gt;&lt;top val=&quot;486&quot;/&gt;&lt;width val=&quot;0&quot;/&gt;&lt;height val=&quot;0&quot;/&gt;&lt;hasText val=&quot;1&quot;/&gt;&lt;paraId val=&quot;5&quot;/&gt;&lt;/Image&gt;&lt;Image&gt;&lt;filename val=&quot;C:\Users\Matt\AppData\Local\Temp\PR\data\asimages\{A8452116-E5F0-41FF-8A70-88839EAE1FDA}_1.png_crop.png&quot;/&gt;&lt;left val=&quot;80&quot;/&gt;&lt;top val=&quot;278&quot;/&gt;&lt;width val=&quot;83&quot;/&gt;&lt;height val=&quot;13&quot;/&gt;&lt;hasText val=&quot;1&quot;/&gt;&lt;paraId val=&quot;6&quot;/&gt;&lt;/Image&gt;&lt;Image&gt;&lt;filename val=&quot;C:\Users\Matt\AppData\Local\Temp\PR\data\asimages\{A76B0DCE-2F94-4238-82BE-BF3BA3B0FEDC}_1.png_crop.png&quot;/&gt;&lt;left val=&quot;116&quot;/&gt;&lt;top val=&quot;305&quot;/&gt;&lt;width val=&quot;329&quot;/&gt;&lt;height val=&quot;37&quot;/&gt;&lt;hasText val=&quot;1&quot;/&gt;&lt;paraId val=&quot;7&quot;/&gt;&lt;/Image&gt;&lt;Image&gt;&lt;filename val=&quot;C:\Users\Matt\AppData\Local\Temp\PR\data\asimages\{871CDFE2-03FF-4E06-BCA6-10B1199EFD11}_1.png_crop.png&quot;/&gt;&lt;left val=&quot;116&quot;/&gt;&lt;top val=&quot;353&quot;/&gt;&lt;width val=&quot;205&quot;/&gt;&lt;height val=&quot;15&quot;/&gt;&lt;hasText val=&quot;1&quot;/&gt;&lt;paraId val=&quot;8&quot;/&gt;&lt;/Image&gt;&lt;Image&gt;&lt;filename val=&quot;C:\Users\Matt\AppData\Local\Temp\PR\data\asimages\{5178F80A-0A12-490D-96C0-84B6DBE7E657}_1.png_crop.png&quot;/&gt;&lt;left val=&quot;116&quot;/&gt;&lt;top val=&quot;379&quot;/&gt;&lt;width val=&quot;182&quot;/&gt;&lt;height val=&quot;15&quot;/&gt;&lt;hasText val=&quot;1&quot;/&gt;&lt;paraId val=&quot;9&quot;/&gt;&lt;/Image&gt;&lt;/TextEffect&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CD52CC3-3C23-451C-A64D-3A33E2A89F5B}&quot;/&gt;&lt;isInvalidForFieldText val=&quot;1&quot;/&gt;&lt;Image&gt;&lt;filename val=&quot;C:\Users\Matt\AppData\Local\Temp\PR\data\asimages\{FCD52CC3-3C23-451C-A64D-3A33E2A89F5B}_LtOfSld1.png&quot;/&gt;&lt;left val=&quot;0&quot;/&gt;&lt;top val=&quot;368&quot;/&gt;&lt;width val=&quot;724&quot;/&gt;&lt;height val=&quot;173&quot;/&gt;&lt;hasText val=&quot;0&quot;/&gt;&lt;/Image&gt;&lt;Image&gt;&lt;filename val=&quot;C:\Users\Matt\AppData\Local\Temp\PR\data\asimages\{FCD52CC3-3C23-451C-A64D-3A33E2A89F5B}_MtorLt_text.png&quot;/&gt;&lt;left val=&quot;0&quot;/&gt;&lt;top val=&quot;368&quot;/&gt;&lt;width val=&quot;724&quot;/&gt;&lt;height val=&quot;173&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14555C-5676-496A-973C-C4392B593828}&quot;/&gt;&lt;isInvalidForFieldText val=&quot;0&quot;/&gt;&lt;Image&gt;&lt;filename val=&quot;C:\Users\Matt\AppData\Local\Temp\PR\data\asimages\{9B14555C-5676-496A-973C-C4392B593828}_14.png&quot;/&gt;&lt;left val=&quot;456&quot;/&gt;&lt;top val=&quot;86&quot;/&gt;&lt;width val=&quot;253&quot;/&gt;&lt;height val=&quot;244&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PROPS" val="Z:\WHMIS\Audio\Slide 15.mp3"/>
  <p:tag name="PPSNARRATION" val="15,1179646380,D:\WHMIS\WHMIS20162017_pptx\Media.ppcx"/>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660D28B7-1F61-4D3D-B1CC-8BA2D43E446A}_15.png&quot;/&gt;&lt;left val=&quot;28&quot;/&gt;&lt;top val=&quot;21&quot;/&gt;&lt;width val=&quot;692&quot;/&gt;&lt;height val=&quot;62&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 name="HTML_SHAPEINFO" val="&lt;TextEffect&gt;&lt;Image&gt;&lt;filename val=&quot;C:\Users\Matt\AppData\Local\Temp\PR\data\asimages\{F59D6617-E246-407D-B85B-13F1CD185C4B}_1.png_crop.png&quot;/&gt;&lt;left val=&quot;43&quot;/&gt;&lt;top val=&quot;93&quot;/&gt;&lt;width val=&quot;435&quot;/&gt;&lt;height val=&quot;41&quot;/&gt;&lt;hasText val=&quot;1&quot;/&gt;&lt;paraId val=&quot;1&quot;/&gt;&lt;/Image&gt;&lt;Image&gt;&lt;filename val=&quot;C:\Users\Matt\AppData\Local\Temp\PR\data\asimages\{922FAB7C-CBD1-4EC6-A54F-5E91340A8037}_1.png_crop.png&quot;/&gt;&lt;left val=&quot;504&quot;/&gt;&lt;top val=&quot;486&quot;/&gt;&lt;width val=&quot;0&quot;/&gt;&lt;height val=&quot;0&quot;/&gt;&lt;hasText val=&quot;1&quot;/&gt;&lt;paraId val=&quot;2&quot;/&gt;&lt;/Image&gt;&lt;Image&gt;&lt;filename val=&quot;C:\Users\Matt\AppData\Local\Temp\PR\data\asimages\{29BEE4CF-D5B3-477D-A41C-734CBE02728E}_1.png_crop.png&quot;/&gt;&lt;left val=&quot;80&quot;/&gt;&lt;top val=&quot;175&quot;/&gt;&lt;width val=&quot;97&quot;/&gt;&lt;height val=&quot;16&quot;/&gt;&lt;hasText val=&quot;1&quot;/&gt;&lt;paraId val=&quot;3&quot;/&gt;&lt;/Image&gt;&lt;Image&gt;&lt;filename val=&quot;C:\Users\Matt\AppData\Local\Temp\PR\data\asimages\{7FCE136B-A0BB-46E6-9722-E294C62F0770}_1.png_crop.png&quot;/&gt;&lt;left val=&quot;115&quot;/&gt;&lt;top val=&quot;202&quot;/&gt;&lt;width val=&quot;378&quot;/&gt;&lt;height val=&quot;15&quot;/&gt;&lt;hasText val=&quot;1&quot;/&gt;&lt;paraId val=&quot;4&quot;/&gt;&lt;/Image&gt;&lt;Image&gt;&lt;filename val=&quot;C:\Users\Matt\AppData\Local\Temp\PR\data\asimages\{320D2973-66B5-4B28-AE2E-FD7EBA1367AE}_1.png_crop.png&quot;/&gt;&lt;left val=&quot;504&quot;/&gt;&lt;top val=&quot;486&quot;/&gt;&lt;width val=&quot;0&quot;/&gt;&lt;height val=&quot;0&quot;/&gt;&lt;hasText val=&quot;1&quot;/&gt;&lt;paraId val=&quot;5&quot;/&gt;&lt;/Image&gt;&lt;Image&gt;&lt;filename val=&quot;C:\Users\Matt\AppData\Local\Temp\PR\data\asimages\{72976352-EB26-4F38-9C73-E6AAF2946CDF}_1.png_crop.png&quot;/&gt;&lt;left val=&quot;80&quot;/&gt;&lt;top val=&quot;256&quot;/&gt;&lt;width val=&quot;83&quot;/&gt;&lt;height val=&quot;13&quot;/&gt;&lt;hasText val=&quot;1&quot;/&gt;&lt;paraId val=&quot;6&quot;/&gt;&lt;/Image&gt;&lt;Image&gt;&lt;filename val=&quot;C:\Users\Matt\AppData\Local\Temp\PR\data\asimages\{E88B2A2F-17F7-4575-BE35-CBD0BA8DB45A}_1.png_crop.png&quot;/&gt;&lt;left val=&quot;116&quot;/&gt;&lt;top val=&quot;284&quot;/&gt;&lt;width val=&quot;308&quot;/&gt;&lt;height val=&quot;15&quot;/&gt;&lt;hasText val=&quot;1&quot;/&gt;&lt;paraId val=&quot;7&quot;/&gt;&lt;/Image&gt;&lt;Image&gt;&lt;filename val=&quot;C:\Users\Matt\AppData\Local\Temp\PR\data\asimages\{CBB10B6B-DAA4-4A31-A68B-D322B9A5FA20}_1.png_crop.png&quot;/&gt;&lt;left val=&quot;116&quot;/&gt;&lt;top val=&quot;310&quot;/&gt;&lt;width val=&quot;360&quot;/&gt;&lt;height val=&quot;79&quot;/&gt;&lt;hasText val=&quot;1&quot;/&gt;&lt;paraId val=&quot;8&quot;/&gt;&lt;/Image&gt;&lt;Image&gt;&lt;filename val=&quot;C:\Users\Matt\AppData\Local\Temp\PR\data\asimages\{7DCA1599-FF06-4662-AD8D-FA63F1CE7294}_1.png_crop.png&quot;/&gt;&lt;left val=&quot;116&quot;/&gt;&lt;top val=&quot;400&quot;/&gt;&lt;width val=&quot;373&quot;/&gt;&lt;height val=&quot;37&quot;/&gt;&lt;hasText val=&quot;1&quot;/&gt;&lt;paraId val=&quot;9&quot;/&gt;&lt;/Image&gt;&lt;/TextEffect&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6AD8E8-AF03-4950-98D2-F09D7362C9D8}&quot;/&gt;&lt;isInvalidForFieldText val=&quot;0&quot;/&gt;&lt;Image&gt;&lt;filename val=&quot;C:\Users\Matt\AppData\Local\Temp\PR\data\asimages\{0B6AD8E8-AF03-4950-98D2-F09D7362C9D8}_15.png&quot;/&gt;&lt;left val=&quot;488&quot;/&gt;&lt;top val=&quot;98&quot;/&gt;&lt;width val=&quot;220&quot;/&gt;&lt;height val=&quot;21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Z:\WHMIS\Audio\Slide 16.mp3"/>
  <p:tag name="PPSNARRATION" val="16,1179646380,D:\WHMIS\WHMIS20162017_pptx\Media.ppcx"/>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FA5286D4-EB07-48BA-8996-60629755C844}_16.png&quot;/&gt;&lt;left val=&quot;43&quot;/&gt;&lt;top val=&quot;34&quot;/&gt;&lt;width val=&quot;442&quot;/&gt;&lt;height val=&quot;5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 name="HTML_SHAPEINFO" val="&lt;TextEffect&gt;&lt;Image&gt;&lt;filename val=&quot;C:\Users\Matt\AppData\Local\Temp\PR\data\asimages\{A834D352-78F5-4FC2-A427-AD3116BBC5AD}_1.png_crop.png&quot;/&gt;&lt;left val=&quot;55&quot;/&gt;&lt;top val=&quot;104&quot;/&gt;&lt;width val=&quot;408&quot;/&gt;&lt;height val=&quot;69&quot;/&gt;&lt;hasText val=&quot;1&quot;/&gt;&lt;paraId val=&quot;1&quot;/&gt;&lt;/Image&gt;&lt;Image&gt;&lt;filename val=&quot;C:\Users\Matt\AppData\Local\Temp\PR\data\asimages\{3D00F473-CDFC-48AF-BFD7-CDA017E43063}_1.png_crop.png&quot;/&gt;&lt;left val=&quot;480&quot;/&gt;&lt;top val=&quot;390&quot;/&gt;&lt;width val=&quot;0&quot;/&gt;&lt;height val=&quot;0&quot;/&gt;&lt;hasText val=&quot;1&quot;/&gt;&lt;paraId val=&quot;2&quot;/&gt;&lt;/Image&gt;&lt;Image&gt;&lt;filename val=&quot;C:\Users\Matt\AppData\Local\Temp\PR\data\asimages\{06DC4E90-BCA5-4321-81CA-EDB539649082}_1.png_crop.png&quot;/&gt;&lt;left val=&quot;55&quot;/&gt;&lt;top val=&quot;208&quot;/&gt;&lt;width val=&quot;341&quot;/&gt;&lt;height val=&quot;13&quot;/&gt;&lt;hasText val=&quot;1&quot;/&gt;&lt;paraId val=&quot;3&quot;/&gt;&lt;/Image&gt;&lt;Image&gt;&lt;filename val=&quot;C:\Users\Matt\AppData\Local\Temp\PR\data\asimages\{8EEB92A6-A242-4A60-9A7F-3FBA3710E141}_1.png_crop.png&quot;/&gt;&lt;left val=&quot;55&quot;/&gt;&lt;top val=&quot;231&quot;/&gt;&lt;width val=&quot;258&quot;/&gt;&lt;height val=&quot;14&quot;/&gt;&lt;hasText val=&quot;1&quot;/&gt;&lt;paraId val=&quot;4&quot;/&gt;&lt;/Image&gt;&lt;Image&gt;&lt;filename val=&quot;C:\Users\Matt\AppData\Local\Temp\PR\data\asimages\{A1CBC87D-DFEA-41AF-8870-BF90A4D8A0DE}_1.png_crop.png&quot;/&gt;&lt;left val=&quot;91&quot;/&gt;&lt;top val=&quot;253&quot;/&gt;&lt;width val=&quot;126&quot;/&gt;&lt;height val=&quot;13&quot;/&gt;&lt;hasText val=&quot;1&quot;/&gt;&lt;paraId val=&quot;5&quot;/&gt;&lt;/Image&gt;&lt;Image&gt;&lt;filename val=&quot;C:\Users\Matt\AppData\Local\Temp\PR\data\asimages\{64388372-CB4D-44A5-9C53-4DD52E3F7BB6}_1.png_crop.png&quot;/&gt;&lt;left val=&quot;91&quot;/&gt;&lt;top val=&quot;277&quot;/&gt;&lt;width val=&quot;141&quot;/&gt;&lt;height val=&quot;13&quot;/&gt;&lt;hasText val=&quot;1&quot;/&gt;&lt;paraId val=&quot;6&quot;/&gt;&lt;/Image&gt;&lt;Image&gt;&lt;filename val=&quot;C:\Users\Matt\AppData\Local\Temp\PR\data\asimages\{AA90FC7E-03DE-4F19-87E7-8C6D607FEEF7}_1.png_crop.png&quot;/&gt;&lt;left val=&quot;55&quot;/&gt;&lt;top val=&quot;300&quot;/&gt;&lt;width val=&quot;217&quot;/&gt;&lt;height val=&quot;11&quot;/&gt;&lt;hasText val=&quot;1&quot;/&gt;&lt;paraId val=&quot;7&quot;/&gt;&lt;/Image&gt;&lt;Image&gt;&lt;filename val=&quot;C:\Users\Matt\AppData\Local\Temp\PR\data\asimages\{2DC2A76F-460B-40D1-8A7F-A8230C08F066}_1.png_crop.png&quot;/&gt;&lt;left val=&quot;91&quot;/&gt;&lt;top val=&quot;324&quot;/&gt;&lt;width val=&quot;275&quot;/&gt;&lt;height val=&quot;13&quot;/&gt;&lt;hasText val=&quot;1&quot;/&gt;&lt;paraId val=&quot;8&quot;/&gt;&lt;/Image&gt;&lt;Image&gt;&lt;filename val=&quot;C:\Users\Matt\AppData\Local\Temp\PR\data\asimages\{AB25ACD9-F841-4309-A22D-1F3881CEF222}_1.png_crop.png&quot;/&gt;&lt;left val=&quot;91&quot;/&gt;&lt;top val=&quot;346&quot;/&gt;&lt;width val=&quot;360&quot;/&gt;&lt;height val=&quot;30&quot;/&gt;&lt;hasText val=&quot;1&quot;/&gt;&lt;paraId val=&quot;9&quot;/&gt;&lt;/Image&gt;&lt;/TextEffect&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Z:\WHMIS\Audio\Slide 17.mp3"/>
  <p:tag name="PPSNARRATION" val="17,1179646380,D:\WHMIS\WHMIS20162017_pptx\Media.ppcx"/>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Matt\AppData\Local\Temp\PR\data\asimages\{766E3BCC-8CE7-4387-A55C-6AD1BD80EAFF}_17.png&quot;/&gt;&lt;left val=&quot;37&quot;/&gt;&lt;top val=&quot;34&quot;/&gt;&lt;width val=&quot;442&quot;/&gt;&lt;height val=&quot;5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 name="HTML_SHAPEINFO" val="&lt;TextEffect&gt;&lt;Image&gt;&lt;filename val=&quot;C:\Users\Matt\AppData\Local\Temp\PR\data\asimages\{CA10B5A1-1E27-43CA-B555-40413E749F80}_1.png_crop.png&quot;/&gt;&lt;left val=&quot;55&quot;/&gt;&lt;top val=&quot;104&quot;/&gt;&lt;width val=&quot;277&quot;/&gt;&lt;height val=&quot;52&quot;/&gt;&lt;hasText val=&quot;1&quot;/&gt;&lt;paraId val=&quot;1&quot;/&gt;&lt;/Image&gt;&lt;Image&gt;&lt;filename val=&quot;C:\Users\Matt\AppData\Local\Temp\PR\data\asimages\{E389FE0A-B1D7-4806-A87F-BC6DDD24F218}_1.png_crop.png&quot;/&gt;&lt;left val=&quot;354&quot;/&gt;&lt;top val=&quot;390&quot;/&gt;&lt;width val=&quot;0&quot;/&gt;&lt;height val=&quot;0&quot;/&gt;&lt;hasText val=&quot;1&quot;/&gt;&lt;paraId val=&quot;2&quot;/&gt;&lt;/Image&gt;&lt;Image&gt;&lt;filename val=&quot;C:\Users\Matt\AppData\Local\Temp\PR\data\asimages\{5536ED81-0B18-47D6-BBD2-C511904AFAA9}_1.png_crop.png&quot;/&gt;&lt;left val=&quot;55&quot;/&gt;&lt;top val=&quot;184&quot;/&gt;&lt;width val=&quot;287&quot;/&gt;&lt;height val=&quot;50&quot;/&gt;&lt;hasText val=&quot;1&quot;/&gt;&lt;paraId val=&quot;3&quot;/&gt;&lt;/Image&gt;&lt;Image&gt;&lt;filename val=&quot;C:\Users\Matt\AppData\Local\Temp\PR\data\asimages\{987C2D02-7FF6-494D-87CF-7EDAB66A1092}_1.png_crop.png&quot;/&gt;&lt;left val=&quot;55&quot;/&gt;&lt;top val=&quot;265&quot;/&gt;&lt;width val=&quot;291&quot;/&gt;&lt;height val=&quot;109&quot;/&gt;&lt;hasText val=&quot;1&quot;/&gt;&lt;paraId val=&quot;4&quot;/&gt;&lt;/Image&gt;&lt;/TextEffec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 name="HTML_SHAPEINFO" val="&lt;ThreeDShapeInfo&gt;&lt;uuid val=&quot;&quot;/&gt;&lt;isInvalidForFieldText val=&quot;0&quot;/&gt;&lt;Image&gt;&lt;filename val=&quot;C:\Users\Matt\AppData\Local\Temp\PR\data\asimages\{F502430D-AF29-4467-BEA9-0B9C2A4EBFD8}_17.png&quot;/&gt;&lt;left val=&quot;385&quot;/&gt;&lt;top val=&quot;51&quot;/&gt;&lt;width val=&quot;310&quot;/&gt;&lt;height val=&quot;26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PSNARRATIONPROPS" val="Z:\WHMIS\Audio\Slide 18.mp3"/>
  <p:tag name="PPSNARRATION" val="18,1179646380,D:\WHMIS\WHMIS20162017_pptx\Media.ppcx"/>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Matt\AppData\Local\Temp\PR\data\asimages\{FD9C35C7-34CA-491C-AEDB-A805B3C40753}_18.png&quot;/&gt;&lt;left val=&quot;21&quot;/&gt;&lt;top val=&quot;21&quot;/&gt;&lt;width val=&quot;675&quot;/&gt;&lt;height val=&quot;93&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664EAF58-1691-4E9A-86B9-BAF0EE0A91BB}&quot;/&gt;&lt;isInvalidForFieldText val=&quot;1&quot;/&gt;&lt;Image&gt;&lt;filename val=&quot;C:\Users\Matt\AppData\Local\Temp\PR\data\asimages\{664EAF58-1691-4E9A-86B9-BAF0EE0A91BB}_18_S.png&quot;/&gt;&lt;left val=&quot;517&quot;/&gt;&lt;top val=&quot;105&quot;/&gt;&lt;width val=&quot;146&quot;/&gt;&lt;height val=&quot;62&quot;/&gt;&lt;hasText val=&quot;0&quot;/&gt;&lt;/Image&gt;&lt;Image&gt;&lt;filename val=&quot;C:\Users\Matt\AppData\Local\Temp\PR\data\asimages\{664EAF58-1691-4E9A-86B9-BAF0EE0A91BB}_18_T.png&quot;/&gt;&lt;left val=&quot;521&quot;/&gt;&lt;top val=&quot;107&quot;/&gt;&lt;width val=&quot;139&quot;/&gt;&lt;height val=&quot;60&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CF399AF3-C4F2-4CAA-BF5F-E7E6DEDADC1A}&quot;/&gt;&lt;isInvalidForFieldText val=&quot;1&quot;/&gt;&lt;Image&gt;&lt;filename val=&quot;C:\Users\Matt\AppData\Local\Temp\PR\data\asimages\{CF399AF3-C4F2-4CAA-BF5F-E7E6DEDADC1A}_18_S.png&quot;/&gt;&lt;left val=&quot;517&quot;/&gt;&lt;top val=&quot;177&quot;/&gt;&lt;width val=&quot;146&quot;/&gt;&lt;height val=&quot;62&quot;/&gt;&lt;hasText val=&quot;0&quot;/&gt;&lt;/Image&gt;&lt;Image&gt;&lt;filename val=&quot;C:\Users\Matt\AppData\Local\Temp\PR\data\asimages\{CF399AF3-C4F2-4CAA-BF5F-E7E6DEDADC1A}_18_T.png&quot;/&gt;&lt;left val=&quot;521&quot;/&gt;&lt;top val=&quot;179&quot;/&gt;&lt;width val=&quot;139&quot;/&gt;&lt;height val=&quot;60&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2BD9DF6C-5C94-4AEC-B247-6C7BD0583095}&quot;/&gt;&lt;isInvalidForFieldText val=&quot;1&quot;/&gt;&lt;Image&gt;&lt;filename val=&quot;C:\Users\Matt\AppData\Local\Temp\PR\data\asimages\{2BD9DF6C-5C94-4AEC-B247-6C7BD0583095}_18_S.png&quot;/&gt;&lt;left val=&quot;517&quot;/&gt;&lt;top val=&quot;249&quot;/&gt;&lt;width val=&quot;146&quot;/&gt;&lt;height val=&quot;63&quot;/&gt;&lt;hasText val=&quot;0&quot;/&gt;&lt;/Image&gt;&lt;Image&gt;&lt;filename val=&quot;C:\Users\Matt\AppData\Local\Temp\PR\data\asimages\{2BD9DF6C-5C94-4AEC-B247-6C7BD0583095}_18_T.png&quot;/&gt;&lt;left val=&quot;521&quot;/&gt;&lt;top val=&quot;251&quot;/&gt;&lt;width val=&quot;139&quot;/&gt;&lt;height val=&quot;61&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19FBAB57-F9DD-42AF-9BF9-458EAC036668}&quot;/&gt;&lt;isInvalidForFieldText val=&quot;1&quot;/&gt;&lt;Image&gt;&lt;filename val=&quot;C:\Users\Matt\AppData\Local\Temp\PR\data\asimages\{19FBAB57-F9DD-42AF-9BF9-458EAC036668}_18_S.png&quot;/&gt;&lt;left val=&quot;517&quot;/&gt;&lt;top val=&quot;321&quot;/&gt;&lt;width val=&quot;146&quot;/&gt;&lt;height val=&quot;68&quot;/&gt;&lt;hasText val=&quot;0&quot;/&gt;&lt;/Image&gt;&lt;Image&gt;&lt;filename val=&quot;C:\Users\Matt\AppData\Local\Temp\PR\data\asimages\{19FBAB57-F9DD-42AF-9BF9-458EAC036668}_18_T.png&quot;/&gt;&lt;left val=&quot;520&quot;/&gt;&lt;top val=&quot;323&quot;/&gt;&lt;width val=&quot;141&quot;/&gt;&lt;height val=&quot;6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75A98BFB-F3D1-4931-9B48-9086E6C67D7C}&quot;/&gt;&lt;isInvalidForFieldText val=&quot;1&quot;/&gt;&lt;Image&gt;&lt;filename val=&quot;C:\Users\Matt\AppData\Local\Temp\PR\data\asimages\{75A98BFB-F3D1-4931-9B48-9086E6C67D7C}_18_S.png&quot;/&gt;&lt;left val=&quot;55&quot;/&gt;&lt;top val=&quot;111&quot;/&gt;&lt;width val=&quot;140&quot;/&gt;&lt;height val=&quot;55&quot;/&gt;&lt;hasText val=&quot;0&quot;/&gt;&lt;/Image&gt;&lt;Image&gt;&lt;filename val=&quot;C:\Users\Matt\AppData\Local\Temp\PR\data\asimages\{75A98BFB-F3D1-4931-9B48-9086E6C67D7C}_18_T.png&quot;/&gt;&lt;left val=&quot;59&quot;/&gt;&lt;top val=&quot;109&quot;/&gt;&lt;width val=&quot;133&quot;/&gt;&lt;height val=&quot;60&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8F4888CE-37F3-49B2-9AD7-8CDC95062463}&quot;/&gt;&lt;isInvalidForFieldText val=&quot;1&quot;/&gt;&lt;Image&gt;&lt;filename val=&quot;C:\Users\Matt\AppData\Local\Temp\PR\data\asimages\{8F4888CE-37F3-49B2-9AD7-8CDC95062463}_18_S.png&quot;/&gt;&lt;left val=&quot;55&quot;/&gt;&lt;top val=&quot;180&quot;/&gt;&lt;width val=&quot;140&quot;/&gt;&lt;height val=&quot;55&quot;/&gt;&lt;hasText val=&quot;0&quot;/&gt;&lt;/Image&gt;&lt;Image&gt;&lt;filename val=&quot;C:\Users\Matt\AppData\Local\Temp\PR\data\asimages\{8F4888CE-37F3-49B2-9AD7-8CDC95062463}_18_T.png&quot;/&gt;&lt;left val=&quot;59&quot;/&gt;&lt;top val=&quot;182&quot;/&gt;&lt;width val=&quot;133&quot;/&gt;&lt;height val=&quot;4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8BA918FA-E31B-4572-B446-88E7E2264516}&quot;/&gt;&lt;isInvalidForFieldText val=&quot;1&quot;/&gt;&lt;Image&gt;&lt;filename val=&quot;C:\Users\Matt\AppData\Local\Temp\PR\data\asimages\{8BA918FA-E31B-4572-B446-88E7E2264516}_18_S.png&quot;/&gt;&lt;left val=&quot;55&quot;/&gt;&lt;top val=&quot;250&quot;/&gt;&lt;width val=&quot;140&quot;/&gt;&lt;height val=&quot;61&quot;/&gt;&lt;hasText val=&quot;0&quot;/&gt;&lt;/Image&gt;&lt;Image&gt;&lt;filename val=&quot;C:\Users\Matt\AppData\Local\Temp\PR\data\asimages\{8BA918FA-E31B-4572-B446-88E7E2264516}_18_T.png&quot;/&gt;&lt;left val=&quot;59&quot;/&gt;&lt;top val=&quot;252&quot;/&gt;&lt;width val=&quot;133&quot;/&gt;&lt;height val=&quot;6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5B272B02-96F3-409D-89B3-B63EC869298F}&quot;/&gt;&lt;isInvalidForFieldText val=&quot;1&quot;/&gt;&lt;Image&gt;&lt;filename val=&quot;C:\Users\Matt\AppData\Local\Temp\PR\data\asimages\{5B272B02-96F3-409D-89B3-B63EC869298F}_18_S.png&quot;/&gt;&lt;left val=&quot;57&quot;/&gt;&lt;top val=&quot;327&quot;/&gt;&lt;width val=&quot;140&quot;/&gt;&lt;height val=&quot;63&quot;/&gt;&lt;hasText val=&quot;0&quot;/&gt;&lt;/Image&gt;&lt;Image&gt;&lt;filename val=&quot;C:\Users\Matt\AppData\Local\Temp\PR\data\asimages\{5B272B02-96F3-409D-89B3-B63EC869298F}_18_T.png&quot;/&gt;&lt;left val=&quot;60&quot;/&gt;&lt;top val=&quot;328&quot;/&gt;&lt;width val=&quot;133&quot;/&gt;&lt;height val=&quot;61&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6198E0-060E-43A3-8237-970E669FEA99}&quot;/&gt;&lt;isInvalidForFieldText val=&quot;0&quot;/&gt;&lt;Image&gt;&lt;filename val=&quot;C:\Users\Matt\AppData\Local\Temp\PR\data\asimages\{DD6198E0-060E-43A3-8237-970E669FEA99}_18.png&quot;/&gt;&lt;left val=&quot;190&quot;/&gt;&lt;top val=&quot;131&quot;/&gt;&lt;width val=&quot;120&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96F55F-65D1-47F1-95FA-FB938F584484}&quot;/&gt;&lt;isInvalidForFieldText val=&quot;0&quot;/&gt;&lt;Image&gt;&lt;filename val=&quot;C:\Users\Matt\AppData\Local\Temp\PR\data\asimages\{0A96F55F-65D1-47F1-95FA-FB938F584484}_18.png&quot;/&gt;&lt;left val=&quot;190&quot;/&gt;&lt;top val=&quot;170&quot;/&gt;&lt;width val=&quot;84&quot;/&gt;&lt;height val=&quot;44&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DA07A3-2EE4-4556-A5FB-12E06C72BEB8}&quot;/&gt;&lt;isInvalidForFieldText val=&quot;0&quot;/&gt;&lt;Image&gt;&lt;filename val=&quot;C:\Users\Matt\AppData\Local\Temp\PR\data\asimages\{C9DA07A3-2EE4-4556-A5FB-12E06C72BEB8}_18.png&quot;/&gt;&lt;left val=&quot;190&quot;/&gt;&lt;top val=&quot;269&quot;/&gt;&lt;width val=&quot;71&quot;/&gt;&lt;height val=&quot;40&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AED577-B5F6-49C4-8B6D-27DD56F78FC5}&quot;/&gt;&lt;isInvalidForFieldText val=&quot;0&quot;/&gt;&lt;Image&gt;&lt;filename val=&quot;C:\Users\Matt\AppData\Local\Temp\PR\data\asimages\{EFAED577-B5F6-49C4-8B6D-27DD56F78FC5}_18.png&quot;/&gt;&lt;left val=&quot;190&quot;/&gt;&lt;top val=&quot;341&quot;/&gt;&lt;width val=&quot;84&quot;/&gt;&lt;height val=&quot;29&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FDA9CB46-B9F3-4778-B666-02A9AEB6DE9C}&quot;/&gt;&lt;isInvalidForFieldText val=&quot;0&quot;/&gt;&lt;Image&gt;&lt;filename val=&quot;C:\Users\Matt\AppData\Local\Temp\PR\data\asimages\{FDA9CB46-B9F3-4778-B666-02A9AEB6DE9C}_18.png&quot;/&gt;&lt;left val=&quot;365&quot;/&gt;&lt;top val=&quot;133&quot;/&gt;&lt;width val=&quot;163&quot;/&gt;&lt;height val=&quot;90&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3112027-5171-407F-8778-3B9C827284F2}&quot;/&gt;&lt;isInvalidForFieldText val=&quot;0&quot;/&gt;&lt;Image&gt;&lt;filename val=&quot;C:\Users\Matt\AppData\Local\Temp\PR\data\asimages\{33112027-5171-407F-8778-3B9C827284F2}_18.png&quot;/&gt;&lt;left val=&quot;437&quot;/&gt;&lt;top val=&quot;203&quot;/&gt;&lt;width val=&quot;91&quot;/&gt;&lt;height val=&quot;47&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470F1EB-DD15-482F-B2EE-F97283D5869A}&quot;/&gt;&lt;isInvalidForFieldText val=&quot;0&quot;/&gt;&lt;Image&gt;&lt;filename val=&quot;C:\Users\Matt\AppData\Local\Temp\PR\data\asimages\{D470F1EB-DD15-482F-B2EE-F97283D5869A}_18.png&quot;/&gt;&lt;left val=&quot;413&quot;/&gt;&lt;top val=&quot;276&quot;/&gt;&lt;width val=&quot;116&quot;/&gt;&lt;height val=&quot;136&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5060DCB-2C7D-47E0-B48E-F7670409E5A2}&quot;/&gt;&lt;isInvalidForFieldText val=&quot;0&quot;/&gt;&lt;Image&gt;&lt;filename val=&quot;C:\Users\Matt\AppData\Local\Temp\PR\data\asimages\{B5060DCB-2C7D-47E0-B48E-F7670409E5A2}_18.png&quot;/&gt;&lt;left val=&quot;461&quot;/&gt;&lt;top val=&quot;353&quot;/&gt;&lt;width val=&quot;67&quot;/&gt;&lt;height val=&quot;59&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PSNARRATIONPROPS" val="Z:\WHMIS\Audio\Slide 19.mp3"/>
  <p:tag name="PPSNARRATION" val="19,1179646380,D:\WHMIS\WHMIS20162017_pptx\Media.ppcx"/>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Matt\AppData\Local\Temp\PR\data\asimages\{94D05126-032E-46A7-B99A-7FB5D76D1154}_19.png&quot;/&gt;&lt;left val=&quot;18&quot;/&gt;&lt;top val=&quot;21&quot;/&gt;&lt;width val=&quot;666&quot;/&gt;&lt;height val=&quot;96&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 name="HTML_SHAPEINFO" val="&lt;TextEffect&gt;&lt;Image&gt;&lt;filename val=&quot;C:\Users\Matt\AppData\Local\Temp\PR\data\asimages\{A468D008-A01E-4F46-B9E6-9041FE435F3B}_1.png_crop.png&quot;/&gt;&lt;left val=&quot;48&quot;/&gt;&lt;top val=&quot;116&quot;/&gt;&lt;width val=&quot;603&quot;/&gt;&lt;height val=&quot;58&quot;/&gt;&lt;hasText val=&quot;1&quot;/&gt;&lt;paraId val=&quot;1&quot;/&gt;&lt;/Image&gt;&lt;Image&gt;&lt;filename val=&quot;C:\Users\Matt\AppData\Local\Temp\PR\data\asimages\{A69E438B-95C5-4DCB-8F1D-A73B1392D1C7}_1.png_crop.png&quot;/&gt;&lt;left val=&quot;678&quot;/&gt;&lt;top val=&quot;447&quot;/&gt;&lt;width val=&quot;0&quot;/&gt;&lt;height val=&quot;0&quot;/&gt;&lt;hasText val=&quot;1&quot;/&gt;&lt;paraId val=&quot;2&quot;/&gt;&lt;/Image&gt;&lt;Image&gt;&lt;filename val=&quot;C:\Users\Matt\AppData\Local\Temp\PR\data\asimages\{5725CBD0-E441-47D6-B1B8-4F6F1E91AFC2}_1.png_crop.png&quot;/&gt;&lt;left val=&quot;85&quot;/&gt;&lt;top val=&quot;203&quot;/&gt;&lt;width val=&quot;241&quot;/&gt;&lt;height val=&quot;15&quot;/&gt;&lt;hasText val=&quot;1&quot;/&gt;&lt;paraId val=&quot;3&quot;/&gt;&lt;/Image&gt;&lt;Image&gt;&lt;filename val=&quot;C:\Users\Matt\AppData\Local\Temp\PR\data\asimages\{88B3C7C1-76D4-4C36-929F-411D78D3D1BF}_1.png_crop.png&quot;/&gt;&lt;left val=&quot;122&quot;/&gt;&lt;top val=&quot;230&quot;/&gt;&lt;width val=&quot;186&quot;/&gt;&lt;height val=&quot;15&quot;/&gt;&lt;hasText val=&quot;1&quot;/&gt;&lt;paraId val=&quot;4&quot;/&gt;&lt;/Image&gt;&lt;Image&gt;&lt;filename val=&quot;C:\Users\Matt\AppData\Local\Temp\PR\data\asimages\{AD511BAD-46B1-4233-8865-A6FA4274ABE6}_1.png_crop.png&quot;/&gt;&lt;left val=&quot;122&quot;/&gt;&lt;top val=&quot;258&quot;/&gt;&lt;width val=&quot;317&quot;/&gt;&lt;height val=&quot;15&quot;/&gt;&lt;hasText val=&quot;1&quot;/&gt;&lt;paraId val=&quot;5&quot;/&gt;&lt;/Image&gt;&lt;Image&gt;&lt;filename val=&quot;C:\Users\Matt\AppData\Local\Temp\PR\data\asimages\{CA9B778F-9B04-42F2-A50A-FEAB4D995D2A}_1.png_crop.png&quot;/&gt;&lt;left val=&quot;122&quot;/&gt;&lt;top val=&quot;286&quot;/&gt;&lt;width val=&quot;400&quot;/&gt;&lt;height val=&quot;15&quot;/&gt;&lt;hasText val=&quot;1&quot;/&gt;&lt;paraId val=&quot;6&quot;/&gt;&lt;/Image&gt;&lt;Image&gt;&lt;filename val=&quot;C:\Users\Matt\AppData\Local\Temp\PR\data\asimages\{B2A2FE7B-FE9D-4DB3-954E-F334FD5BFD3C}_1.png_crop.png&quot;/&gt;&lt;left val=&quot;85&quot;/&gt;&lt;top val=&quot;314&quot;/&gt;&lt;width val=&quot;294&quot;/&gt;&lt;height val=&quot;15&quot;/&gt;&lt;hasText val=&quot;1&quot;/&gt;&lt;paraId val=&quot;7&quot;/&gt;&lt;/Image&gt;&lt;Image&gt;&lt;filename val=&quot;C:\Users\Matt\AppData\Local\Temp\PR\data\asimages\{C42B675B-2B91-423B-B275-5BA9BE9A9485}_1.png_crop.png&quot;/&gt;&lt;left val=&quot;122&quot;/&gt;&lt;top val=&quot;341&quot;/&gt;&lt;width val=&quot;127&quot;/&gt;&lt;height val=&quot;12&quot;/&gt;&lt;hasText val=&quot;1&quot;/&gt;&lt;paraId val=&quot;8&quot;/&gt;&lt;/Image&gt;&lt;Image&gt;&lt;filename val=&quot;C:\Users\Matt\AppData\Local\Temp\PR\data\asimages\{16A2811D-69AC-4810-8EBB-BB1B643ACAFD}_1.png_crop.png&quot;/&gt;&lt;left val=&quot;122&quot;/&gt;&lt;top val=&quot;369&quot;/&gt;&lt;width val=&quot;215&quot;/&gt;&lt;height val=&quot;15&quot;/&gt;&lt;hasText val=&quot;1&quot;/&gt;&lt;paraId val=&quot;9&quot;/&gt;&lt;/Image&gt;&lt;Image&gt;&lt;filename val=&quot;C:\Users\Matt\AppData\Local\Temp\PR\data\asimages\{16E7EA63-DA7C-4051-89C1-77BFA325580F}_1.png_crop.png&quot;/&gt;&lt;left val=&quot;122&quot;/&gt;&lt;top val=&quot;397&quot;/&gt;&lt;width val=&quot;197&quot;/&gt;&lt;height val=&quot;12&quot;/&gt;&lt;hasText val=&quot;1&quot;/&gt;&lt;paraId val=&quot;10&quot;/&gt;&lt;/Image&gt;&lt;/TextEffect&gt;"/>
</p:tagLst>
</file>

<file path=ppt/tags/tag173.xml><?xml version="1.0" encoding="utf-8"?>
<p:tagLst xmlns:a="http://schemas.openxmlformats.org/drawingml/2006/main" xmlns:r="http://schemas.openxmlformats.org/officeDocument/2006/relationships" xmlns:p="http://schemas.openxmlformats.org/presentationml/2006/main">
  <p:tag name="PPSNARRATIONPROPS" val="Z:\WHMIS\Audio\Slide 20.mp3"/>
  <p:tag name="PPSNARRATION" val="20,1179646380,D:\WHMIS\WHMIS20162017_pptx\Media.ppcx"/>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F2467002-332F-4E96-AC9B-5564E78EFFE9}_20.png&quot;/&gt;&lt;left val=&quot;19&quot;/&gt;&lt;top val=&quot;97&quot;/&gt;&lt;width val=&quot;322&quot;/&gt;&lt;height val=&quot;55&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BD3E5596-CB32-451D-86B1-B661B7901D19}_20.png&quot;/&gt;&lt;left val=&quot;346&quot;/&gt;&lt;top val=&quot;97&quot;/&gt;&lt;width val=&quot;322&quot;/&gt;&lt;height val=&quot;55&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92116451-4058-43AA-A439-F93F7EC5AA6F}_20.png&quot;/&gt;&lt;left val=&quot;12&quot;/&gt;&lt;top val=&quot;17&quot;/&gt;&lt;width val=&quot;666&quot;/&gt;&lt;height val=&quot;96&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PSNARRATIONPROPS" val="Z:\WHMIS\Audio\Slide 21.mp3"/>
  <p:tag name="PPSNARRATION" val="21,1179646380,D:\WHMIS\WHMIS20162017_pptx\Media.ppcx"/>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 name="HTML_SHAPEINFO" val="&lt;TextEffect&gt;&lt;Image&gt;&lt;filename val=&quot;C:\Users\Matt\AppData\Local\Temp\PR\data\asimages\{F3103EB1-5E41-44BE-9F55-B0E73307B041}_1.png_crop.png&quot;/&gt;&lt;left val=&quot;404&quot;/&gt;&lt;top val=&quot;108&quot;/&gt;&lt;width val=&quot;255&quot;/&gt;&lt;height val=&quot;15&quot;/&gt;&lt;hasText val=&quot;1&quot;/&gt;&lt;paraId val=&quot;1&quot;/&gt;&lt;/Image&gt;&lt;Image&gt;&lt;filename val=&quot;C:\Users\Matt\AppData\Local\Temp\PR\data\asimages\{5953DD72-4570-4F77-A974-3C29A38D92F9}_1.png_crop.png&quot;/&gt;&lt;left val=&quot;403&quot;/&gt;&lt;top val=&quot;134&quot;/&gt;&lt;width val=&quot;197&quot;/&gt;&lt;height val=&quot;15&quot;/&gt;&lt;hasText val=&quot;1&quot;/&gt;&lt;paraId val=&quot;2&quot;/&gt;&lt;/Image&gt;&lt;Image&gt;&lt;filename val=&quot;C:\Users\Matt\AppData\Local\Temp\PR\data\asimages\{CBA292A9-576A-4F2F-8187-5B24740D80D2}_1.png_crop.png&quot;/&gt;&lt;left val=&quot;403&quot;/&gt;&lt;top val=&quot;159&quot;/&gt;&lt;width val=&quot;207&quot;/&gt;&lt;height val=&quot;35&quot;/&gt;&lt;hasText val=&quot;1&quot;/&gt;&lt;paraId val=&quot;3&quot;/&gt;&lt;/Image&gt;&lt;Image&gt;&lt;filename val=&quot;C:\Users\Matt\AppData\Local\Temp\PR\data\asimages\{5F7B6FF0-8454-4049-9A25-3A91E0F7CE3F}_1.png_crop.png&quot;/&gt;&lt;left val=&quot;403&quot;/&gt;&lt;top val=&quot;204&quot;/&gt;&lt;width val=&quot;225&quot;/&gt;&lt;height val=&quot;35&quot;/&gt;&lt;hasText val=&quot;1&quot;/&gt;&lt;paraId val=&quot;4&quot;/&gt;&lt;/Image&gt;&lt;Image&gt;&lt;filename val=&quot;C:\Users\Matt\AppData\Local\Temp\PR\data\asimages\{296EBAD8-9490-478B-99CD-C6020E7DE3DD}_1.png_crop.png&quot;/&gt;&lt;left val=&quot;403&quot;/&gt;&lt;top val=&quot;250&quot;/&gt;&lt;width val=&quot;239&quot;/&gt;&lt;height val=&quot;34&quot;/&gt;&lt;hasText val=&quot;1&quot;/&gt;&lt;paraId val=&quot;5&quot;/&gt;&lt;/Image&gt;&lt;Image&gt;&lt;filename val=&quot;C:\Users\Matt\AppData\Local\Temp\PR\data\asimages\{CD708621-485E-49CE-BC4D-267D1AF27AED}_1.png_crop.png&quot;/&gt;&lt;left val=&quot;403&quot;/&gt;&lt;top val=&quot;295&quot;/&gt;&lt;width val=&quot;242&quot;/&gt;&lt;height val=&quot;15&quot;/&gt;&lt;hasText val=&quot;1&quot;/&gt;&lt;paraId val=&quot;6&quot;/&gt;&lt;/Image&gt;&lt;Image&gt;&lt;filename val=&quot;C:\Users\Matt\AppData\Local\Temp\PR\data\asimages\{C6BA6429-18F2-4D2C-A668-8F5E0C9EF306}_1.png_crop.png&quot;/&gt;&lt;left val=&quot;403&quot;/&gt;&lt;top val=&quot;320&quot;/&gt;&lt;width val=&quot;200&quot;/&gt;&lt;height val=&quot;15&quot;/&gt;&lt;hasText val=&quot;1&quot;/&gt;&lt;paraId val=&quot;7&quot;/&gt;&lt;/Image&gt;&lt;Image&gt;&lt;filename val=&quot;C:\Users\Matt\AppData\Local\Temp\PR\data\asimages\{406E122B-50B2-40CF-8247-BEC841DD504C}_1.png_crop.png&quot;/&gt;&lt;left val=&quot;684&quot;/&gt;&lt;top val=&quot;354&quot;/&gt;&lt;width val=&quot;0&quot;/&gt;&lt;height val=&quot;0&quot;/&gt;&lt;hasText val=&quot;1&quot;/&gt;&lt;paraId val=&quot;8&quot;/&gt;&lt;/Image&gt;&lt;/TextEffect&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Matt\AppData\Local\Temp\PR\data\asimages\{BCCAD620-E947-437C-86F5-F52F7C32ADF1}_21.png&quot;/&gt;&lt;left val=&quot;18&quot;/&gt;&lt;top val=&quot;21&quot;/&gt;&lt;width val=&quot;666&quot;/&gt;&lt;height val=&quot;9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7784AA9B-EB18-45DB-A4AD-EAEA15D847ED}&quot;/&gt;&lt;isInvalidForFieldText val=&quot;0&quot;/&gt;&lt;Image&gt;&lt;filename val=&quot;C:\Users\Matt\AppData\Local\Temp\PR\data\asimages\{7784AA9B-EB18-45DB-A4AD-EAEA15D847ED}_21.png&quot;/&gt;&lt;left val=&quot;383&quot;/&gt;&lt;top val=&quot;349&quot;/&gt;&lt;width val=&quot;322&quot;/&gt;&lt;height val=&quot;138&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 name="HTML_SHAPEINFO" val="&lt;TextEffect&gt;&lt;Image&gt;&lt;filename val=&quot;C:\Users\Matt\AppData\Local\Temp\PR\data\asimages\{CF359442-99D9-45A5-B164-0DB4DAC7AE10}_1.png_crop.png&quot;/&gt;&lt;left val=&quot;45&quot;/&gt;&lt;top val=&quot;111&quot;/&gt;&lt;width val=&quot;302&quot;/&gt;&lt;height val=&quot;348&quot;/&gt;&lt;hasText val=&quot;1&quot;/&gt;&lt;paraId val=&quot;1&quot;/&gt;&lt;/Image&gt;&lt;/TextEffect&gt;"/>
</p:tagLst>
</file>

<file path=ppt/tags/tag182.xml><?xml version="1.0" encoding="utf-8"?>
<p:tagLst xmlns:a="http://schemas.openxmlformats.org/drawingml/2006/main" xmlns:r="http://schemas.openxmlformats.org/officeDocument/2006/relationships" xmlns:p="http://schemas.openxmlformats.org/presentationml/2006/main">
  <p:tag name="PPSNARRATIONPROPS" val="Z:\WHMIS\Audio\Slide 22.mp3"/>
  <p:tag name="PPSNARRATION" val="22,1179646380,D:\WHMIS\WHMIS20162017_pptx\Media.ppcx"/>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Matt\AppData\Local\Temp\PR\data\asimages\{1CB52E94-E76D-416B-B31D-E5AA72CE16B8}_22.png&quot;/&gt;&lt;left val=&quot;18&quot;/&gt;&lt;top val=&quot;21&quot;/&gt;&lt;width val=&quot;666&quot;/&gt;&lt;height val=&quot;96&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 name="HTML_SHAPEINFO" val="&lt;TextEffect&gt;&lt;Image&gt;&lt;filename val=&quot;C:\Users\Matt\AppData\Local\Temp\PR\data\asimages\{0347C75B-9797-42E9-8477-F81036DECCBC}_1.png_crop.png&quot;/&gt;&lt;left val=&quot;43&quot;/&gt;&lt;top val=&quot;110&quot;/&gt;&lt;width val=&quot;474&quot;/&gt;&lt;height val=&quot;131&quot;/&gt;&lt;hasText val=&quot;1&quot;/&gt;&lt;paraId val=&quot;1&quot;/&gt;&lt;/Image&gt;&lt;Image&gt;&lt;filename val=&quot;C:\Users\Matt\AppData\Local\Temp\PR\data\asimages\{61506ACA-AC6D-4AB2-AE00-7607E864AD77}_1.png_crop.png&quot;/&gt;&lt;left val=&quot;43&quot;/&gt;&lt;top val=&quot;252&quot;/&gt;&lt;width val=&quot;87&quot;/&gt;&lt;height val=&quot;13&quot;/&gt;&lt;hasText val=&quot;1&quot;/&gt;&lt;paraId val=&quot;2&quot;/&gt;&lt;/Image&gt;&lt;Image&gt;&lt;filename val=&quot;C:\Users\Matt\AppData\Local\Temp\PR\data\asimages\{02534361-4AC6-4479-8395-7DBFB98AC2C7}_1.png_crop.png&quot;/&gt;&lt;left val=&quot;43&quot;/&gt;&lt;top val=&quot;280&quot;/&gt;&lt;width val=&quot;418&quot;/&gt;&lt;height val=&quot;39&quot;/&gt;&lt;hasText val=&quot;1&quot;/&gt;&lt;paraId val=&quot;3&quot;/&gt;&lt;/Image&gt;&lt;Image&gt;&lt;filename val=&quot;C:\Users\Matt\AppData\Local\Temp\PR\data\asimages\{E4BBA74E-EC4F-42EA-BB4A-7492999553C2}_1.png_crop.png&quot;/&gt;&lt;left val=&quot;43&quot;/&gt;&lt;top val=&quot;330&quot;/&gt;&lt;width val=&quot;400&quot;/&gt;&lt;height val=&quot;39&quot;/&gt;&lt;hasText val=&quot;1&quot;/&gt;&lt;paraId val=&quot;4&quot;/&gt;&lt;/Image&gt;&lt;Image&gt;&lt;filename val=&quot;C:\Users\Matt\AppData\Local\Temp\PR\data\asimages\{9D948CCB-5FC3-4207-8DA6-F04199C1178A}_1.png_crop.png&quot;/&gt;&lt;left val=&quot;43&quot;/&gt;&lt;top val=&quot;380&quot;/&gt;&lt;width val=&quot;402&quot;/&gt;&lt;height val=&quot;16&quot;/&gt;&lt;hasText val=&quot;1&quot;/&gt;&lt;paraId val=&quot;5&quot;/&gt;&lt;/Image&gt;&lt;Image&gt;&lt;filename val=&quot;C:\Users\Matt\AppData\Local\Temp\PR\data\asimages\{E0C3AEF8-D4D6-4DF4-B0C0-BAD65BC37D24}_1.png_crop.png&quot;/&gt;&lt;left val=&quot;528&quot;/&gt;&lt;top val=&quot;486&quot;/&gt;&lt;width val=&quot;0&quot;/&gt;&lt;height val=&quot;0&quot;/&gt;&lt;hasText val=&quot;1&quot;/&gt;&lt;paraId val=&quot;6&quot;/&gt;&lt;/Image&gt;&lt;Image&gt;&lt;filename val=&quot;C:\Users\Matt\AppData\Local\Temp\PR\data\asimages\{94D0BE40-95E8-4436-88CE-AEE9825D3025}_1.png_crop.png&quot;/&gt;&lt;left val=&quot;42&quot;/&gt;&lt;top val=&quot;419&quot;/&gt;&lt;width val=&quot;433&quot;/&gt;&lt;height val=&quot;39&quot;/&gt;&lt;hasText val=&quot;1&quot;/&gt;&lt;paraId val=&quot;7&quot;/&gt;&lt;/Image&gt;&lt;/TextEffect&gt;"/>
</p:tagLst>
</file>

<file path=ppt/tags/tag185.xml><?xml version="1.0" encoding="utf-8"?>
<p:tagLst xmlns:a="http://schemas.openxmlformats.org/drawingml/2006/main" xmlns:r="http://schemas.openxmlformats.org/officeDocument/2006/relationships" xmlns:p="http://schemas.openxmlformats.org/presentationml/2006/main">
  <p:tag name="PPSNARRATIONPROPS" val="Z:\WHMIS\Audio\Slide 23.mp3"/>
  <p:tag name="PPSNARRATION" val="23,1179646380,D:\WHMIS\WHMIS20162017_pptx\Media.ppcx"/>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Matt\AppData\Local\Temp\PR\data\asimages\{34CDCBF7-76C2-4966-B442-9A9412BB3AC0}_23.png&quot;/&gt;&lt;left val=&quot;18&quot;/&gt;&lt;top val=&quot;0&quot;/&gt;&lt;width val=&quot;666&quot;/&gt;&lt;height val=&quot;96&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 name="HTML_SHAPEINFO" val="&lt;TextEffect&gt;&lt;Image&gt;&lt;filename val=&quot;C:\Users\Matt\AppData\Local\Temp\PR\data\asimages\{28DB8AC5-4AC3-4CBF-ABF5-0E2408FE8396}_1.png_crop.png&quot;/&gt;&lt;left val=&quot;115&quot;/&gt;&lt;top val=&quot;84&quot;/&gt;&lt;width val=&quot;555&quot;/&gt;&lt;height val=&quot;98&quot;/&gt;&lt;hasText val=&quot;1&quot;/&gt;&lt;paraId val=&quot;1&quot;/&gt;&lt;/Image&gt;&lt;Image&gt;&lt;filename val=&quot;C:\Users\Matt\AppData\Local\Temp\PR\data\asimages\{719A2283-EA5D-48A9-A3C2-0F5952429EF6}_1.png_crop.png&quot;/&gt;&lt;left val=&quot;690&quot;/&gt;&lt;top val=&quot;462&quot;/&gt;&lt;width val=&quot;0&quot;/&gt;&lt;height val=&quot;0&quot;/&gt;&lt;hasText val=&quot;1&quot;/&gt;&lt;paraId val=&quot;2&quot;/&gt;&lt;/Image&gt;&lt;Image&gt;&lt;filename val=&quot;C:\Users\Matt\AppData\Local\Temp\PR\data\asimages\{785B3D91-0F79-4CE7-8211-81336B7D0F2D}_1.png_crop.png&quot;/&gt;&lt;left val=&quot;115&quot;/&gt;&lt;top val=&quot;202&quot;/&gt;&lt;width val=&quot;397&quot;/&gt;&lt;height val=&quot;16&quot;/&gt;&lt;hasText val=&quot;1&quot;/&gt;&lt;paraId val=&quot;3&quot;/&gt;&lt;/Image&gt;&lt;Image&gt;&lt;filename val=&quot;C:\Users\Matt\AppData\Local\Temp\PR\data\asimages\{694467C9-CEF8-4B82-BE5B-7CB2D9396A81}_1.png_crop.png&quot;/&gt;&lt;left val=&quot;115&quot;/&gt;&lt;top val=&quot;227&quot;/&gt;&lt;width val=&quot;449&quot;/&gt;&lt;height val=&quot;16&quot;/&gt;&lt;hasText val=&quot;1&quot;/&gt;&lt;paraId val=&quot;4&quot;/&gt;&lt;/Image&gt;&lt;Image&gt;&lt;filename val=&quot;C:\Users\Matt\AppData\Local\Temp\PR\data\asimages\{B62939DB-A23B-40A6-A16D-B3665FED91FB}_1.png_crop.png&quot;/&gt;&lt;left val=&quot;690&quot;/&gt;&lt;top val=&quot;462&quot;/&gt;&lt;width val=&quot;0&quot;/&gt;&lt;height val=&quot;0&quot;/&gt;&lt;hasText val=&quot;1&quot;/&gt;&lt;paraId val=&quot;5&quot;/&gt;&lt;/Image&gt;&lt;Image&gt;&lt;filename val=&quot;C:\Users\Matt\AppData\Local\Temp\PR\data\asimages\{3CCE6862-6086-4246-848E-00640CC86327}_1.png_crop.png&quot;/&gt;&lt;left val=&quot;188&quot;/&gt;&lt;top val=&quot;263&quot;/&gt;&lt;width val=&quot;80&quot;/&gt;&lt;height val=&quot;16&quot;/&gt;&lt;hasText val=&quot;1&quot;/&gt;&lt;paraId val=&quot;6&quot;/&gt;&lt;/Image&gt;&lt;Image&gt;&lt;filename val=&quot;C:\Users\Matt\AppData\Local\Temp\PR\data\asimages\{87426DA6-46CA-424F-A4A1-DC830A6CAED0}_1.png_crop.png&quot;/&gt;&lt;left val=&quot;314&quot;/&gt;&lt;top val=&quot;288&quot;/&gt;&lt;width val=&quot;234&quot;/&gt;&lt;height val=&quot;13&quot;/&gt;&lt;hasText val=&quot;1&quot;/&gt;&lt;paraId val=&quot;7&quot;/&gt;&lt;/Image&gt;&lt;Image&gt;&lt;filename val=&quot;C:\Users\Matt\AppData\Local\Temp\PR\data\asimages\{19C02359-8DC9-4E0F-A064-9862A0C64BAF}_1.png_crop.png&quot;/&gt;&lt;left val=&quot;314&quot;/&gt;&lt;top val=&quot;313&quot;/&gt;&lt;width val=&quot;110&quot;/&gt;&lt;height val=&quot;13&quot;/&gt;&lt;hasText val=&quot;1&quot;/&gt;&lt;paraId val=&quot;8&quot;/&gt;&lt;/Image&gt;&lt;Image&gt;&lt;filename val=&quot;C:\Users\Matt\AppData\Local\Temp\PR\data\asimages\{B35C7D68-42CE-40E7-8268-3CE35B834AEF}_1.png_crop.png&quot;/&gt;&lt;left val=&quot;314&quot;/&gt;&lt;top val=&quot;339&quot;/&gt;&lt;width val=&quot;153&quot;/&gt;&lt;height val=&quot;16&quot;/&gt;&lt;hasText val=&quot;1&quot;/&gt;&lt;paraId val=&quot;9&quot;/&gt;&lt;/Image&gt;&lt;Image&gt;&lt;filename val=&quot;C:\Users\Matt\AppData\Local\Temp\PR\data\asimages\{82548D58-1F2B-4023-84DB-BDAE714F64B0}_1.png_crop.png&quot;/&gt;&lt;left val=&quot;314&quot;/&gt;&lt;top val=&quot;364&quot;/&gt;&lt;width val=&quot;156&quot;/&gt;&lt;height val=&quot;13&quot;/&gt;&lt;hasText val=&quot;1&quot;/&gt;&lt;paraId val=&quot;10&quot;/&gt;&lt;/Image&gt;&lt;Image&gt;&lt;filename val=&quot;C:\Users\Matt\AppData\Local\Temp\PR\data\asimages\{AD777B07-755F-434B-BEAD-2C56BE438519}_1.png_crop.png&quot;/&gt;&lt;left val=&quot;314&quot;/&gt;&lt;top val=&quot;388&quot;/&gt;&lt;width val=&quot;218&quot;/&gt;&lt;height val=&quot;13&quot;/&gt;&lt;hasText val=&quot;1&quot;/&gt;&lt;paraId val=&quot;11&quot;/&gt;&lt;/Image&gt;&lt;Image&gt;&lt;filename val=&quot;C:\Users\Matt\AppData\Local\Temp\PR\data\asimages\{B1D6B1E3-9DEF-4F78-88D6-32CF6A696A3A}_1.png_crop.png&quot;/&gt;&lt;left val=&quot;314&quot;/&gt;&lt;top val=&quot;414&quot;/&gt;&lt;width val=&quot;108&quot;/&gt;&lt;height val=&quot;13&quot;/&gt;&lt;hasText val=&quot;1&quot;/&gt;&lt;paraId val=&quot;12&quot;/&gt;&lt;/Image&gt;&lt;Image&gt;&lt;filename val=&quot;C:\Users\Matt\AppData\Local\Temp\PR\data\asimages\{51A6CF2F-6786-456D-B66F-4748E1857E22}_1.png_crop.png&quot;/&gt;&lt;left val=&quot;314&quot;/&gt;&lt;top val=&quot;439&quot;/&gt;&lt;width val=&quot;110&quot;/&gt;&lt;height val=&quot;16&quot;/&gt;&lt;hasText val=&quot;1&quot;/&gt;&lt;paraId val=&quot;13&quot;/&gt;&lt;/Image&gt;&lt;Image&gt;&lt;filename val=&quot;C:\Users\Matt\AppData\Local\Temp\PR\data\asimages\{2AC7AF66-D41D-43EB-8280-FDDBEE2F8A8C}_1.png_crop.png&quot;/&gt;&lt;left val=&quot;690&quot;/&gt;&lt;top val=&quot;462&quot;/&gt;&lt;width val=&quot;0&quot;/&gt;&lt;height val=&quot;0&quot;/&gt;&lt;hasText val=&quot;1&quot;/&gt;&lt;paraId val=&quot;14&quot;/&gt;&lt;/Image&gt;&lt;/TextEffect&gt;"/>
</p:tagLst>
</file>

<file path=ppt/tags/tag188.xml><?xml version="1.0" encoding="utf-8"?>
<p:tagLst xmlns:a="http://schemas.openxmlformats.org/drawingml/2006/main" xmlns:r="http://schemas.openxmlformats.org/officeDocument/2006/relationships" xmlns:p="http://schemas.openxmlformats.org/presentationml/2006/main">
  <p:tag name="PPSNARRATIONPROPS" val="Z:\WHMIS\Audio\Slide 24.mp3"/>
  <p:tag name="PPSNARRATION" val="24,1179646380,D:\WHMIS\WHMIS20162017_pptx\Media.ppcx"/>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Matt\AppData\Local\Temp\PR\data\asimages\{E761BA64-C335-4200-85A5-4543EC33877A}_24.png&quot;/&gt;&lt;left val=&quot;18&quot;/&gt;&lt;top val=&quot;0&quot;/&gt;&lt;width val=&quot;666&quot;/&gt;&lt;height val=&quot;9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 name="HTML_SHAPEINFO" val="&lt;TextEffect&gt;&lt;Image&gt;&lt;filename val=&quot;C:\Users\Matt\AppData\Local\Temp\PR\data\asimages\{D96D6DBE-F0DB-4E34-A02E-B3BCBFA69100}_1.png_crop.png&quot;/&gt;&lt;left val=&quot;49&quot;/&gt;&lt;top val=&quot;92&quot;/&gt;&lt;width val=&quot;564&quot;/&gt;&lt;height val=&quot;84&quot;/&gt;&lt;hasText val=&quot;1&quot;/&gt;&lt;paraId val=&quot;1&quot;/&gt;&lt;/Image&gt;&lt;Image&gt;&lt;filename val=&quot;C:\Users\Matt\AppData\Local\Temp\PR\data\asimages\{5232FE7C-1736-46F7-B484-092CCA6A5DF6}_1.png_crop.png&quot;/&gt;&lt;left val=&quot;624&quot;/&gt;&lt;top val=&quot;456&quot;/&gt;&lt;width val=&quot;0&quot;/&gt;&lt;height val=&quot;0&quot;/&gt;&lt;hasText val=&quot;1&quot;/&gt;&lt;paraId val=&quot;2&quot;/&gt;&lt;/Image&gt;&lt;Image&gt;&lt;filename val=&quot;C:\Users\Matt\AppData\Local\Temp\PR\data\asimages\{A5DFB19A-E157-4CC5-B045-208769628377}_1.png_crop.png&quot;/&gt;&lt;left val=&quot;49&quot;/&gt;&lt;top val=&quot;201&quot;/&gt;&lt;width val=&quot;348&quot;/&gt;&lt;height val=&quot;16&quot;/&gt;&lt;hasText val=&quot;1&quot;/&gt;&lt;paraId val=&quot;3&quot;/&gt;&lt;/Image&gt;&lt;Image&gt;&lt;filename val=&quot;C:\Users\Matt\AppData\Local\Temp\PR\data\asimages\{B0676422-C2E3-4BEF-A652-F6EFA53AF947}_1.png_crop.png&quot;/&gt;&lt;left val=&quot;624&quot;/&gt;&lt;top val=&quot;456&quot;/&gt;&lt;width val=&quot;0&quot;/&gt;&lt;height val=&quot;0&quot;/&gt;&lt;hasText val=&quot;1&quot;/&gt;&lt;paraId val=&quot;4&quot;/&gt;&lt;/Image&gt;&lt;Image&gt;&lt;filename val=&quot;C:\Users\Matt\AppData\Local\Temp\PR\data\asimages\{F586D03E-E9A1-45C7-BB29-AD8B0A0A4594}_1.png_crop.png&quot;/&gt;&lt;left val=&quot;50&quot;/&gt;&lt;top val=&quot;241&quot;/&gt;&lt;width val=&quot;76&quot;/&gt;&lt;height val=&quot;16&quot;/&gt;&lt;hasText val=&quot;1&quot;/&gt;&lt;paraId val=&quot;5&quot;/&gt;&lt;/Image&gt;&lt;Image&gt;&lt;filename val=&quot;C:\Users\Matt\AppData\Local\Temp\PR\data\asimages\{89998B57-9BA4-436C-951D-CDC45EE371AC}_1.png_crop.png&quot;/&gt;&lt;left val=&quot;49&quot;/&gt;&lt;top val=&quot;268&quot;/&gt;&lt;width val=&quot;301&quot;/&gt;&lt;height val=&quot;13&quot;/&gt;&lt;hasText val=&quot;1&quot;/&gt;&lt;paraId val=&quot;6&quot;/&gt;&lt;/Image&gt;&lt;Image&gt;&lt;filename val=&quot;C:\Users\Matt\AppData\Local\Temp\PR\data\asimages\{E9F06269-F35F-48B7-B752-13EBD8DE4AC8}_1.png_crop.png&quot;/&gt;&lt;left val=&quot;49&quot;/&gt;&lt;top val=&quot;295&quot;/&gt;&lt;width val=&quot;203&quot;/&gt;&lt;height val=&quot;13&quot;/&gt;&lt;hasText val=&quot;1&quot;/&gt;&lt;paraId val=&quot;7&quot;/&gt;&lt;/Image&gt;&lt;Image&gt;&lt;filename val=&quot;C:\Users\Matt\AppData\Local\Temp\PR\data\asimages\{26F0896E-B1C6-4DDD-9DDF-372CDC71FD95}_1.png_crop.png&quot;/&gt;&lt;left val=&quot;49&quot;/&gt;&lt;top val=&quot;323&quot;/&gt;&lt;width val=&quot;273&quot;/&gt;&lt;height val=&quot;13&quot;/&gt;&lt;hasText val=&quot;1&quot;/&gt;&lt;paraId val=&quot;8&quot;/&gt;&lt;/Image&gt;&lt;Image&gt;&lt;filename val=&quot;C:\Users\Matt\AppData\Local\Temp\PR\data\asimages\{48179D84-23E8-4306-B024-111D70C21F49}_1.png_crop.png&quot;/&gt;&lt;left val=&quot;49&quot;/&gt;&lt;top val=&quot;350&quot;/&gt;&lt;width val=&quot;174&quot;/&gt;&lt;height val=&quot;13&quot;/&gt;&lt;hasText val=&quot;1&quot;/&gt;&lt;paraId val=&quot;9&quot;/&gt;&lt;/Image&gt;&lt;Image&gt;&lt;filename val=&quot;C:\Users\Matt\AppData\Local\Temp\PR\data\asimages\{1942778C-EEB1-49C7-B2A0-17F780608E78}_1.png_crop.png&quot;/&gt;&lt;left val=&quot;49&quot;/&gt;&lt;top val=&quot;378&quot;/&gt;&lt;width val=&quot;240&quot;/&gt;&lt;height val=&quot;13&quot;/&gt;&lt;hasText val=&quot;1&quot;/&gt;&lt;paraId val=&quot;10&quot;/&gt;&lt;/Image&gt;&lt;Image&gt;&lt;filename val=&quot;C:\Users\Matt\AppData\Local\Temp\PR\data\asimages\{38E5B910-D434-4EF7-91CF-765BC71EC874}_1.png_crop.png&quot;/&gt;&lt;left val=&quot;49&quot;/&gt;&lt;top val=&quot;405&quot;/&gt;&lt;width val=&quot;293&quot;/&gt;&lt;height val=&quot;16&quot;/&gt;&lt;hasText val=&quot;1&quot;/&gt;&lt;paraId val=&quot;11&quot;/&gt;&lt;/Image&gt;&lt;/TextEffect&gt;"/>
</p:tagLst>
</file>

<file path=ppt/tags/tag191.xml><?xml version="1.0" encoding="utf-8"?>
<p:tagLst xmlns:a="http://schemas.openxmlformats.org/drawingml/2006/main" xmlns:r="http://schemas.openxmlformats.org/officeDocument/2006/relationships" xmlns:p="http://schemas.openxmlformats.org/presentationml/2006/main">
  <p:tag name="PPSNARRATIONPROPS" val="Z:\WHMIS\Audio\Slide 25.mp3"/>
  <p:tag name="PPSNARRATION" val="25,1179646380,D:\WHMIS\WHMIS20162017_pptx\Media.ppcx"/>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556A3BD5-291D-4066-802F-FC755352BDFD}_25.png&quot;/&gt;&lt;left val=&quot;18&quot;/&gt;&lt;top val=&quot;0&quot;/&gt;&lt;width val=&quot;666&quot;/&gt;&lt;height val=&quot;96&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 name="HTML_SHAPEINFO" val="&lt;TextEffect&gt;&lt;Image&gt;&lt;filename val=&quot;C:\Users\Matt\AppData\Local\Temp\PR\data\asimages\{D8D354D5-61A0-4CD0-B6B2-5B7888CF887B}_1.png_crop.png&quot;/&gt;&lt;left val=&quot;45&quot;/&gt;&lt;top val=&quot;86&quot;/&gt;&lt;width val=&quot;563&quot;/&gt;&lt;height val=&quot;127&quot;/&gt;&lt;hasText val=&quot;1&quot;/&gt;&lt;paraId val=&quot;1&quot;/&gt;&lt;/Image&gt;&lt;/TextEffect&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 name="HTML_SHAPEINFO" val="&lt;TextEffect&gt;&lt;Image&gt;&lt;filename val=&quot;C:\Users\Matt\AppData\Local\Temp\PR\data\asimages\{AFE3A2B3-66B9-45CE-8A30-B686A91FED9E}_1.png_crop.png&quot;/&gt;&lt;left val=&quot;49&quot;/&gt;&lt;top val=&quot;237&quot;/&gt;&lt;width val=&quot;188&quot;/&gt;&lt;height val=&quot;16&quot;/&gt;&lt;hasText val=&quot;1&quot;/&gt;&lt;paraId val=&quot;1&quot;/&gt;&lt;/Image&gt;&lt;Image&gt;&lt;filename val=&quot;C:\Users\Matt\AppData\Local\Temp\PR\data\asimages\{700A425F-F31C-4018-8BD4-630C06F3AA6F}_1.png_crop.png&quot;/&gt;&lt;left val=&quot;49&quot;/&gt;&lt;top val=&quot;264&quot;/&gt;&lt;width val=&quot;458&quot;/&gt;&lt;height val=&quot;38&quot;/&gt;&lt;hasText val=&quot;1&quot;/&gt;&lt;paraId val=&quot;2&quot;/&gt;&lt;/Image&gt;&lt;Image&gt;&lt;filename val=&quot;C:\Users\Matt\AppData\Local\Temp\PR\data\asimages\{652A9BED-345F-478D-ABF1-0523EE5A3CA2}_1.png_crop.png&quot;/&gt;&lt;left val=&quot;49&quot;/&gt;&lt;top val=&quot;314&quot;/&gt;&lt;width val=&quot;460&quot;/&gt;&lt;height val=&quot;39&quot;/&gt;&lt;hasText val=&quot;1&quot;/&gt;&lt;paraId val=&quot;3&quot;/&gt;&lt;/Image&gt;&lt;Image&gt;&lt;filename val=&quot;C:\Users\Matt\AppData\Local\Temp\PR\data\asimages\{08A7B873-3297-4176-8EFD-8957F9C52A0D}_1.png_crop.png&quot;/&gt;&lt;left val=&quot;49&quot;/&gt;&lt;top val=&quot;365&quot;/&gt;&lt;width val=&quot;463&quot;/&gt;&lt;height val=&quot;39&quot;/&gt;&lt;hasText val=&quot;1&quot;/&gt;&lt;paraId val=&quot;4&quot;/&gt;&lt;/Image&gt;&lt;/TextEffect&gt;"/>
</p:tagLst>
</file>

<file path=ppt/tags/tag195.xml><?xml version="1.0" encoding="utf-8"?>
<p:tagLst xmlns:a="http://schemas.openxmlformats.org/drawingml/2006/main" xmlns:r="http://schemas.openxmlformats.org/officeDocument/2006/relationships" xmlns:p="http://schemas.openxmlformats.org/presentationml/2006/main">
  <p:tag name="PPSNARRATIONPROPS" val="Z:\WHMIS\Audio\Slide 26.mp3"/>
  <p:tag name="PPSNARRATION" val="26,1179646380,D:\WHMIS\WHMIS20162017_pptx\Media.ppcx"/>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Matt\AppData\Local\Temp\PR\data\asimages\{1C1AA584-907D-45A9-8472-A949D3A8851F}_26.png&quot;/&gt;&lt;left val=&quot;18&quot;/&gt;&lt;top val=&quot;0&quot;/&gt;&lt;width val=&quot;666&quot;/&gt;&lt;height val=&quot;96&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 name="HTML_SHAPEINFO" val="&lt;TextEffect&gt;&lt;Image&gt;&lt;filename val=&quot;C:\Users\Matt\AppData\Local\Temp\PR\data\asimages\{18EBF6AB-C229-4976-B7D7-00D31E3A462D}_1.png_crop.png&quot;/&gt;&lt;left val=&quot;46&quot;/&gt;&lt;top val=&quot;82&quot;/&gt;&lt;width val=&quot;452&quot;/&gt;&lt;height val=&quot;14&quot;/&gt;&lt;hasText val=&quot;1&quot;/&gt;&lt;paraId val=&quot;1&quot;/&gt;&lt;/Image&gt;&lt;Image&gt;&lt;filename val=&quot;C:\Users\Matt\AppData\Local\Temp\PR\data\asimages\{54BDF958-EC9C-4751-9414-40957510D576}_1.png_crop.png&quot;/&gt;&lt;left val=&quot;620&quot;/&gt;&lt;top val=&quot;336&quot;/&gt;&lt;width val=&quot;0&quot;/&gt;&lt;height val=&quot;0&quot;/&gt;&lt;hasText val=&quot;1&quot;/&gt;&lt;paraId val=&quot;2&quot;/&gt;&lt;/Image&gt;&lt;Image&gt;&lt;filename val=&quot;C:\Users\Matt\AppData\Local\Temp\PR\data\asimages\{4EDE3E61-3DC9-43BD-84B5-5033B5388F88}_1.png_crop.png&quot;/&gt;&lt;left val=&quot;47&quot;/&gt;&lt;top val=&quot;119&quot;/&gt;&lt;width val=&quot;554&quot;/&gt;&lt;height val=&quot;28&quot;/&gt;&lt;hasText val=&quot;1&quot;/&gt;&lt;paraId val=&quot;3&quot;/&gt;&lt;/Image&gt;&lt;Image&gt;&lt;filename val=&quot;C:\Users\Matt\AppData\Local\Temp\PR\data\asimages\{DB7A642E-A731-4145-ACC3-2D3CED7141BA}_1.png_crop.png&quot;/&gt;&lt;left val=&quot;46&quot;/&gt;&lt;top val=&quot;163&quot;/&gt;&lt;width val=&quot;563&quot;/&gt;&lt;height val=&quot;30&quot;/&gt;&lt;hasText val=&quot;1&quot;/&gt;&lt;paraId val=&quot;4&quot;/&gt;&lt;/Image&gt;&lt;Image&gt;&lt;filename val=&quot;C:\Users\Matt\AppData\Local\Temp\PR\data\asimages\{50A992CD-D194-4918-920A-013FDC106489}_1.png_crop.png&quot;/&gt;&lt;left val=&quot;45&quot;/&gt;&lt;top val=&quot;209&quot;/&gt;&lt;width val=&quot;502&quot;/&gt;&lt;height val=&quot;30&quot;/&gt;&lt;hasText val=&quot;1&quot;/&gt;&lt;paraId val=&quot;5&quot;/&gt;&lt;/Image&gt;&lt;Image&gt;&lt;filename val=&quot;C:\Users\Matt\AppData\Local\Temp\PR\data\asimages\{28891731-0BAC-4E31-9D4D-6E38E1E96BF6}_1.png_crop.png&quot;/&gt;&lt;left val=&quot;45&quot;/&gt;&lt;top val=&quot;253&quot;/&gt;&lt;width val=&quot;390&quot;/&gt;&lt;height val=&quot;14&quot;/&gt;&lt;hasText val=&quot;1&quot;/&gt;&lt;paraId val=&quot;6&quot;/&gt;&lt;/Image&gt;&lt;Image&gt;&lt;filename val=&quot;C:\Users\Matt\AppData\Local\Temp\PR\data\asimages\{AE7D2E0F-DE8A-4F35-8D95-7BA2E474FFBE}_1.png_crop.png&quot;/&gt;&lt;left val=&quot;46&quot;/&gt;&lt;top val=&quot;282&quot;/&gt;&lt;width val=&quot;508&quot;/&gt;&lt;height val=&quot;30&quot;/&gt;&lt;hasText val=&quot;1&quot;/&gt;&lt;paraId val=&quot;7&quot;/&gt;&lt;/Image&gt;&lt;Image&gt;&lt;filename val=&quot;C:\Users\Matt\AppData\Local\Temp\PR\data\asimages\{6C6DE87A-B2DD-451F-80F4-E775F8D3E29B}_1.png_crop.png&quot;/&gt;&lt;left val=&quot;620&quot;/&gt;&lt;top val=&quot;336&quot;/&gt;&lt;width val=&quot;0&quot;/&gt;&lt;height val=&quot;0&quot;/&gt;&lt;hasText val=&quot;1&quot;/&gt;&lt;paraId val=&quot;8&quot;/&gt;&lt;/Image&gt;&lt;/TextEffect&gt;"/>
</p:tagLst>
</file>

<file path=ppt/tags/tag198.xml><?xml version="1.0" encoding="utf-8"?>
<p:tagLst xmlns:a="http://schemas.openxmlformats.org/drawingml/2006/main" xmlns:r="http://schemas.openxmlformats.org/officeDocument/2006/relationships" xmlns:p="http://schemas.openxmlformats.org/presentationml/2006/main">
  <p:tag name="PPSNARRATIONPROPS" val="Z:\WHMIS\Audio\Slide 27.mp3"/>
  <p:tag name="PPSNARRATION" val="27,1179646380,D:\WHMIS\WHMIS20162017_pptx\Media.ppcx"/>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Matt\AppData\Local\Temp\PR\data\asimages\{75A570D7-AFDA-4767-8A0D-EC7FE4344EDD}_27.png&quot;/&gt;&lt;left val=&quot;18&quot;/&gt;&lt;top val=&quot;0&quot;/&gt;&lt;width val=&quot;666&quot;/&gt;&lt;height val=&quot;9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 name="HTML_SHAPEINFO" val="&lt;TextEffect&gt;&lt;Image&gt;&lt;filename val=&quot;C:\Users\Matt\AppData\Local\Temp\PR\data\asimages\{449AC237-59BC-4B17-A251-FE1D921118BA}_1.png_crop.png&quot;/&gt;&lt;left val=&quot;46&quot;/&gt;&lt;top val=&quot;86&quot;/&gt;&lt;width val=&quot;533&quot;/&gt;&lt;height val=&quot;15&quot;/&gt;&lt;hasText val=&quot;1&quot;/&gt;&lt;paraId val=&quot;1&quot;/&gt;&lt;/Image&gt;&lt;Image&gt;&lt;filename val=&quot;C:\Users\Matt\AppData\Local\Temp\PR\data\asimages\{8B7923B1-4626-4FE6-8819-6C1DAD0573EA}_1.png_crop.png&quot;/&gt;&lt;left val=&quot;46&quot;/&gt;&lt;top val=&quot;112&quot;/&gt;&lt;width val=&quot;605&quot;/&gt;&lt;height val=&quot;34&quot;/&gt;&lt;hasText val=&quot;1&quot;/&gt;&lt;paraId val=&quot;2&quot;/&gt;&lt;/Image&gt;&lt;Image&gt;&lt;filename val=&quot;C:\Users\Matt\AppData\Local\Temp\PR\data\asimages\{09A97174-A766-470C-A50F-DAC7C1FBE1FB}_1.png_crop.png&quot;/&gt;&lt;left val=&quot;45&quot;/&gt;&lt;top val=&quot;160&quot;/&gt;&lt;width val=&quot;612&quot;/&gt;&lt;height val=&quot;37&quot;/&gt;&lt;hasText val=&quot;1&quot;/&gt;&lt;paraId val=&quot;3&quot;/&gt;&lt;/Image&gt;&lt;Image&gt;&lt;filename val=&quot;C:\Users\Matt\AppData\Local\Temp\PR\data\asimages\{BA7C9D89-FDA7-4382-9887-7D4E7339D13C}_1.png_crop.png&quot;/&gt;&lt;left val=&quot;690&quot;/&gt;&lt;top val=&quot;486&quot;/&gt;&lt;width val=&quot;0&quot;/&gt;&lt;height val=&quot;0&quot;/&gt;&lt;hasText val=&quot;1&quot;/&gt;&lt;paraId val=&quot;4&quot;/&gt;&lt;/Image&gt;&lt;Image&gt;&lt;filename val=&quot;C:\Users\Matt\AppData\Local\Temp\PR\data\asimages\{1BB65579-8D05-46A6-8F98-B6F2B76A73D6}_1.png_crop.png&quot;/&gt;&lt;left val=&quot;245&quot;/&gt;&lt;top val=&quot;236&quot;/&gt;&lt;width val=&quot;385&quot;/&gt;&lt;height val=&quot;34&quot;/&gt;&lt;hasText val=&quot;1&quot;/&gt;&lt;paraId val=&quot;5&quot;/&gt;&lt;/Image&gt;&lt;Image&gt;&lt;filename val=&quot;C:\Users\Matt\AppData\Local\Temp\PR\data\asimages\{989DD9FD-44CB-41BC-8D88-8F8FAF30C995}_1.png_crop.png&quot;/&gt;&lt;left val=&quot;244&quot;/&gt;&lt;top val=&quot;284&quot;/&gt;&lt;width val=&quot;382&quot;/&gt;&lt;height val=&quot;36&quot;/&gt;&lt;hasText val=&quot;1&quot;/&gt;&lt;paraId val=&quot;6&quot;/&gt;&lt;/Image&gt;&lt;Image&gt;&lt;filename val=&quot;C:\Users\Matt\AppData\Local\Temp\PR\data\asimages\{4E5D67F7-431F-4110-984F-F7BB5221E0BD}_1.png_crop.png&quot;/&gt;&lt;left val=&quot;244&quot;/&gt;&lt;top val=&quot;332&quot;/&gt;&lt;width val=&quot;414&quot;/&gt;&lt;height val=&quot;37&quot;/&gt;&lt;hasText val=&quot;1&quot;/&gt;&lt;paraId val=&quot;7&quot;/&gt;&lt;/Image&gt;&lt;/TextEffect&gt;"/>
</p:tagLst>
</file>

<file path=ppt/tags/tag201.xml><?xml version="1.0" encoding="utf-8"?>
<p:tagLst xmlns:a="http://schemas.openxmlformats.org/drawingml/2006/main" xmlns:r="http://schemas.openxmlformats.org/officeDocument/2006/relationships" xmlns:p="http://schemas.openxmlformats.org/presentationml/2006/main">
  <p:tag name="PPSNARRATIONPROPS" val="Z:\WHMIS\Audio\Slide 28.mp3"/>
  <p:tag name="PPSNARRATION" val="28,1179646380,D:\WHMIS\WHMIS20162017_pptx\Media.ppcx"/>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Matt\AppData\Local\Temp\PR\data\asimages\{D77D6909-7C80-45D2-A0C4-8336C04E25B3}_28.png&quot;/&gt;&lt;left val=&quot;23&quot;/&gt;&lt;top val=&quot;5&quot;/&gt;&lt;width val=&quot;661&quot;/&gt;&lt;height val=&quot;81&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 name="HTML_SHAPEINFO" val="&lt;TextEffect&gt;&lt;Image&gt;&lt;filename val=&quot;C:\Users\Matt\AppData\Local\Temp\PR\data\asimages\{BAAFFF8E-FFF3-4DEA-AC27-D3C81FBD3558}_1.png_crop.png&quot;/&gt;&lt;left val=&quot;133&quot;/&gt;&lt;top val=&quot;72&quot;/&gt;&lt;width val=&quot;271&quot;/&gt;&lt;height val=&quot;13&quot;/&gt;&lt;hasText val=&quot;1&quot;/&gt;&lt;paraId val=&quot;1&quot;/&gt;&lt;/Image&gt;&lt;Image&gt;&lt;filename val=&quot;C:\Users\Matt\AppData\Local\Temp\PR\data\asimages\{4B7B6E39-81DF-4D49-A8B8-55A58CC039C2}_1.png_crop.png&quot;/&gt;&lt;left val=&quot;132&quot;/&gt;&lt;top val=&quot;91&quot;/&gt;&lt;width val=&quot;533&quot;/&gt;&lt;height val=&quot;29&quot;/&gt;&lt;hasText val=&quot;1&quot;/&gt;&lt;paraId val=&quot;2&quot;/&gt;&lt;/Image&gt;&lt;/TextEffect&gt;"/>
</p:tagLst>
</file>

<file path=ppt/tags/tag20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98FA12-F089-4771-9E28-1A1C7F49F4AA}&quot;/&gt;&lt;isInvalidForFieldText val=&quot;0&quot;/&gt;&lt;Image&gt;&lt;filename val=&quot;C:\Users\Matt\AppData\Local\Temp\PR\data\asimages\{6698FA12-F089-4771-9E28-1A1C7F49F4AA}_28.png&quot;/&gt;&lt;left val=&quot;32&quot;/&gt;&lt;top val=&quot;44&quot;/&gt;&lt;width val=&quot;111&quot;/&gt;&lt;height val=&quot;106&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9E0548-8928-45CA-BFC3-FEEA74E01743}&quot;/&gt;&lt;isInvalidForFieldText val=&quot;0&quot;/&gt;&lt;Image&gt;&lt;filename val=&quot;C:\Users\Matt\AppData\Local\Temp\PR\data\asimages\{EC9E0548-8928-45CA-BFC3-FEEA74E01743}_28.png&quot;/&gt;&lt;left val=&quot;32&quot;/&gt;&lt;top val=&quot;122&quot;/&gt;&lt;width val=&quot;117&quot;/&gt;&lt;height val=&quot;104&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E700B7-E534-446C-BEFD-15B183123F2E}&quot;/&gt;&lt;isInvalidForFieldText val=&quot;0&quot;/&gt;&lt;Image&gt;&lt;filename val=&quot;C:\Users\Matt\AppData\Local\Temp\PR\data\asimages\{EDE700B7-E534-446C-BEFD-15B183123F2E}_28.png&quot;/&gt;&lt;left val=&quot;33&quot;/&gt;&lt;top val=&quot;194&quot;/&gt;&lt;width val=&quot;116&quot;/&gt;&lt;height val=&quot;108&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 name="HTML_SHAPEINFO" val="&lt;ThreeDShapeInfo&gt;&lt;uuid val=&quot;&quot;/&gt;&lt;isInvalidForFieldText val=&quot;0&quot;/&gt;&lt;Image&gt;&lt;filename val=&quot;C:\Users\Matt\AppData\Local\Temp\PR\data\asimages\{FFC29D0E-57AB-48FC-8073-AD2AD2433DB0}_28.png&quot;/&gt;&lt;left val=&quot;123&quot;/&gt;&lt;top val=&quot;135&quot;/&gt;&lt;width val=&quot;573&quot;/&gt;&lt;height val=&quot;68&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 name="HTML_SHAPEINFO" val="&lt;ThreeDShapeInfo&gt;&lt;uuid val=&quot;&quot;/&gt;&lt;isInvalidForFieldText val=&quot;0&quot;/&gt;&lt;Image&gt;&lt;filename val=&quot;C:\Users\Matt\AppData\Local\Temp\PR\data\asimages\{668C7FFA-4FFF-4173-B8EA-1E111DB45C8B}_28.png&quot;/&gt;&lt;left val=&quot;123&quot;/&gt;&lt;top val=&quot;207&quot;/&gt;&lt;width val=&quot;549&quot;/&gt;&lt;height val=&quot;68&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 name="HTML_SHAPEINFO" val="&lt;ThreeDShapeInfo&gt;&lt;uuid val=&quot;&quot;/&gt;&lt;isInvalidForFieldText val=&quot;0&quot;/&gt;&lt;Image&gt;&lt;filename val=&quot;C:\Users\Matt\AppData\Local\Temp\PR\data\asimages\{3D2FBE77-BCEE-4114-BE12-8CA3B762F370}_28.png&quot;/&gt;&lt;left val=&quot;123&quot;/&gt;&lt;top val=&quot;272&quot;/&gt;&lt;width val=&quot;573&quot;/&gt;&lt;height val=&quot;7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83&quot;/&gt;&lt;lineCharCount val=&quot;55&quot;/&gt;&lt;/TableIndex&gt;&lt;/ShapeTextInfo&gt;"/>
  <p:tag name="HTML_SHAPEINFO" val="&lt;ThreeDShapeInfo&gt;&lt;uuid val=&quot;&quot;/&gt;&lt;isInvalidForFieldText val=&quot;0&quot;/&gt;&lt;Image&gt;&lt;filename val=&quot;C:\Users\Matt\AppData\Local\Temp\PR\data\asimages\{EE39F7DC-D4C6-449A-9D83-FB8B6D61E9CC}_28.png&quot;/&gt;&lt;left val=&quot;123&quot;/&gt;&lt;top val=&quot;339&quot;/&gt;&lt;width val=&quot;561&quot;/&gt;&lt;height val=&quot;115&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2D833C-4C87-4096-8F29-7C598D6BD4DF}&quot;/&gt;&lt;isInvalidForFieldText val=&quot;0&quot;/&gt;&lt;Image&gt;&lt;filename val=&quot;C:\Users\Matt\AppData\Local\Temp\PR\data\asimages\{6E2D833C-4C87-4096-8F29-7C598D6BD4DF}_28.png&quot;/&gt;&lt;left val=&quot;35&quot;/&gt;&lt;top val=&quot;338&quot;/&gt;&lt;width val=&quot;117&quot;/&gt;&lt;height val=&quot;112&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8EA05A27-5420-485B-A4A1-55761D6A2AF8}&quot;/&gt;&lt;isInvalidForFieldText val=&quot;0&quot;/&gt;&lt;Image&gt;&lt;filename val=&quot;C:\Users\Matt\AppData\Local\Temp\PR\data\asimages\{8EA05A27-5420-485B-A4A1-55761D6A2AF8}_28.png&quot;/&gt;&lt;left val=&quot;45&quot;/&gt;&lt;top val=&quot;276&quot;/&gt;&lt;width val=&quot;79&quot;/&gt;&lt;height val=&quot;61&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PSNARRATIONPROPS" val="Z:\WHMIS\Audio\Slide 29.mp3"/>
  <p:tag name="PPSNARRATION" val="29,1179646380,D:\WHMIS\WHMIS20162017_pptx\Media.ppcx"/>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Matt\AppData\Local\Temp\PR\data\asimages\{E0F7FF24-8968-431B-8A32-6A08C2DAB72A}_29.png&quot;/&gt;&lt;left val=&quot;18&quot;/&gt;&lt;top val=&quot;21&quot;/&gt;&lt;width val=&quot;666&quot;/&gt;&lt;height val=&quot;96&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quot;/&gt;&lt;lineCharCount val=&quot;1&quot;/&gt;&lt;lineCharCount val=&quot;60&quot;/&gt;&lt;/TableIndex&gt;&lt;/ShapeTextInfo&gt;"/>
  <p:tag name="HTML_SHAPEINFO" val="&lt;ThreeDShapeInfo&gt;&lt;uuid val=&quot;&quot;/&gt;&lt;isInvalidForFieldText val=&quot;0&quot;/&gt;&lt;Image&gt;&lt;filename val=&quot;C:\Users\Matt\AppData\Local\Temp\PR\data\asimages\{B26A69A8-B300-495D-90B4-4B7B7C13ABEE}_29.png&quot;/&gt;&lt;left val=&quot;28&quot;/&gt;&lt;top val=&quot;97&quot;/&gt;&lt;width val=&quot;656&quot;/&gt;&lt;height val=&quot;38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17.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 name="HTML_SHAPEINFO" val="&lt;ThreeDShapeInfo&gt;&lt;uuid val=&quot;100&quot;/&gt;&lt;isInvalidForFieldText val=&quot;0&quot;/&gt;&lt;Image&gt;&lt;filename val=&quot;C:\Users\Matt\AppData\Local\Temp\PR\data\asimages\{11C648B4-50B7-4171-9E27-D44C03DF463E}_30.png&quot;/&gt;&lt;left val=&quot;11&quot;/&gt;&lt;top val=&quot;21&quot;/&gt;&lt;width val=&quot;673&quot;/&gt;&lt;height val=&quot;9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C17A0E8-49D8-450E-A953-92C040C2411A}&quot;/&gt;&lt;isInvalidForFieldText val=&quot;0&quot;/&gt;&lt;Image&gt;&lt;filename val=&quot;C:\Users\Matt\AppData\Local\Temp\PR\data\asimages\{AC17A0E8-49D8-450E-A953-92C040C2411A}_30.png&quot;/&gt;&lt;left val=&quot;66&quot;/&gt;&lt;top val=&quot;349&quot;/&gt;&lt;width val=&quot;271&quot;/&gt;&lt;height val=&quot;7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1393DC8-E58D-498C-90BD-B764CE37F984}&quot;/&gt;&lt;isInvalidForFieldText val=&quot;0&quot;/&gt;&lt;Image&gt;&lt;filename val=&quot;C:\Users\Matt\AppData\Local\Temp\PR\data\asimages\{51393DC8-E58D-498C-90BD-B764CE37F984}_30.png&quot;/&gt;&lt;left val=&quot;390&quot;/&gt;&lt;top val=&quot;349&quot;/&gt;&lt;width val=&quot;271&quot;/&gt;&lt;height val=&quot;7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564B61D-203A-4E0F-9383-ECD5A525AE0F}&quot;/&gt;&lt;isInvalidForFieldText val=&quot;0&quot;/&gt;&lt;Image&gt;&lt;filename val=&quot;C:\Users\Matt\AppData\Local\Temp\PR\data\asimages\{F564B61D-203A-4E0F-9383-ECD5A525AE0F}_30.png&quot;/&gt;&lt;left val=&quot;196&quot;/&gt;&lt;top val=&quot;417&quot;/&gt;&lt;width val=&quot;271&quot;/&gt;&lt;height val=&quot;69&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B0A9A5F-2518-4079-81B4-EF6868C99779}&quot;/&gt;&lt;isInvalidForFieldText val=&quot;0&quot;/&gt;&lt;Image&gt;&lt;filename val=&quot;C:\Users\Matt\AppData\Local\Temp\PR\data\asimages\{8B0A9A5F-2518-4079-81B4-EF6868C99779}_30.png&quot;/&gt;&lt;left val=&quot;185&quot;/&gt;&lt;top val=&quot;382&quot;/&gt;&lt;width val=&quot;541&quot;/&gt;&lt;height val=&quot;75&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85FB184-B8C6-4062-90D8-4B63F8550C2A}&quot;/&gt;&lt;isInvalidForFieldText val=&quot;0&quot;/&gt;&lt;Image&gt;&lt;filename val=&quot;C:\Users\Matt\AppData\Local\Temp\PR\data\asimages\{385FB184-B8C6-4062-90D8-4B63F8550C2A}_30.png&quot;/&gt;&lt;left val=&quot;185&quot;/&gt;&lt;top val=&quot;440&quot;/&gt;&lt;width val=&quot;541&quot;/&gt;&lt;height val=&quot;75&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171EB60-EECF-4873-BA6B-787821019945}&quot;/&gt;&lt;isInvalidForFieldText val=&quot;0&quot;/&gt;&lt;Image&gt;&lt;filename val=&quot;C:\Users\Matt\AppData\Local\Temp\PR\data\asimages\{C171EB60-EECF-4873-BA6B-787821019945}_30.png&quot;/&gt;&lt;left val=&quot;190&quot;/&gt;&lt;top val=&quot;417&quot;/&gt;&lt;width val=&quot;286&quot;/&gt;&lt;height val=&quot;72&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54660A8-5778-4D44-8E4E-832C4845843F}&quot;/&gt;&lt;isInvalidForFieldText val=&quot;0&quot;/&gt;&lt;Image&gt;&lt;filename val=&quot;C:\Users\Matt\AppData\Local\Temp\PR\data\asimages\{954660A8-5778-4D44-8E4E-832C4845843F}_30.png&quot;/&gt;&lt;left val=&quot;208&quot;/&gt;&lt;top val=&quot;442&quot;/&gt;&lt;width val=&quot;273&quot;/&gt;&lt;height val=&quot;7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A25D53C5-4D39-4969-B2C7-0E0976FF7C75}_30.png&quot;/&gt;&lt;left val=&quot;496&quot;/&gt;&lt;top val=&quot;451&quot;/&gt;&lt;width val=&quot;91&quot;/&gt;&lt;height val=&quot;35&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00BF7BBC-1D7A-42B1-BAE7-4DCE9CF5544B}_30.png&quot;/&gt;&lt;left val=&quot;593&quot;/&gt;&lt;top val=&quot;451&quot;/&gt;&lt;width val=&quot;91&quot;/&gt;&lt;height val=&quot;35&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208E947-7409-433E-884E-E83AF253B116}&quot;/&gt;&lt;isInvalidForFieldText val=&quot;0&quot;/&gt;&lt;Image&gt;&lt;filename val=&quot;C:\Users\Matt\AppData\Local\Temp\PR\data\asimages\{7208E947-7409-433E-884E-E83AF253B116}_30.png&quot;/&gt;&lt;left val=&quot;202&quot;/&gt;&lt;top val=&quot;429&quot;/&gt;&lt;width val=&quot;270&quot;/&gt;&lt;height val=&quot;6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 name="HTML_AUTOSHAPE_INFO" val="&lt;ThreeDShapeInfo&gt;&lt;uuid val=&quot;1001&quot;/&gt;&lt;isInvalidForFieldText val=&quot;0&quot;/&gt;&lt;hasMultipleQuizShape val=&quot;1&quot;/&gt;&lt;Image&gt;&lt;filename val=&quot;C:\Users\Matt\AppData\Local\Temp\PR\data\asimages\{7DA2D073-8410-4B08-8C96-CB32C04286C6}_30.png&quot;/&gt;&lt;left val=&quot;68&quot;/&gt;&lt;top val=&quot;99&quot;/&gt;&lt;width val=&quot;42&quot;/&gt;&lt;height val=&quot;39&quot;/&gt;&lt;hasText val=&quot;1&quot;/&gt;&lt;/Image&gt;&lt;Image&gt;&lt;filename val=&quot;C:\Users\Matt\AppData\Local\Temp\PR\data\asimages\{E757317A-BA4A-4813-AFAC-7312585A6407}_30.png&quot;/&gt;&lt;left val=&quot;92&quot;/&gt;&lt;top val=&quot;99&quot;/&gt;&lt;width val=&quot;409&quot;/&gt;&lt;height val=&quot;39&quot;/&gt;&lt;hasText val=&quot;1&quot;/&gt;&lt;/Image&gt;&lt;/ThreeDShapeInfo&gt;"/>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 name="HTML_AUTOSHAPE_INFO" val="&lt;ThreeDShapeInfo&gt;&lt;uuid val=&quot;1002&quot;/&gt;&lt;isInvalidForFieldText val=&quot;0&quot;/&gt;&lt;hasMultipleQuizShape val=&quot;1&quot;/&gt;&lt;Image&gt;&lt;filename val=&quot;C:\Users\Matt\AppData\Local\Temp\PR\data\asimages\{343A8661-F66C-4E19-B625-129F958300EA}_30.png&quot;/&gt;&lt;left val=&quot;68&quot;/&gt;&lt;top val=&quot;135&quot;/&gt;&lt;width val=&quot;43&quot;/&gt;&lt;height val=&quot;39&quot;/&gt;&lt;hasText val=&quot;1&quot;/&gt;&lt;/Image&gt;&lt;Image&gt;&lt;filename val=&quot;C:\Users\Matt\AppData\Local\Temp\PR\data\asimages\{B5720F35-D6D7-422A-A374-A8E049EF8023}_30.png&quot;/&gt;&lt;left val=&quot;93&quot;/&gt;&lt;top val=&quot;135&quot;/&gt;&lt;width val=&quot;414&quot;/&gt;&lt;height val=&quot;39&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 name="HTML_AUTOSHAPE_INFO" val="&lt;ThreeDShapeInfo&gt;&lt;uuid val=&quot;1003&quot;/&gt;&lt;isInvalidForFieldText val=&quot;0&quot;/&gt;&lt;hasMultipleQuizShape val=&quot;1&quot;/&gt;&lt;Image&gt;&lt;filename val=&quot;C:\Users\Matt\AppData\Local\Temp\PR\data\asimages\{49CC855F-3216-4237-80BD-27D7E99F9BD3}_30.png&quot;/&gt;&lt;left val=&quot;68&quot;/&gt;&lt;top val=&quot;169&quot;/&gt;&lt;width val=&quot;43&quot;/&gt;&lt;height val=&quot;39&quot;/&gt;&lt;hasText val=&quot;1&quot;/&gt;&lt;/Image&gt;&lt;Image&gt;&lt;filename val=&quot;C:\Users\Matt\AppData\Local\Temp\PR\data\asimages\{0A072406-8830-4DFB-8DDD-0CC57094C054}_30.png&quot;/&gt;&lt;left val=&quot;93&quot;/&gt;&lt;top val=&quot;169&quot;/&gt;&lt;width val=&quot;408&quot;/&gt;&lt;height val=&quot;39&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 name="HTML_AUTOSHAPE_INFO" val="&lt;ThreeDShapeInfo&gt;&lt;uuid val=&quot;1004&quot;/&gt;&lt;isInvalidForFieldText val=&quot;0&quot;/&gt;&lt;hasMultipleQuizShape val=&quot;1&quot;/&gt;&lt;Image&gt;&lt;filename val=&quot;C:\Users\Matt\AppData\Local\Temp\PR\data\asimages\{BA53A92A-C573-4933-8657-4F06FCA82290}_30.png&quot;/&gt;&lt;left val=&quot;68&quot;/&gt;&lt;top val=&quot;205&quot;/&gt;&lt;width val=&quot;44&quot;/&gt;&lt;height val=&quot;39&quot;/&gt;&lt;hasText val=&quot;1&quot;/&gt;&lt;/Image&gt;&lt;Image&gt;&lt;filename val=&quot;C:\Users\Matt\AppData\Local\Temp\PR\data\asimages\{08E2052D-F13E-4C9F-AF53-740ED78B98AD}_30.png&quot;/&gt;&lt;left val=&quot;94&quot;/&gt;&lt;top val=&quot;205&quot;/&gt;&lt;width val=&quot;413&quot;/&gt;&lt;height val=&quot;39&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49.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848AF817-3F42-49A6-B63D-9C42D2F3871F}_31.png&quot;/&gt;&lt;left val=&quot;17&quot;/&gt;&lt;top val=&quot;21&quot;/&gt;&lt;width val=&quot;669&quot;/&gt;&lt;height val=&quot;93&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3CC7C9D-BD70-48C5-AA78-ABF8CC93E3C7}&quot;/&gt;&lt;isInvalidForFieldText val=&quot;0&quot;/&gt;&lt;Image&gt;&lt;filename val=&quot;C:\Users\Matt\AppData\Local\Temp\PR\data\asimages\{53CC7C9D-BD70-48C5-AA78-ABF8CC93E3C7}_31.png&quot;/&gt;&lt;left val=&quot;66&quot;/&gt;&lt;top val=&quot;349&quot;/&gt;&lt;width val=&quot;271&quot;/&gt;&lt;height val=&quot;72&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562C3B5-9C20-45AC-B851-8795DBD8D8CD}&quot;/&gt;&lt;isInvalidForFieldText val=&quot;0&quot;/&gt;&lt;Image&gt;&lt;filename val=&quot;C:\Users\Matt\AppData\Local\Temp\PR\data\asimages\{6562C3B5-9C20-45AC-B851-8795DBD8D8CD}_31.png&quot;/&gt;&lt;left val=&quot;390&quot;/&gt;&lt;top val=&quot;349&quot;/&gt;&lt;width val=&quot;271&quot;/&gt;&lt;height val=&quot;72&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C118F23-CB58-43F8-89B2-F44103333D38}&quot;/&gt;&lt;isInvalidForFieldText val=&quot;0&quot;/&gt;&lt;Image&gt;&lt;filename val=&quot;C:\Users\Matt\AppData\Local\Temp\PR\data\asimages\{CC118F23-CB58-43F8-89B2-F44103333D38}_31.png&quot;/&gt;&lt;left val=&quot;196&quot;/&gt;&lt;top val=&quot;417&quot;/&gt;&lt;width val=&quot;271&quot;/&gt;&lt;height val=&quot;69&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27DDC9B-839B-4A9F-B4D5-F2922BCD6F2B}&quot;/&gt;&lt;isInvalidForFieldText val=&quot;0&quot;/&gt;&lt;Image&gt;&lt;filename val=&quot;C:\Users\Matt\AppData\Local\Temp\PR\data\asimages\{927DDC9B-839B-4A9F-B4D5-F2922BCD6F2B}_31.png&quot;/&gt;&lt;left val=&quot;185&quot;/&gt;&lt;top val=&quot;382&quot;/&gt;&lt;width val=&quot;541&quot;/&gt;&lt;height val=&quot;75&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D42C25C-D45E-462E-9E7E-71E886A32C36}&quot;/&gt;&lt;isInvalidForFieldText val=&quot;0&quot;/&gt;&lt;Image&gt;&lt;filename val=&quot;C:\Users\Matt\AppData\Local\Temp\PR\data\asimages\{8D42C25C-D45E-462E-9E7E-71E886A32C36}_31.png&quot;/&gt;&lt;left val=&quot;185&quot;/&gt;&lt;top val=&quot;440&quot;/&gt;&lt;width val=&quot;541&quot;/&gt;&lt;height val=&quot;75&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1A1349C-6668-41FC-B6ED-E56D3566DEDE}&quot;/&gt;&lt;isInvalidForFieldText val=&quot;0&quot;/&gt;&lt;Image&gt;&lt;filename val=&quot;C:\Users\Matt\AppData\Local\Temp\PR\data\asimages\{01A1349C-6668-41FC-B6ED-E56D3566DEDE}_31.png&quot;/&gt;&lt;left val=&quot;190&quot;/&gt;&lt;top val=&quot;417&quot;/&gt;&lt;width val=&quot;286&quot;/&gt;&lt;height val=&quot;72&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0732F0D-9B91-4F72-83C4-3A79D6C41133}&quot;/&gt;&lt;isInvalidForFieldText val=&quot;0&quot;/&gt;&lt;Image&gt;&lt;filename val=&quot;C:\Users\Matt\AppData\Local\Temp\PR\data\asimages\{90732F0D-9B91-4F72-83C4-3A79D6C41133}_31.png&quot;/&gt;&lt;left val=&quot;208&quot;/&gt;&lt;top val=&quot;442&quot;/&gt;&lt;width val=&quot;273&quot;/&gt;&lt;height val=&quot;72&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636EED8-E3FF-405A-A433-BD1EA612B345}_31.png&quot;/&gt;&lt;left val=&quot;496&quot;/&gt;&lt;top val=&quot;451&quot;/&gt;&lt;width val=&quot;91&quot;/&gt;&lt;height val=&quot;35&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EC08988-CB15-4BA8-A552-3E17B1A4881A}_31.png&quot;/&gt;&lt;left val=&quot;593&quot;/&gt;&lt;top val=&quot;451&quot;/&gt;&lt;width val=&quot;91&quot;/&gt;&lt;height val=&quot;35&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5D293D38-8773-4403-95EB-98497B89CC5F}&quot;/&gt;&lt;isInvalidForFieldText val=&quot;0&quot;/&gt;&lt;Image&gt;&lt;filename val=&quot;C:\Users\Matt\AppData\Local\Temp\PR\data\asimages\{5D293D38-8773-4403-95EB-98497B89CC5F}_31.png&quot;/&gt;&lt;left val=&quot;202&quot;/&gt;&lt;top val=&quot;429&quot;/&gt;&lt;width val=&quot;270&quot;/&gt;&lt;height val=&quot;6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 name="HTML_AUTOSHAPE_INFO" val="&lt;ThreeDShapeInfo&gt;&lt;uuid val=&quot;1001&quot;/&gt;&lt;isInvalidForFieldText val=&quot;0&quot;/&gt;&lt;hasMultipleQuizShape val=&quot;1&quot;/&gt;&lt;Image&gt;&lt;filename val=&quot;C:\Users\Matt\AppData\Local\Temp\PR\data\asimages\{1E182BB8-D5C5-40F3-9B12-58620ED0EA4A}_31.png&quot;/&gt;&lt;left val=&quot;68&quot;/&gt;&lt;top val=&quot;99&quot;/&gt;&lt;width val=&quot;42&quot;/&gt;&lt;height val=&quot;39&quot;/&gt;&lt;hasText val=&quot;1&quot;/&gt;&lt;/Image&gt;&lt;Image&gt;&lt;filename val=&quot;C:\Users\Matt\AppData\Local\Temp\PR\data\asimages\{BBDDF0F8-8B7B-40A8-B0FC-A4442B7CA4FD}_31.png&quot;/&gt;&lt;left val=&quot;92&quot;/&gt;&lt;top val=&quot;99&quot;/&gt;&lt;width val=&quot;409&quot;/&gt;&lt;height val=&quot;39&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 name="HTML_AUTOSHAPE_INFO" val="&lt;ThreeDShapeInfo&gt;&lt;uuid val=&quot;1002&quot;/&gt;&lt;isInvalidForFieldText val=&quot;0&quot;/&gt;&lt;hasMultipleQuizShape val=&quot;1&quot;/&gt;&lt;Image&gt;&lt;filename val=&quot;C:\Users\Matt\AppData\Local\Temp\PR\data\asimages\{761AB066-AB82-4BC0-994B-44E0C7DBBB3D}_31.png&quot;/&gt;&lt;left val=&quot;68&quot;/&gt;&lt;top val=&quot;135&quot;/&gt;&lt;width val=&quot;43&quot;/&gt;&lt;height val=&quot;39&quot;/&gt;&lt;hasText val=&quot;1&quot;/&gt;&lt;/Image&gt;&lt;Image&gt;&lt;filename val=&quot;C:\Users\Matt\AppData\Local\Temp\PR\data\asimages\{EDE14C72-D6C3-4E77-AB8A-D07913A6FECB}_31.png&quot;/&gt;&lt;left val=&quot;93&quot;/&gt;&lt;top val=&quot;135&quot;/&gt;&lt;width val=&quot;408&quot;/&gt;&lt;height val=&quot;39&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 name="HTML_AUTOSHAPE_INFO" val="&lt;ThreeDShapeInfo&gt;&lt;uuid val=&quot;1003&quot;/&gt;&lt;isInvalidForFieldText val=&quot;0&quot;/&gt;&lt;hasMultipleQuizShape val=&quot;1&quot;/&gt;&lt;Image&gt;&lt;filename val=&quot;C:\Users\Matt\AppData\Local\Temp\PR\data\asimages\{175A13C7-A9D7-4BEF-A539-92B9263286CB}_31.png&quot;/&gt;&lt;left val=&quot;68&quot;/&gt;&lt;top val=&quot;169&quot;/&gt;&lt;width val=&quot;43&quot;/&gt;&lt;height val=&quot;39&quot;/&gt;&lt;hasText val=&quot;1&quot;/&gt;&lt;/Image&gt;&lt;Image&gt;&lt;filename val=&quot;C:\Users\Matt\AppData\Local\Temp\PR\data\asimages\{16B19898-5BD1-4BF1-81F3-25A9FC005C9B}_31.png&quot;/&gt;&lt;left val=&quot;93&quot;/&gt;&lt;top val=&quot;169&quot;/&gt;&lt;width val=&quot;408&quot;/&gt;&lt;height val=&quot;39&quot;/&gt;&lt;hasText val=&quot;1&quot;/&gt;&lt;/Image&gt;&lt;/ThreeDShapeInfo&gt;"/>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 name="HTML_AUTOSHAPE_INFO" val="&lt;ThreeDShapeInfo&gt;&lt;uuid val=&quot;1004&quot;/&gt;&lt;isInvalidForFieldText val=&quot;0&quot;/&gt;&lt;hasMultipleQuizShape val=&quot;1&quot;/&gt;&lt;Image&gt;&lt;filename val=&quot;C:\Users\Matt\AppData\Local\Temp\PR\data\asimages\{7B2B36C4-32AA-4D07-8351-97F2B331833D}_31.png&quot;/&gt;&lt;left val=&quot;68&quot;/&gt;&lt;top val=&quot;205&quot;/&gt;&lt;width val=&quot;44&quot;/&gt;&lt;height val=&quot;39&quot;/&gt;&lt;hasText val=&quot;1&quot;/&gt;&lt;/Image&gt;&lt;Image&gt;&lt;filename val=&quot;C:\Users\Matt\AppData\Local\Temp\PR\data\asimages\{73407BE6-9BE0-491F-93DC-7F1F6A575D73}_31.png&quot;/&gt;&lt;left val=&quot;94&quot;/&gt;&lt;top val=&quot;205&quot;/&gt;&lt;width val=&quot;406&quot;/&gt;&lt;height val=&quot;39&quot;/&gt;&lt;hasText val=&quot;1&quot;/&gt;&lt;/Image&gt;&lt;/ThreeDShapeInfo&gt;"/>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281.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 name="HTML_SHAPEINFO" val="&lt;ThreeDShapeInfo&gt;&lt;uuid val=&quot;100&quot;/&gt;&lt;isInvalidForFieldText val=&quot;0&quot;/&gt;&lt;Image&gt;&lt;filename val=&quot;C:\Users\Matt\AppData\Local\Temp\PR\data\asimages\{AB76AA5A-792F-4E9B-9D3E-1694DB911AC1}_32.png&quot;/&gt;&lt;left val=&quot;17&quot;/&gt;&lt;top val=&quot;14&quot;/&gt;&lt;width val=&quot;675&quot;/&gt;&lt;height val=&quot;100&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19CA817A-BDBF-4F1E-AA74-88D0FF588F6B}&quot;/&gt;&lt;isInvalidForFieldText val=&quot;0&quot;/&gt;&lt;Image&gt;&lt;filename val=&quot;C:\Users\Matt\AppData\Local\Temp\PR\data\asimages\{19CA817A-BDBF-4F1E-AA74-88D0FF588F6B}_32.png&quot;/&gt;&lt;left val=&quot;66&quot;/&gt;&lt;top val=&quot;349&quot;/&gt;&lt;width val=&quot;271&quot;/&gt;&lt;height val=&quot;72&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048B977-9BD4-40C5-AEEC-4340C2131897}&quot;/&gt;&lt;isInvalidForFieldText val=&quot;0&quot;/&gt;&lt;Image&gt;&lt;filename val=&quot;C:\Users\Matt\AppData\Local\Temp\PR\data\asimages\{9048B977-9BD4-40C5-AEEC-4340C2131897}_32.png&quot;/&gt;&lt;left val=&quot;390&quot;/&gt;&lt;top val=&quot;349&quot;/&gt;&lt;width val=&quot;271&quot;/&gt;&lt;height val=&quot;72&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76C83A7-E684-46B5-BD6B-407A91831EC0}&quot;/&gt;&lt;isInvalidForFieldText val=&quot;0&quot;/&gt;&lt;Image&gt;&lt;filename val=&quot;C:\Users\Matt\AppData\Local\Temp\PR\data\asimages\{B76C83A7-E684-46B5-BD6B-407A91831EC0}_32.png&quot;/&gt;&lt;left val=&quot;196&quot;/&gt;&lt;top val=&quot;417&quot;/&gt;&lt;width val=&quot;271&quot;/&gt;&lt;height val=&quot;69&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ED084C1-8A8F-4C0A-AFA0-8A946755608D}&quot;/&gt;&lt;isInvalidForFieldText val=&quot;0&quot;/&gt;&lt;Image&gt;&lt;filename val=&quot;C:\Users\Matt\AppData\Local\Temp\PR\data\asimages\{7ED084C1-8A8F-4C0A-AFA0-8A946755608D}_32.png&quot;/&gt;&lt;left val=&quot;185&quot;/&gt;&lt;top val=&quot;382&quot;/&gt;&lt;width val=&quot;541&quot;/&gt;&lt;height val=&quot;75&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6C2F0C3A-4B10-49B5-8C83-E8A8FC1A3963}&quot;/&gt;&lt;isInvalidForFieldText val=&quot;0&quot;/&gt;&lt;Image&gt;&lt;filename val=&quot;C:\Users\Matt\AppData\Local\Temp\PR\data\asimages\{6C2F0C3A-4B10-49B5-8C83-E8A8FC1A3963}_32.png&quot;/&gt;&lt;left val=&quot;185&quot;/&gt;&lt;top val=&quot;440&quot;/&gt;&lt;width val=&quot;541&quot;/&gt;&lt;height val=&quot;75&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54E4D5D-BC2B-4F1C-BF97-94D61C0E16E4}&quot;/&gt;&lt;isInvalidForFieldText val=&quot;0&quot;/&gt;&lt;Image&gt;&lt;filename val=&quot;C:\Users\Matt\AppData\Local\Temp\PR\data\asimages\{454E4D5D-BC2B-4F1C-BF97-94D61C0E16E4}_32.png&quot;/&gt;&lt;left val=&quot;190&quot;/&gt;&lt;top val=&quot;417&quot;/&gt;&lt;width val=&quot;286&quot;/&gt;&lt;height val=&quot;72&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9D675F9-7596-4A7B-BFD7-6491600159D1}&quot;/&gt;&lt;isInvalidForFieldText val=&quot;0&quot;/&gt;&lt;Image&gt;&lt;filename val=&quot;C:\Users\Matt\AppData\Local\Temp\PR\data\asimages\{59D675F9-7596-4A7B-BFD7-6491600159D1}_32.png&quot;/&gt;&lt;left val=&quot;208&quot;/&gt;&lt;top val=&quot;442&quot;/&gt;&lt;width val=&quot;273&quot;/&gt;&lt;height val=&quot;72&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DF18D66A-E6EB-45BB-A89F-AB222E26394D}_32.png&quot;/&gt;&lt;left val=&quot;496&quot;/&gt;&lt;top val=&quot;451&quot;/&gt;&lt;width val=&quot;91&quot;/&gt;&lt;height val=&quot;3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C2B4538A-0849-4155-B306-4BC5FF24F513}_32.png&quot;/&gt;&lt;left val=&quot;593&quot;/&gt;&lt;top val=&quot;451&quot;/&gt;&lt;width val=&quot;91&quot;/&gt;&lt;height val=&quot;35&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90425FD-9102-4E6C-A7E7-A0B90727C68A}&quot;/&gt;&lt;isInvalidForFieldText val=&quot;0&quot;/&gt;&lt;Image&gt;&lt;filename val=&quot;C:\Users\Matt\AppData\Local\Temp\PR\data\asimages\{490425FD-9102-4E6C-A7E7-A0B90727C68A}_32.png&quot;/&gt;&lt;left val=&quot;202&quot;/&gt;&lt;top val=&quot;429&quot;/&gt;&lt;width val=&quot;270&quot;/&gt;&lt;height val=&quot;69&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 name="HTML_AUTOSHAPE_INFO" val="&lt;ThreeDShapeInfo&gt;&lt;uuid val=&quot;1001&quot;/&gt;&lt;isInvalidForFieldText val=&quot;0&quot;/&gt;&lt;hasMultipleQuizShape val=&quot;1&quot;/&gt;&lt;Image&gt;&lt;filename val=&quot;C:\Users\Matt\AppData\Local\Temp\PR\data\asimages\{18BFD75A-FCE6-49DA-B1F5-7F568EA1BCB3}_32.png&quot;/&gt;&lt;left val=&quot;68&quot;/&gt;&lt;top val=&quot;99&quot;/&gt;&lt;width val=&quot;42&quot;/&gt;&lt;height val=&quot;39&quot;/&gt;&lt;hasText val=&quot;1&quot;/&gt;&lt;/Image&gt;&lt;Image&gt;&lt;filename val=&quot;C:\Users\Matt\AppData\Local\Temp\PR\data\asimages\{3BB66AC7-38D7-4898-B320-1D5BD851209D}_32.png&quot;/&gt;&lt;left val=&quot;92&quot;/&gt;&lt;top val=&quot;99&quot;/&gt;&lt;width val=&quot;409&quot;/&gt;&lt;height val=&quot;39&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 name="HTML_AUTOSHAPE_INFO" val="&lt;ThreeDShapeInfo&gt;&lt;uuid val=&quot;1002&quot;/&gt;&lt;isInvalidForFieldText val=&quot;0&quot;/&gt;&lt;hasMultipleQuizShape val=&quot;1&quot;/&gt;&lt;Image&gt;&lt;filename val=&quot;C:\Users\Matt\AppData\Local\Temp\PR\data\asimages\{361A1089-F0B8-4735-B408-8F3DE767C502}_32.png&quot;/&gt;&lt;left val=&quot;68&quot;/&gt;&lt;top val=&quot;135&quot;/&gt;&lt;width val=&quot;43&quot;/&gt;&lt;height val=&quot;39&quot;/&gt;&lt;hasText val=&quot;1&quot;/&gt;&lt;/Image&gt;&lt;Image&gt;&lt;filename val=&quot;C:\Users\Matt\AppData\Local\Temp\PR\data\asimages\{27FCE680-98B8-4632-97A7-A40BD33059CF}_32.png&quot;/&gt;&lt;left val=&quot;93&quot;/&gt;&lt;top val=&quot;135&quot;/&gt;&lt;width val=&quot;408&quot;/&gt;&lt;height val=&quot;39&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 name="HTML_AUTOSHAPE_INFO" val="&lt;ThreeDShapeInfo&gt;&lt;uuid val=&quot;1003&quot;/&gt;&lt;isInvalidForFieldText val=&quot;0&quot;/&gt;&lt;hasMultipleQuizShape val=&quot;1&quot;/&gt;&lt;Image&gt;&lt;filename val=&quot;C:\Users\Matt\AppData\Local\Temp\PR\data\asimages\{C1E8A91C-F231-4344-9621-3720E997F940}_32.png&quot;/&gt;&lt;left val=&quot;68&quot;/&gt;&lt;top val=&quot;169&quot;/&gt;&lt;width val=&quot;43&quot;/&gt;&lt;height val=&quot;39&quot;/&gt;&lt;hasText val=&quot;1&quot;/&gt;&lt;/Image&gt;&lt;Image&gt;&lt;filename val=&quot;C:\Users\Matt\AppData\Local\Temp\PR\data\asimages\{7563B8C7-DDC5-4702-B681-3AEDBB9B6F3B}_32.png&quot;/&gt;&lt;left val=&quot;93&quot;/&gt;&lt;top val=&quot;169&quot;/&gt;&lt;width val=&quot;408&quot;/&gt;&lt;height val=&quot;39&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 name="HTML_AUTOSHAPE_INFO" val="&lt;ThreeDShapeInfo&gt;&lt;uuid val=&quot;1004&quot;/&gt;&lt;isInvalidForFieldText val=&quot;0&quot;/&gt;&lt;hasMultipleQuizShape val=&quot;1&quot;/&gt;&lt;Image&gt;&lt;filename val=&quot;C:\Users\Matt\AppData\Local\Temp\PR\data\asimages\{CBD06412-584E-4F71-A991-BE46981D1A20}_32.png&quot;/&gt;&lt;left val=&quot;68&quot;/&gt;&lt;top val=&quot;205&quot;/&gt;&lt;width val=&quot;44&quot;/&gt;&lt;height val=&quot;39&quot;/&gt;&lt;hasText val=&quot;1&quot;/&gt;&lt;/Image&gt;&lt;Image&gt;&lt;filename val=&quot;C:\Users\Matt\AppData\Local\Temp\PR\data\asimages\{434E018F-D747-4089-BD6B-254FE74005F7}_32.png&quot;/&gt;&lt;left val=&quot;94&quot;/&gt;&lt;top val=&quot;205&quot;/&gt;&lt;width val=&quot;406&quot;/&gt;&lt;height val=&quot;39&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CBE1AED5-4755-44A0-AA5D-21BDCC341005}&quot;/&gt;&lt;isInvalidForFieldText val=&quot;1&quot;/&gt;&lt;Image&gt;&lt;filename val=&quot;C:\Users\Matt\AppData\Local\Temp\PR\data\asimages\{CBE1AED5-4755-44A0-AA5D-21BDCC341005}_LtOfSld6.png&quot;/&gt;&lt;left val=&quot;0&quot;/&gt;&lt;top val=&quot;407&quot;/&gt;&lt;width val=&quot;722&quot;/&gt;&lt;height val=&quot;133&quot;/&gt;&lt;hasText val=&quot;0&quot;/&gt;&lt;/Image&gt;&lt;Image&gt;&lt;filename val=&quot;C:\Users\Matt\AppData\Local\Temp\PR\data\asimages\{CBE1AED5-4755-44A0-AA5D-21BDCC341005}_MtorLt_text.png&quot;/&gt;&lt;left val=&quot;0&quot;/&gt;&lt;top val=&quot;407&quot;/&gt;&lt;width val=&quot;722&quot;/&gt;&lt;height val=&quot;133&quot;/&gt;&lt;hasText val=&quot;1&quot;/&gt;&lt;/Image&gt;&lt;/ThreeDShape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351C460F-BE6D-4038-A89B-38E89105F964}&quot;/&gt;&lt;isInvalidForFieldText val=&quot;1&quot;/&gt;&lt;Image&gt;&lt;filename val=&quot;C:\Users\Matt\AppData\Local\Temp\PR\data\asimages\{351C460F-BE6D-4038-A89B-38E89105F964}_LtOfSld6.png&quot;/&gt;&lt;left val=&quot;-1&quot;/&gt;&lt;top val=&quot;437&quot;/&gt;&lt;width val=&quot;723&quot;/&gt;&lt;height val=&quot;103&quot;/&gt;&lt;hasText val=&quot;0&quot;/&gt;&lt;/Image&gt;&lt;Image&gt;&lt;filename val=&quot;C:\Users\Matt\AppData\Local\Temp\PR\data\asimages\{351C460F-BE6D-4038-A89B-38E89105F964}_MtorLt_text.png&quot;/&gt;&lt;left val=&quot;-1&quot;/&gt;&lt;top val=&quot;437&quot;/&gt;&lt;width val=&quot;723&quot;/&gt;&lt;height val=&quot;103&quot;/&gt;&lt;hasText val=&quot;1&quot;/&gt;&lt;/Image&gt;&lt;/ThreeDShape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13.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D79E3A0B-64A7-4758-BB1A-11D3B11DF77E}_33.png&quot;/&gt;&lt;left val=&quot;11&quot;/&gt;&lt;top val=&quot;21&quot;/&gt;&lt;width val=&quot;674&quot;/&gt;&lt;height val=&quot;99&quot;/&gt;&lt;hasText val=&quot;1&quot;/&gt;&lt;/Image&gt;&lt;/ThreeDShape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443601E-03A5-4256-AC97-AF6BF67A92EB}&quot;/&gt;&lt;isInvalidForFieldText val=&quot;0&quot;/&gt;&lt;Image&gt;&lt;filename val=&quot;C:\Users\Matt\AppData\Local\Temp\PR\data\asimages\{4443601E-03A5-4256-AC97-AF6BF67A92EB}_33.png&quot;/&gt;&lt;left val=&quot;66&quot;/&gt;&lt;top val=&quot;349&quot;/&gt;&lt;width val=&quot;271&quot;/&gt;&lt;height val=&quot;72&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35BC9B1-3BCD-405D-9B36-5A0EF232DE79}&quot;/&gt;&lt;isInvalidForFieldText val=&quot;0&quot;/&gt;&lt;Image&gt;&lt;filename val=&quot;C:\Users\Matt\AppData\Local\Temp\PR\data\asimages\{335BC9B1-3BCD-405D-9B36-5A0EF232DE79}_33.png&quot;/&gt;&lt;left val=&quot;390&quot;/&gt;&lt;top val=&quot;349&quot;/&gt;&lt;width val=&quot;271&quot;/&gt;&lt;height val=&quot;72&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1A6C7ED-0F6A-4321-BC31-5B34F12C110F}&quot;/&gt;&lt;isInvalidForFieldText val=&quot;0&quot;/&gt;&lt;Image&gt;&lt;filename val=&quot;C:\Users\Matt\AppData\Local\Temp\PR\data\asimages\{51A6C7ED-0F6A-4321-BC31-5B34F12C110F}_33.png&quot;/&gt;&lt;left val=&quot;196&quot;/&gt;&lt;top val=&quot;417&quot;/&gt;&lt;width val=&quot;271&quot;/&gt;&lt;height val=&quot;69&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60928C2-7414-4F15-B2BC-42CA3A287601}&quot;/&gt;&lt;isInvalidForFieldText val=&quot;0&quot;/&gt;&lt;Image&gt;&lt;filename val=&quot;C:\Users\Matt\AppData\Local\Temp\PR\data\asimages\{860928C2-7414-4F15-B2BC-42CA3A287601}_33.png&quot;/&gt;&lt;left val=&quot;185&quot;/&gt;&lt;top val=&quot;382&quot;/&gt;&lt;width val=&quot;541&quot;/&gt;&lt;height val=&quot;75&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4FDCAB2-D93F-4F5C-B347-D635E4EF2D82}&quot;/&gt;&lt;isInvalidForFieldText val=&quot;0&quot;/&gt;&lt;Image&gt;&lt;filename val=&quot;C:\Users\Matt\AppData\Local\Temp\PR\data\asimages\{34FDCAB2-D93F-4F5C-B347-D635E4EF2D82}_33.png&quot;/&gt;&lt;left val=&quot;185&quot;/&gt;&lt;top val=&quot;440&quot;/&gt;&lt;width val=&quot;541&quot;/&gt;&lt;height val=&quot;75&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4DEB336-BB1E-4A5E-9D90-289B12597BE8}&quot;/&gt;&lt;isInvalidForFieldText val=&quot;0&quot;/&gt;&lt;Image&gt;&lt;filename val=&quot;C:\Users\Matt\AppData\Local\Temp\PR\data\asimages\{74DEB336-BB1E-4A5E-9D90-289B12597BE8}_33.png&quot;/&gt;&lt;left val=&quot;190&quot;/&gt;&lt;top val=&quot;417&quot;/&gt;&lt;width val=&quot;286&quot;/&gt;&lt;height val=&quot;7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3AED4D9-6F30-4AA4-BFD6-5EC7DB621C77}&quot;/&gt;&lt;isInvalidForFieldText val=&quot;0&quot;/&gt;&lt;Image&gt;&lt;filename val=&quot;C:\Users\Matt\AppData\Local\Temp\PR\data\asimages\{C3AED4D9-6F30-4AA4-BFD6-5EC7DB621C77}_33.png&quot;/&gt;&lt;left val=&quot;208&quot;/&gt;&lt;top val=&quot;442&quot;/&gt;&lt;width val=&quot;273&quot;/&gt;&lt;height val=&quot;72&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7B696D5C-8A6D-47AE-9907-BA8BA1370AC4}_33.png&quot;/&gt;&lt;left val=&quot;496&quot;/&gt;&lt;top val=&quot;451&quot;/&gt;&lt;width val=&quot;91&quot;/&gt;&lt;height val=&quot;35&quot;/&gt;&lt;hasText val=&quot;1&quot;/&gt;&lt;/Image&gt;&lt;/ThreeDShapeInfo&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BC63942-19F6-4AD3-868D-BDC7747064DC}_33.png&quot;/&gt;&lt;left val=&quot;593&quot;/&gt;&lt;top val=&quot;451&quot;/&gt;&lt;width val=&quot;91&quot;/&gt;&lt;height val=&quot;35&quot;/&gt;&lt;hasText val=&quot;1&quot;/&gt;&lt;/Image&gt;&lt;/ThreeDShapeInfo&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C0A57A2-EF3B-4743-9E7F-9E1FD37E5616}&quot;/&gt;&lt;isInvalidForFieldText val=&quot;0&quot;/&gt;&lt;Image&gt;&lt;filename val=&quot;C:\Users\Matt\AppData\Local\Temp\PR\data\asimages\{EC0A57A2-EF3B-4743-9E7F-9E1FD37E5616}_33.png&quot;/&gt;&lt;left val=&quot;202&quot;/&gt;&lt;top val=&quot;429&quot;/&gt;&lt;width val=&quot;270&quot;/&gt;&lt;height val=&quot;69&quot;/&gt;&lt;hasText val=&quot;1&quot;/&gt;&lt;/Image&gt;&lt;/ThreeDShapeInfo&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 name="HTML_AUTOSHAPE_INFO" val="&lt;ThreeDShapeInfo&gt;&lt;uuid val=&quot;1001&quot;/&gt;&lt;isInvalidForFieldText val=&quot;0&quot;/&gt;&lt;hasMultipleQuizShape val=&quot;1&quot;/&gt;&lt;Image&gt;&lt;filename val=&quot;C:\Users\Matt\AppData\Local\Temp\PR\data\asimages\{B0E090FD-84AE-41DC-8A53-942FBC0A7C7F}_33.png&quot;/&gt;&lt;left val=&quot;68&quot;/&gt;&lt;top val=&quot;99&quot;/&gt;&lt;width val=&quot;42&quot;/&gt;&lt;height val=&quot;39&quot;/&gt;&lt;hasText val=&quot;1&quot;/&gt;&lt;/Image&gt;&lt;Image&gt;&lt;filename val=&quot;C:\Users\Matt\AppData\Local\Temp\PR\data\asimages\{1CDC1A63-AE29-4604-8F64-E322759C4E5D}_33.png&quot;/&gt;&lt;left val=&quot;92&quot;/&gt;&lt;top val=&quot;99&quot;/&gt;&lt;width val=&quot;409&quot;/&gt;&lt;height val=&quot;60&quot;/&gt;&lt;hasText val=&quot;1&quot;/&gt;&lt;/Image&gt;&lt;/ThreeDShapeInfo&gt;"/>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 name="HTML_AUTOSHAPE_INFO" val="&lt;ThreeDShapeInfo&gt;&lt;uuid val=&quot;1002&quot;/&gt;&lt;isInvalidForFieldText val=&quot;0&quot;/&gt;&lt;hasMultipleQuizShape val=&quot;1&quot;/&gt;&lt;Image&gt;&lt;filename val=&quot;C:\Users\Matt\AppData\Local\Temp\PR\data\asimages\{5365A1AF-0F74-466A-837D-BCAD0550E310}_33.png&quot;/&gt;&lt;left val=&quot;68&quot;/&gt;&lt;top val=&quot;156&quot;/&gt;&lt;width val=&quot;43&quot;/&gt;&lt;height val=&quot;39&quot;/&gt;&lt;hasText val=&quot;1&quot;/&gt;&lt;/Image&gt;&lt;Image&gt;&lt;filename val=&quot;C:\Users\Matt\AppData\Local\Temp\PR\data\asimages\{5ADFF21F-2F1F-4E1D-83F0-474B850534C0}_33.png&quot;/&gt;&lt;left val=&quot;93&quot;/&gt;&lt;top val=&quot;156&quot;/&gt;&lt;width val=&quot;408&quot;/&gt;&lt;height val=&quot;39&quot;/&gt;&lt;hasText val=&quot;1&quot;/&gt;&lt;/Image&gt;&lt;/ThreeDShapeInfo&gt;"/>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 name="HTML_AUTOSHAPE_INFO" val="&lt;ThreeDShapeInfo&gt;&lt;uuid val=&quot;1003&quot;/&gt;&lt;isInvalidForFieldText val=&quot;0&quot;/&gt;&lt;hasMultipleQuizShape val=&quot;1&quot;/&gt;&lt;Image&gt;&lt;filename val=&quot;C:\Users\Matt\AppData\Local\Temp\PR\data\asimages\{E3006567-9E30-474F-B37A-1263847B53EA}_33.png&quot;/&gt;&lt;left val=&quot;68&quot;/&gt;&lt;top val=&quot;191&quot;/&gt;&lt;width val=&quot;43&quot;/&gt;&lt;height val=&quot;39&quot;/&gt;&lt;hasText val=&quot;1&quot;/&gt;&lt;/Image&gt;&lt;Image&gt;&lt;filename val=&quot;C:\Users\Matt\AppData\Local\Temp\PR\data\asimages\{C370A1D8-C57D-4249-9AB7-3D6A3809A194}_33.png&quot;/&gt;&lt;left val=&quot;93&quot;/&gt;&lt;top val=&quot;191&quot;/&gt;&lt;width val=&quot;408&quot;/&gt;&lt;height val=&quot;60&quot;/&gt;&lt;hasText val=&quot;1&quot;/&gt;&lt;/Image&gt;&lt;/ThreeDShapeInfo&gt;"/>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 name="HTML_AUTOSHAPE_INFO" val="&lt;ThreeDShapeInfo&gt;&lt;uuid val=&quot;1004&quot;/&gt;&lt;isInvalidForFieldText val=&quot;0&quot;/&gt;&lt;hasMultipleQuizShape val=&quot;1&quot;/&gt;&lt;Image&gt;&lt;filename val=&quot;C:\Users\Matt\AppData\Local\Temp\PR\data\asimages\{5F2770CF-49AB-4779-B636-9673F829A1DE}_33.png&quot;/&gt;&lt;left val=&quot;68&quot;/&gt;&lt;top val=&quot;248&quot;/&gt;&lt;width val=&quot;44&quot;/&gt;&lt;height val=&quot;39&quot;/&gt;&lt;hasText val=&quot;1&quot;/&gt;&lt;/Image&gt;&lt;Image&gt;&lt;filename val=&quot;C:\Users\Matt\AppData\Local\Temp\PR\data\asimages\{DDDB402F-DD2A-47C7-8DEB-709DF3ECE990}_33.png&quot;/&gt;&lt;left val=&quot;94&quot;/&gt;&lt;top val=&quot;248&quot;/&gt;&lt;width val=&quot;406&quot;/&gt;&lt;height val=&quot;39&quot;/&gt;&lt;hasText val=&quot;1&quot;/&gt;&lt;/Image&gt;&lt;/ThreeDShapeInfo&gt;"/>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45.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04E5B58B-DF65-4C91-A86A-C856E2BFEB71}_34.png&quot;/&gt;&lt;left val=&quot;11&quot;/&gt;&lt;top val=&quot;21&quot;/&gt;&lt;width val=&quot;674&quot;/&gt;&lt;height val=&quot;99&quot;/&gt;&lt;hasText val=&quot;1&quot;/&gt;&lt;/Image&gt;&lt;/ThreeDShape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676F3EA-DFCA-4AB4-9950-971756879E7F}&quot;/&gt;&lt;isInvalidForFieldText val=&quot;0&quot;/&gt;&lt;Image&gt;&lt;filename val=&quot;C:\Users\Matt\AppData\Local\Temp\PR\data\asimages\{9676F3EA-DFCA-4AB4-9950-971756879E7F}_34.png&quot;/&gt;&lt;left val=&quot;66&quot;/&gt;&lt;top val=&quot;349&quot;/&gt;&lt;width val=&quot;271&quot;/&gt;&lt;height val=&quot;72&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3753156-39D6-4931-B507-FC0E768E703F}&quot;/&gt;&lt;isInvalidForFieldText val=&quot;0&quot;/&gt;&lt;Image&gt;&lt;filename val=&quot;C:\Users\Matt\AppData\Local\Temp\PR\data\asimages\{73753156-39D6-4931-B507-FC0E768E703F}_34.png&quot;/&gt;&lt;left val=&quot;390&quot;/&gt;&lt;top val=&quot;349&quot;/&gt;&lt;width val=&quot;271&quot;/&gt;&lt;height val=&quot;72&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5E2E3C5-B8E4-4468-8694-ED4DEEAFE08C}&quot;/&gt;&lt;isInvalidForFieldText val=&quot;0&quot;/&gt;&lt;Image&gt;&lt;filename val=&quot;C:\Users\Matt\AppData\Local\Temp\PR\data\asimages\{95E2E3C5-B8E4-4468-8694-ED4DEEAFE08C}_34.png&quot;/&gt;&lt;left val=&quot;196&quot;/&gt;&lt;top val=&quot;417&quot;/&gt;&lt;width val=&quot;271&quot;/&gt;&lt;height val=&quot;69&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52D1A77-ED35-46B7-8424-2C588FC2BD82}&quot;/&gt;&lt;isInvalidForFieldText val=&quot;0&quot;/&gt;&lt;Image&gt;&lt;filename val=&quot;C:\Users\Matt\AppData\Local\Temp\PR\data\asimages\{F52D1A77-ED35-46B7-8424-2C588FC2BD82}_34.png&quot;/&gt;&lt;left val=&quot;185&quot;/&gt;&lt;top val=&quot;382&quot;/&gt;&lt;width val=&quot;541&quot;/&gt;&lt;height val=&quot;7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3BC35C3-CF44-47FF-83FD-B3CDA245F924}&quot;/&gt;&lt;isInvalidForFieldText val=&quot;0&quot;/&gt;&lt;Image&gt;&lt;filename val=&quot;C:\Users\Matt\AppData\Local\Temp\PR\data\asimages\{F3BC35C3-CF44-47FF-83FD-B3CDA245F924}_34.png&quot;/&gt;&lt;left val=&quot;185&quot;/&gt;&lt;top val=&quot;440&quot;/&gt;&lt;width val=&quot;541&quot;/&gt;&lt;height val=&quot;75&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3928380-95EB-4AFC-81B3-1CCFF551876E}&quot;/&gt;&lt;isInvalidForFieldText val=&quot;0&quot;/&gt;&lt;Image&gt;&lt;filename val=&quot;C:\Users\Matt\AppData\Local\Temp\PR\data\asimages\{F3928380-95EB-4AFC-81B3-1CCFF551876E}_34.png&quot;/&gt;&lt;left val=&quot;190&quot;/&gt;&lt;top val=&quot;417&quot;/&gt;&lt;width val=&quot;286&quot;/&gt;&lt;height val=&quot;72&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B27E047-31EB-4F75-AF71-4D90555D68AF}&quot;/&gt;&lt;isInvalidForFieldText val=&quot;0&quot;/&gt;&lt;Image&gt;&lt;filename val=&quot;C:\Users\Matt\AppData\Local\Temp\PR\data\asimages\{8B27E047-31EB-4F75-AF71-4D90555D68AF}_34.png&quot;/&gt;&lt;left val=&quot;202&quot;/&gt;&lt;top val=&quot;429&quot;/&gt;&lt;width val=&quot;270&quot;/&gt;&lt;height val=&quot;6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FA34343-9B2E-4A07-AAA9-E2FEE3F30BD7}&quot;/&gt;&lt;isInvalidForFieldText val=&quot;0&quot;/&gt;&lt;Image&gt;&lt;filename val=&quot;C:\Users\Matt\AppData\Local\Temp\PR\data\asimages\{DFA34343-9B2E-4A07-AAA9-E2FEE3F30BD7}_34.png&quot;/&gt;&lt;left val=&quot;208&quot;/&gt;&lt;top val=&quot;442&quot;/&gt;&lt;width val=&quot;273&quot;/&gt;&lt;height val=&quot;72&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70F498D-7467-410B-BB87-067972ABCDC2}_34.png&quot;/&gt;&lt;left val=&quot;496&quot;/&gt;&lt;top val=&quot;451&quot;/&gt;&lt;width val=&quot;91&quot;/&gt;&lt;height val=&quot;35&quot;/&gt;&lt;hasText val=&quot;1&quot;/&gt;&lt;/Image&gt;&lt;/ThreeDShapeInfo&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B28BC86D-EDC7-48E7-BF45-A3FF7573CF61}_34.png&quot;/&gt;&lt;left val=&quot;593&quot;/&gt;&lt;top val=&quot;451&quot;/&gt;&lt;width val=&quot;91&quot;/&gt;&lt;height val=&quot;35&quot;/&gt;&lt;hasText val=&quot;1&quot;/&gt;&lt;/Image&gt;&lt;/ThreeDShapeInfo&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 name="HTML_AUTOSHAPE_INFO" val="&lt;ThreeDShapeInfo&gt;&lt;uuid val=&quot;1001&quot;/&gt;&lt;isInvalidForFieldText val=&quot;0&quot;/&gt;&lt;hasMultipleQuizShape val=&quot;1&quot;/&gt;&lt;Image&gt;&lt;filename val=&quot;C:\Users\Matt\AppData\Local\Temp\PR\data\asimages\{AFC90A06-8214-4530-BA53-B9C4A099FF5D}_34.png&quot;/&gt;&lt;left val=&quot;68&quot;/&gt;&lt;top val=&quot;99&quot;/&gt;&lt;width val=&quot;42&quot;/&gt;&lt;height val=&quot;39&quot;/&gt;&lt;hasText val=&quot;1&quot;/&gt;&lt;/Image&gt;&lt;Image&gt;&lt;filename val=&quot;C:\Users\Matt\AppData\Local\Temp\PR\data\asimages\{0CE3CAF1-CD01-47A8-A1C0-C01BEF20B036}_34.png&quot;/&gt;&lt;left val=&quot;92&quot;/&gt;&lt;top val=&quot;99&quot;/&gt;&lt;width val=&quot;409&quot;/&gt;&lt;height val=&quot;39&quot;/&gt;&lt;hasText val=&quot;1&quot;/&gt;&lt;/Image&gt;&lt;/ThreeDShapeInfo&gt;"/>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 name="HTML_AUTOSHAPE_INFO" val="&lt;ThreeDShapeInfo&gt;&lt;uuid val=&quot;1002&quot;/&gt;&lt;isInvalidForFieldText val=&quot;0&quot;/&gt;&lt;hasMultipleQuizShape val=&quot;1&quot;/&gt;&lt;Image&gt;&lt;filename val=&quot;C:\Users\Matt\AppData\Local\Temp\PR\data\asimages\{DCE114D1-0F58-41A4-97CC-161A8C0EC4AC}_34.png&quot;/&gt;&lt;left val=&quot;68&quot;/&gt;&lt;top val=&quot;135&quot;/&gt;&lt;width val=&quot;43&quot;/&gt;&lt;height val=&quot;39&quot;/&gt;&lt;hasText val=&quot;1&quot;/&gt;&lt;/Image&gt;&lt;Image&gt;&lt;filename val=&quot;C:\Users\Matt\AppData\Local\Temp\PR\data\asimages\{7C9A0744-8E55-4DA7-8EC8-3AAE5FC5B4C8}_34.png&quot;/&gt;&lt;left val=&quot;93&quot;/&gt;&lt;top val=&quot;135&quot;/&gt;&lt;width val=&quot;408&quot;/&gt;&lt;height val=&quot;60&quot;/&gt;&lt;hasText val=&quot;1&quot;/&gt;&lt;/Image&gt;&lt;/ThreeDShapeInfo&gt;"/>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 name="HTML_AUTOSHAPE_INFO" val="&lt;ThreeDShapeInfo&gt;&lt;uuid val=&quot;1003&quot;/&gt;&lt;isInvalidForFieldText val=&quot;0&quot;/&gt;&lt;hasMultipleQuizShape val=&quot;1&quot;/&gt;&lt;Image&gt;&lt;filename val=&quot;C:\Users\Matt\AppData\Local\Temp\PR\data\asimages\{CAA9E56A-0CCE-4F15-AC31-3F0F6B07ACEC}_34.png&quot;/&gt;&lt;left val=&quot;68&quot;/&gt;&lt;top val=&quot;191&quot;/&gt;&lt;width val=&quot;43&quot;/&gt;&lt;height val=&quot;39&quot;/&gt;&lt;hasText val=&quot;1&quot;/&gt;&lt;/Image&gt;&lt;Image&gt;&lt;filename val=&quot;C:\Users\Matt\AppData\Local\Temp\PR\data\asimages\{FDC02A00-952D-42C3-9C28-83A2317A28A7}_34.png&quot;/&gt;&lt;left val=&quot;93&quot;/&gt;&lt;top val=&quot;191&quot;/&gt;&lt;width val=&quot;408&quot;/&gt;&lt;height val=&quot;39&quot;/&gt;&lt;hasText val=&quot;1&quot;/&gt;&lt;/Image&gt;&lt;/ThreeDShapeInfo&gt;"/>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 name="HTML_AUTOSHAPE_INFO" val="&lt;ThreeDShapeInfo&gt;&lt;uuid val=&quot;1004&quot;/&gt;&lt;isInvalidForFieldText val=&quot;0&quot;/&gt;&lt;hasMultipleQuizShape val=&quot;1&quot;/&gt;&lt;Image&gt;&lt;filename val=&quot;C:\Users\Matt\AppData\Local\Temp\PR\data\asimages\{3657FE24-32E3-417A-A92F-1096E94A02A3}_34.png&quot;/&gt;&lt;left val=&quot;68&quot;/&gt;&lt;top val=&quot;226&quot;/&gt;&lt;width val=&quot;44&quot;/&gt;&lt;height val=&quot;39&quot;/&gt;&lt;hasText val=&quot;1&quot;/&gt;&lt;/Image&gt;&lt;Image&gt;&lt;filename val=&quot;C:\Users\Matt\AppData\Local\Temp\PR\data\asimages\{887A47FF-9E47-43B5-B557-63F49E8E4990}_34.png&quot;/&gt;&lt;left val=&quot;94&quot;/&gt;&lt;top val=&quot;226&quot;/&gt;&lt;width val=&quot;406&quot;/&gt;&lt;height val=&quot;39&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377.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F4BD49C4-FE88-4FF6-86C0-7DB79EE92F70}_35.png&quot;/&gt;&lt;left val=&quot;11&quot;/&gt;&lt;top val=&quot;21&quot;/&gt;&lt;width val=&quot;674&quot;/&gt;&lt;height val=&quot;99&quot;/&gt;&lt;hasText val=&quot;1&quot;/&gt;&lt;/Image&gt;&lt;/ThreeDShape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E5C5D12-50C2-4030-BE1D-3A07C20D73C1}&quot;/&gt;&lt;isInvalidForFieldText val=&quot;0&quot;/&gt;&lt;Image&gt;&lt;filename val=&quot;C:\Users\Matt\AppData\Local\Temp\PR\data\asimages\{AE5C5D12-50C2-4030-BE1D-3A07C20D73C1}_35.png&quot;/&gt;&lt;left val=&quot;66&quot;/&gt;&lt;top val=&quot;349&quot;/&gt;&lt;width val=&quot;271&quot;/&gt;&lt;height val=&quot;72&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F2D2911-2A8D-4598-82EA-C510B3A330DB}&quot;/&gt;&lt;isInvalidForFieldText val=&quot;0&quot;/&gt;&lt;Image&gt;&lt;filename val=&quot;C:\Users\Matt\AppData\Local\Temp\PR\data\asimages\{1F2D2911-2A8D-4598-82EA-C510B3A330DB}_35.png&quot;/&gt;&lt;left val=&quot;390&quot;/&gt;&lt;top val=&quot;349&quot;/&gt;&lt;width val=&quot;271&quot;/&gt;&lt;height val=&quot;7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EB008DB-1063-439C-B427-ED71F47AE1F2}&quot;/&gt;&lt;isInvalidForFieldText val=&quot;0&quot;/&gt;&lt;Image&gt;&lt;filename val=&quot;C:\Users\Matt\AppData\Local\Temp\PR\data\asimages\{BEB008DB-1063-439C-B427-ED71F47AE1F2}_35.png&quot;/&gt;&lt;left val=&quot;196&quot;/&gt;&lt;top val=&quot;417&quot;/&gt;&lt;width val=&quot;271&quot;/&gt;&lt;height val=&quot;69&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20F18CB-7B4B-4B41-A99E-8C0C90D914DE}&quot;/&gt;&lt;isInvalidForFieldText val=&quot;0&quot;/&gt;&lt;Image&gt;&lt;filename val=&quot;C:\Users\Matt\AppData\Local\Temp\PR\data\asimages\{A20F18CB-7B4B-4B41-A99E-8C0C90D914DE}_35.png&quot;/&gt;&lt;left val=&quot;185&quot;/&gt;&lt;top val=&quot;382&quot;/&gt;&lt;width val=&quot;541&quot;/&gt;&lt;height val=&quot;75&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158F658-DCAA-4213-BBF4-32D594671F22}&quot;/&gt;&lt;isInvalidForFieldText val=&quot;0&quot;/&gt;&lt;Image&gt;&lt;filename val=&quot;C:\Users\Matt\AppData\Local\Temp\PR\data\asimages\{A158F658-DCAA-4213-BBF4-32D594671F22}_35.png&quot;/&gt;&lt;left val=&quot;185&quot;/&gt;&lt;top val=&quot;440&quot;/&gt;&lt;width val=&quot;541&quot;/&gt;&lt;height val=&quot;75&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C0EAB7DD-528E-4A5D-82ED-956B85AEDDFC}&quot;/&gt;&lt;isInvalidForFieldText val=&quot;0&quot;/&gt;&lt;Image&gt;&lt;filename val=&quot;C:\Users\Matt\AppData\Local\Temp\PR\data\asimages\{C0EAB7DD-528E-4A5D-82ED-956B85AEDDFC}_35.png&quot;/&gt;&lt;left val=&quot;190&quot;/&gt;&lt;top val=&quot;417&quot;/&gt;&lt;width val=&quot;286&quot;/&gt;&lt;height val=&quot;72&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1196261-78E1-4F2D-A04B-7B977C5479AD}&quot;/&gt;&lt;isInvalidForFieldText val=&quot;0&quot;/&gt;&lt;Image&gt;&lt;filename val=&quot;C:\Users\Matt\AppData\Local\Temp\PR\data\asimages\{81196261-78E1-4F2D-A04B-7B977C5479AD}_35.png&quot;/&gt;&lt;left val=&quot;202&quot;/&gt;&lt;top val=&quot;429&quot;/&gt;&lt;width val=&quot;270&quot;/&gt;&lt;height val=&quot;69&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93AF46D-B7EB-4466-A3E1-76782666E0A1}&quot;/&gt;&lt;isInvalidForFieldText val=&quot;0&quot;/&gt;&lt;Image&gt;&lt;filename val=&quot;C:\Users\Matt\AppData\Local\Temp\PR\data\asimages\{593AF46D-B7EB-4466-A3E1-76782666E0A1}_35.png&quot;/&gt;&lt;left val=&quot;208&quot;/&gt;&lt;top val=&quot;442&quot;/&gt;&lt;width val=&quot;273&quot;/&gt;&lt;height val=&quot;72&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12F3E1B0-247E-43FE-AD4F-37F256D20BE6}_35.png&quot;/&gt;&lt;left val=&quot;496&quot;/&gt;&lt;top val=&quot;451&quot;/&gt;&lt;width val=&quot;91&quot;/&gt;&lt;height val=&quot;35&quot;/&gt;&lt;hasText val=&quot;1&quot;/&gt;&lt;/Image&gt;&lt;/ThreeDShapeInfo&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75D7AB0B-DA3A-47B1-8611-3EB043745809}_35.png&quot;/&gt;&lt;left val=&quot;593&quot;/&gt;&lt;top val=&quot;451&quot;/&gt;&lt;width val=&quot;91&quot;/&gt;&lt;height val=&quot;35&quot;/&gt;&lt;hasText val=&quot;1&quot;/&gt;&lt;/Image&gt;&lt;/ThreeDShapeInfo&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 name="HTML_AUTOSHAPE_INFO" val="&lt;ThreeDShapeInfo&gt;&lt;uuid val=&quot;1001&quot;/&gt;&lt;isInvalidForFieldText val=&quot;0&quot;/&gt;&lt;hasMultipleQuizShape val=&quot;1&quot;/&gt;&lt;Image&gt;&lt;filename val=&quot;C:\Users\Matt\AppData\Local\Temp\PR\data\asimages\{797096CC-558D-4F61-B9BD-3AA563AD126C}_35.png&quot;/&gt;&lt;left val=&quot;68&quot;/&gt;&lt;top val=&quot;99&quot;/&gt;&lt;width val=&quot;42&quot;/&gt;&lt;height val=&quot;39&quot;/&gt;&lt;hasText val=&quot;1&quot;/&gt;&lt;/Image&gt;&lt;Image&gt;&lt;filename val=&quot;C:\Users\Matt\AppData\Local\Temp\PR\data\asimages\{FA50AE26-0ABB-4253-8B58-16A6A6ECB9B5}_35.png&quot;/&gt;&lt;left val=&quot;92&quot;/&gt;&lt;top val=&quot;99&quot;/&gt;&lt;width val=&quot;418&quot;/&gt;&lt;height val=&quot;39&quot;/&gt;&lt;hasText val=&quot;1&quot;/&gt;&lt;/Image&gt;&lt;/ThreeDShapeInfo&gt;"/>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 name="HTML_AUTOSHAPE_INFO" val="&lt;ThreeDShapeInfo&gt;&lt;uuid val=&quot;1002&quot;/&gt;&lt;isInvalidForFieldText val=&quot;0&quot;/&gt;&lt;hasMultipleQuizShape val=&quot;1&quot;/&gt;&lt;Image&gt;&lt;filename val=&quot;C:\Users\Matt\AppData\Local\Temp\PR\data\asimages\{88965D4D-2A66-4888-95E0-3A2628A0D8AE}_35.png&quot;/&gt;&lt;left val=&quot;68&quot;/&gt;&lt;top val=&quot;135&quot;/&gt;&lt;width val=&quot;43&quot;/&gt;&lt;height val=&quot;39&quot;/&gt;&lt;hasText val=&quot;1&quot;/&gt;&lt;/Image&gt;&lt;Image&gt;&lt;filename val=&quot;C:\Users\Matt\AppData\Local\Temp\PR\data\asimages\{B7E8220C-F15F-4A24-9759-B2D982701B18}_35.png&quot;/&gt;&lt;left val=&quot;93&quot;/&gt;&lt;top val=&quot;135&quot;/&gt;&lt;width val=&quot;408&quot;/&gt;&lt;height val=&quot;39&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 name="HTML_AUTOSHAPE_INFO" val="&lt;ThreeDShapeInfo&gt;&lt;uuid val=&quot;1003&quot;/&gt;&lt;isInvalidForFieldText val=&quot;0&quot;/&gt;&lt;hasMultipleQuizShape val=&quot;1&quot;/&gt;&lt;Image&gt;&lt;filename val=&quot;C:\Users\Matt\AppData\Local\Temp\PR\data\asimages\{DFD1F16B-E31E-479E-956D-52DD1047287F}_35.png&quot;/&gt;&lt;left val=&quot;68&quot;/&gt;&lt;top val=&quot;169&quot;/&gt;&lt;width val=&quot;43&quot;/&gt;&lt;height val=&quot;39&quot;/&gt;&lt;hasText val=&quot;1&quot;/&gt;&lt;/Image&gt;&lt;Image&gt;&lt;filename val=&quot;C:\Users\Matt\AppData\Local\Temp\PR\data\asimages\{AEB1B1E4-2D1A-4AE5-8FA5-77EA0ADFC763}_35.png&quot;/&gt;&lt;left val=&quot;93&quot;/&gt;&lt;top val=&quot;169&quot;/&gt;&lt;width val=&quot;408&quot;/&gt;&lt;height val=&quot;39&quot;/&gt;&lt;hasText val=&quot;1&quot;/&gt;&lt;/Image&gt;&lt;/ThreeDShapeInfo&gt;"/>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 name="HTML_AUTOSHAPE_INFO" val="&lt;ThreeDShapeInfo&gt;&lt;uuid val=&quot;1004&quot;/&gt;&lt;isInvalidForFieldText val=&quot;0&quot;/&gt;&lt;hasMultipleQuizShape val=&quot;1&quot;/&gt;&lt;Image&gt;&lt;filename val=&quot;C:\Users\Matt\AppData\Local\Temp\PR\data\asimages\{F13A690E-9DD7-4E33-A6FF-007D0FF408A0}_35.png&quot;/&gt;&lt;left val=&quot;68&quot;/&gt;&lt;top val=&quot;205&quot;/&gt;&lt;width val=&quot;44&quot;/&gt;&lt;height val=&quot;39&quot;/&gt;&lt;hasText val=&quot;1&quot;/&gt;&lt;/Image&gt;&lt;Image&gt;&lt;filename val=&quot;C:\Users\Matt\AppData\Local\Temp\PR\data\asimages\{4D89536F-CC2C-4E3A-9E4A-B7647F5C1B35}_35.png&quot;/&gt;&lt;left val=&quot;94&quot;/&gt;&lt;top val=&quot;205&quot;/&gt;&lt;width val=&quot;406&quot;/&gt;&lt;height val=&quot;39&quot;/&gt;&lt;hasText val=&quot;1&quot;/&gt;&lt;/Image&gt;&lt;/ThreeDShapeInfo&gt;"/>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8&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09.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 name="HTML_SHAPEINFO" val="&lt;ThreeDShapeInfo&gt;&lt;uuid val=&quot;100&quot;/&gt;&lt;isInvalidForFieldText val=&quot;0&quot;/&gt;&lt;Image&gt;&lt;filename val=&quot;C:\Users\Matt\AppData\Local\Temp\PR\data\asimages\{5079A3D1-7501-4622-8BE8-593615CDEF80}_36.png&quot;/&gt;&lt;left val=&quot;17&quot;/&gt;&lt;top val=&quot;21&quot;/&gt;&lt;width val=&quot;667&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76DADF60-C999-4714-AD4D-772811A865F4}&quot;/&gt;&lt;isInvalidForFieldText val=&quot;0&quot;/&gt;&lt;Image&gt;&lt;filename val=&quot;C:\Users\Matt\AppData\Local\Temp\PR\data\asimages\{76DADF60-C999-4714-AD4D-772811A865F4}_36.png&quot;/&gt;&lt;left val=&quot;66&quot;/&gt;&lt;top val=&quot;349&quot;/&gt;&lt;width val=&quot;271&quot;/&gt;&lt;height val=&quot;72&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8718539-95EE-47C0-9F52-E7EDC805BB91}&quot;/&gt;&lt;isInvalidForFieldText val=&quot;0&quot;/&gt;&lt;Image&gt;&lt;filename val=&quot;C:\Users\Matt\AppData\Local\Temp\PR\data\asimages\{88718539-95EE-47C0-9F52-E7EDC805BB91}_36.png&quot;/&gt;&lt;left val=&quot;390&quot;/&gt;&lt;top val=&quot;349&quot;/&gt;&lt;width val=&quot;271&quot;/&gt;&lt;height val=&quot;72&quot;/&gt;&lt;hasText val=&quot;1&quot;/&gt;&lt;/Image&gt;&lt;/ThreeDShape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98A3DBB-CDA4-4AD6-BB9F-D280A1CB77C6}&quot;/&gt;&lt;isInvalidForFieldText val=&quot;0&quot;/&gt;&lt;Image&gt;&lt;filename val=&quot;C:\Users\Matt\AppData\Local\Temp\PR\data\asimages\{C98A3DBB-CDA4-4AD6-BB9F-D280A1CB77C6}_36.png&quot;/&gt;&lt;left val=&quot;196&quot;/&gt;&lt;top val=&quot;417&quot;/&gt;&lt;width val=&quot;271&quot;/&gt;&lt;height val=&quot;69&quot;/&gt;&lt;hasText val=&quot;1&quot;/&gt;&lt;/Image&gt;&lt;/ThreeDShape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E5F3F5C-250C-4377-A045-CA11CB78E39E}&quot;/&gt;&lt;isInvalidForFieldText val=&quot;0&quot;/&gt;&lt;Image&gt;&lt;filename val=&quot;C:\Users\Matt\AppData\Local\Temp\PR\data\asimages\{DE5F3F5C-250C-4377-A045-CA11CB78E39E}_36.png&quot;/&gt;&lt;left val=&quot;185&quot;/&gt;&lt;top val=&quot;382&quot;/&gt;&lt;width val=&quot;541&quot;/&gt;&lt;height val=&quot;75&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015CCBF5-CEF4-4B4A-8597-A6247A69F705}&quot;/&gt;&lt;isInvalidForFieldText val=&quot;0&quot;/&gt;&lt;Image&gt;&lt;filename val=&quot;C:\Users\Matt\AppData\Local\Temp\PR\data\asimages\{015CCBF5-CEF4-4B4A-8597-A6247A69F705}_36.png&quot;/&gt;&lt;left val=&quot;185&quot;/&gt;&lt;top val=&quot;440&quot;/&gt;&lt;width val=&quot;541&quot;/&gt;&lt;height val=&quot;75&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D03160E-027A-48F8-9D55-F6D63EB99C9C}&quot;/&gt;&lt;isInvalidForFieldText val=&quot;0&quot;/&gt;&lt;Image&gt;&lt;filename val=&quot;C:\Users\Matt\AppData\Local\Temp\PR\data\asimages\{ED03160E-027A-48F8-9D55-F6D63EB99C9C}_36.png&quot;/&gt;&lt;left val=&quot;190&quot;/&gt;&lt;top val=&quot;417&quot;/&gt;&lt;width val=&quot;286&quot;/&gt;&lt;height val=&quot;72&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5503DFC0-ED50-40A3-8E83-FF1A95BA3092}&quot;/&gt;&lt;isInvalidForFieldText val=&quot;0&quot;/&gt;&lt;Image&gt;&lt;filename val=&quot;C:\Users\Matt\AppData\Local\Temp\PR\data\asimages\{5503DFC0-ED50-40A3-8E83-FF1A95BA3092}_36.png&quot;/&gt;&lt;left val=&quot;202&quot;/&gt;&lt;top val=&quot;429&quot;/&gt;&lt;width val=&quot;270&quot;/&gt;&lt;height val=&quot;69&quot;/&gt;&lt;hasText val=&quot;1&quot;/&gt;&lt;/Image&gt;&lt;/ThreeDShape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4594871-9518-47C8-89FC-1CD57E6578D5}&quot;/&gt;&lt;isInvalidForFieldText val=&quot;0&quot;/&gt;&lt;Image&gt;&lt;filename val=&quot;C:\Users\Matt\AppData\Local\Temp\PR\data\asimages\{74594871-9518-47C8-89FC-1CD57E6578D5}_36.png&quot;/&gt;&lt;left val=&quot;208&quot;/&gt;&lt;top val=&quot;442&quot;/&gt;&lt;width val=&quot;273&quot;/&gt;&lt;height val=&quot;72&quot;/&gt;&lt;hasText val=&quot;1&quot;/&gt;&lt;/Image&gt;&lt;/ThreeDShapeInfo&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87F7910-0FBF-45D0-A8E0-FDA6C0759E44}_36.png&quot;/&gt;&lt;left val=&quot;496&quot;/&gt;&lt;top val=&quot;451&quot;/&gt;&lt;width val=&quot;91&quot;/&gt;&lt;height val=&quot;35&quot;/&gt;&lt;hasText val=&quot;1&quot;/&gt;&lt;/Image&gt;&lt;/ThreeDShapeInfo&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8463C78-71C5-4DD8-9EDE-876B8FE40DE2}_36.png&quot;/&gt;&lt;left val=&quot;593&quot;/&gt;&lt;top val=&quot;451&quot;/&gt;&lt;width val=&quot;91&quot;/&gt;&lt;height val=&quot;3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 name="HTML_AUTOSHAPE_INFO" val="&lt;ThreeDShapeInfo&gt;&lt;uuid val=&quot;1001&quot;/&gt;&lt;isInvalidForFieldText val=&quot;0&quot;/&gt;&lt;hasMultipleQuizShape val=&quot;1&quot;/&gt;&lt;Image&gt;&lt;filename val=&quot;C:\Users\Matt\AppData\Local\Temp\PR\data\asimages\{04F9F04B-E6F0-419C-A73F-39FC098B1779}_36.png&quot;/&gt;&lt;left val=&quot;68&quot;/&gt;&lt;top val=&quot;99&quot;/&gt;&lt;width val=&quot;42&quot;/&gt;&lt;height val=&quot;39&quot;/&gt;&lt;hasText val=&quot;1&quot;/&gt;&lt;/Image&gt;&lt;Image&gt;&lt;filename val=&quot;C:\Users\Matt\AppData\Local\Temp\PR\data\asimages\{4D80528C-5841-422C-BE04-45FAE9B9172A}_36.png&quot;/&gt;&lt;left val=&quot;92&quot;/&gt;&lt;top val=&quot;99&quot;/&gt;&lt;width val=&quot;409&quot;/&gt;&lt;height val=&quot;39&quot;/&gt;&lt;hasText val=&quot;1&quot;/&gt;&lt;/Image&gt;&lt;/ThreeDShapeInfo&gt;"/>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 name="HTML_AUTOSHAPE_INFO" val="&lt;ThreeDShapeInfo&gt;&lt;uuid val=&quot;1002&quot;/&gt;&lt;isInvalidForFieldText val=&quot;0&quot;/&gt;&lt;hasMultipleQuizShape val=&quot;1&quot;/&gt;&lt;Image&gt;&lt;filename val=&quot;C:\Users\Matt\AppData\Local\Temp\PR\data\asimages\{7207A1E0-4ABA-4975-A0C7-3C8E0F3E9DA2}_36.png&quot;/&gt;&lt;left val=&quot;68&quot;/&gt;&lt;top val=&quot;135&quot;/&gt;&lt;width val=&quot;43&quot;/&gt;&lt;height val=&quot;39&quot;/&gt;&lt;hasText val=&quot;1&quot;/&gt;&lt;/Image&gt;&lt;Image&gt;&lt;filename val=&quot;C:\Users\Matt\AppData\Local\Temp\PR\data\asimages\{28218AE5-AA0A-447C-940A-5C7DE965F818}_36.png&quot;/&gt;&lt;left val=&quot;93&quot;/&gt;&lt;top val=&quot;135&quot;/&gt;&lt;width val=&quot;408&quot;/&gt;&lt;height val=&quot;39&quot;/&gt;&lt;hasText val=&quot;1&quot;/&gt;&lt;/Image&gt;&lt;/ThreeDShapeInfo&gt;"/>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 name="HTML_AUTOSHAPE_INFO" val="&lt;ThreeDShapeInfo&gt;&lt;uuid val=&quot;1003&quot;/&gt;&lt;isInvalidForFieldText val=&quot;0&quot;/&gt;&lt;hasMultipleQuizShape val=&quot;1&quot;/&gt;&lt;Image&gt;&lt;filename val=&quot;C:\Users\Matt\AppData\Local\Temp\PR\data\asimages\{DA70081B-CBFC-4EC2-BABA-65C6CFBAAD4B}_36.png&quot;/&gt;&lt;left val=&quot;68&quot;/&gt;&lt;top val=&quot;169&quot;/&gt;&lt;width val=&quot;43&quot;/&gt;&lt;height val=&quot;39&quot;/&gt;&lt;hasText val=&quot;1&quot;/&gt;&lt;/Image&gt;&lt;Image&gt;&lt;filename val=&quot;C:\Users\Matt\AppData\Local\Temp\PR\data\asimages\{CEE5BA7A-1FB5-4127-B5A1-2FB78361802A}_36.png&quot;/&gt;&lt;left val=&quot;93&quot;/&gt;&lt;top val=&quot;169&quot;/&gt;&lt;width val=&quot;408&quot;/&gt;&lt;height val=&quot;39&quot;/&gt;&lt;hasText val=&quot;1&quot;/&gt;&lt;/Image&gt;&lt;/ThreeDShapeInfo&gt;"/>
</p:tagLst>
</file>

<file path=ppt/tags/tag42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 name="HTML_AUTOSHAPE_INFO" val="&lt;ThreeDShapeInfo&gt;&lt;uuid val=&quot;1004&quot;/&gt;&lt;isInvalidForFieldText val=&quot;0&quot;/&gt;&lt;hasMultipleQuizShape val=&quot;1&quot;/&gt;&lt;Image&gt;&lt;filename val=&quot;C:\Users\Matt\AppData\Local\Temp\PR\data\asimages\{105A5444-0F17-42C4-8660-DFD9AFF690B3}_36.png&quot;/&gt;&lt;left val=&quot;68&quot;/&gt;&lt;top val=&quot;205&quot;/&gt;&lt;width val=&quot;44&quot;/&gt;&lt;height val=&quot;39&quot;/&gt;&lt;hasText val=&quot;1&quot;/&gt;&lt;/Image&gt;&lt;Image&gt;&lt;filename val=&quot;C:\Users\Matt\AppData\Local\Temp\PR\data\asimages\{D5151363-DF44-4F66-ACEF-14551A40BBCC}_36.png&quot;/&gt;&lt;left val=&quot;94&quot;/&gt;&lt;top val=&quot;205&quot;/&gt;&lt;width val=&quot;406&quot;/&gt;&lt;height val=&quot;39&quot;/&gt;&lt;hasText val=&quot;1&quot;/&gt;&lt;/Image&gt;&lt;/ThreeDShapeInfo&gt;"/>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2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41.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D5E04773-4510-48BC-96F1-AA7FEB08DCF2}_37.png&quot;/&gt;&lt;left val=&quot;11&quot;/&gt;&lt;top val=&quot;21&quot;/&gt;&lt;width val=&quot;673&quot;/&gt;&lt;height val=&quot;99&quot;/&gt;&lt;hasText val=&quot;1&quot;/&gt;&lt;/Image&gt;&lt;/ThreeDShape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329F015-AF87-4D02-852B-D16406F26A2B}&quot;/&gt;&lt;isInvalidForFieldText val=&quot;0&quot;/&gt;&lt;Image&gt;&lt;filename val=&quot;C:\Users\Matt\AppData\Local\Temp\PR\data\asimages\{A329F015-AF87-4D02-852B-D16406F26A2B}_37.png&quot;/&gt;&lt;left val=&quot;66&quot;/&gt;&lt;top val=&quot;349&quot;/&gt;&lt;width val=&quot;271&quot;/&gt;&lt;height val=&quot;72&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1BF26CD-9737-46F7-9214-9CF7E8EB6029}&quot;/&gt;&lt;isInvalidForFieldText val=&quot;0&quot;/&gt;&lt;Image&gt;&lt;filename val=&quot;C:\Users\Matt\AppData\Local\Temp\PR\data\asimages\{71BF26CD-9737-46F7-9214-9CF7E8EB6029}_37.png&quot;/&gt;&lt;left val=&quot;390&quot;/&gt;&lt;top val=&quot;349&quot;/&gt;&lt;width val=&quot;271&quot;/&gt;&lt;height val=&quot;72&quot;/&gt;&lt;hasText val=&quot;1&quot;/&gt;&lt;/Image&gt;&lt;/ThreeDShape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DE2D1BE8-8921-46BE-94EA-6C80697B3C51}&quot;/&gt;&lt;isInvalidForFieldText val=&quot;0&quot;/&gt;&lt;Image&gt;&lt;filename val=&quot;C:\Users\Matt\AppData\Local\Temp\PR\data\asimages\{DE2D1BE8-8921-46BE-94EA-6C80697B3C51}_37.png&quot;/&gt;&lt;left val=&quot;196&quot;/&gt;&lt;top val=&quot;417&quot;/&gt;&lt;width val=&quot;271&quot;/&gt;&lt;height val=&quot;69&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A1D2A01-8537-445E-B3B0-B1A95DD46764}&quot;/&gt;&lt;isInvalidForFieldText val=&quot;0&quot;/&gt;&lt;Image&gt;&lt;filename val=&quot;C:\Users\Matt\AppData\Local\Temp\PR\data\asimages\{3A1D2A01-8537-445E-B3B0-B1A95DD46764}_37.png&quot;/&gt;&lt;left val=&quot;185&quot;/&gt;&lt;top val=&quot;382&quot;/&gt;&lt;width val=&quot;541&quot;/&gt;&lt;height val=&quot;75&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73868AB-84A3-40F9-9440-3A4F37C9F9AF}&quot;/&gt;&lt;isInvalidForFieldText val=&quot;0&quot;/&gt;&lt;Image&gt;&lt;filename val=&quot;C:\Users\Matt\AppData\Local\Temp\PR\data\asimages\{C73868AB-84A3-40F9-9440-3A4F37C9F9AF}_37.png&quot;/&gt;&lt;left val=&quot;185&quot;/&gt;&lt;top val=&quot;440&quot;/&gt;&lt;width val=&quot;541&quot;/&gt;&lt;height val=&quot;75&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E09205D-21AB-43C1-9693-56DA82B2B470}&quot;/&gt;&lt;isInvalidForFieldText val=&quot;0&quot;/&gt;&lt;Image&gt;&lt;filename val=&quot;C:\Users\Matt\AppData\Local\Temp\PR\data\asimages\{5E09205D-21AB-43C1-9693-56DA82B2B470}_37.png&quot;/&gt;&lt;left val=&quot;190&quot;/&gt;&lt;top val=&quot;417&quot;/&gt;&lt;width val=&quot;286&quot;/&gt;&lt;height val=&quot;72&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62D4AE8-8967-4385-B14F-94275DB94139}&quot;/&gt;&lt;isInvalidForFieldText val=&quot;0&quot;/&gt;&lt;Image&gt;&lt;filename val=&quot;C:\Users\Matt\AppData\Local\Temp\PR\data\asimages\{262D4AE8-8967-4385-B14F-94275DB94139}_37.png&quot;/&gt;&lt;left val=&quot;208&quot;/&gt;&lt;top val=&quot;442&quot;/&gt;&lt;width val=&quot;273&quot;/&gt;&lt;height val=&quot;72&quot;/&gt;&lt;hasText val=&quot;1&quot;/&gt;&lt;/Image&gt;&lt;/ThreeDShapeInfo&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1F85B6F9-5672-49E4-AEF7-31E9A4B17A97}_37.png&quot;/&gt;&lt;left val=&quot;496&quot;/&gt;&lt;top val=&quot;451&quot;/&gt;&lt;width val=&quot;91&quot;/&gt;&lt;height val=&quot;3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E45A600D-5055-4EA1-8669-04DC0398F89E}_37.png&quot;/&gt;&lt;left val=&quot;593&quot;/&gt;&lt;top val=&quot;451&quot;/&gt;&lt;width val=&quot;91&quot;/&gt;&lt;height val=&quot;35&quot;/&gt;&lt;hasText val=&quot;1&quot;/&gt;&lt;/Image&gt;&lt;/ThreeDShapeInfo&gt;"/>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7738DB6-A98B-4D68-B9ED-CDA9B7779619}&quot;/&gt;&lt;isInvalidForFieldText val=&quot;0&quot;/&gt;&lt;Image&gt;&lt;filename val=&quot;C:\Users\Matt\AppData\Local\Temp\PR\data\asimages\{17738DB6-A98B-4D68-B9ED-CDA9B7779619}_37.png&quot;/&gt;&lt;left val=&quot;202&quot;/&gt;&lt;top val=&quot;429&quot;/&gt;&lt;width val=&quot;270&quot;/&gt;&lt;height val=&quot;69&quot;/&gt;&lt;hasText val=&quot;1&quot;/&gt;&lt;/Image&gt;&lt;/ThreeDShapeInfo&gt;"/>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 name="HTML_AUTOSHAPE_INFO" val="&lt;ThreeDShapeInfo&gt;&lt;uuid val=&quot;1001&quot;/&gt;&lt;isInvalidForFieldText val=&quot;0&quot;/&gt;&lt;hasMultipleQuizShape val=&quot;1&quot;/&gt;&lt;Image&gt;&lt;filename val=&quot;C:\Users\Matt\AppData\Local\Temp\PR\data\asimages\{F123ACCF-CB86-4D8F-944E-680693F796F9}_37.png&quot;/&gt;&lt;left val=&quot;68&quot;/&gt;&lt;top val=&quot;99&quot;/&gt;&lt;width val=&quot;42&quot;/&gt;&lt;height val=&quot;39&quot;/&gt;&lt;hasText val=&quot;1&quot;/&gt;&lt;/Image&gt;&lt;Image&gt;&lt;filename val=&quot;C:\Users\Matt\AppData\Local\Temp\PR\data\asimages\{9DF7BCDC-906F-49DE-A38C-178520A07ED0}_37.png&quot;/&gt;&lt;left val=&quot;92&quot;/&gt;&lt;top val=&quot;99&quot;/&gt;&lt;width val=&quot;409&quot;/&gt;&lt;height val=&quot;39&quot;/&gt;&lt;hasText val=&quot;1&quot;/&gt;&lt;/Image&gt;&lt;/ThreeDShapeInfo&gt;"/>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 name="HTML_AUTOSHAPE_INFO" val="&lt;ThreeDShapeInfo&gt;&lt;uuid val=&quot;1002&quot;/&gt;&lt;isInvalidForFieldText val=&quot;0&quot;/&gt;&lt;hasMultipleQuizShape val=&quot;1&quot;/&gt;&lt;Image&gt;&lt;filename val=&quot;C:\Users\Matt\AppData\Local\Temp\PR\data\asimages\{558F025A-FF0B-442C-A48E-8D3EFD39C199}_37.png&quot;/&gt;&lt;left val=&quot;68&quot;/&gt;&lt;top val=&quot;135&quot;/&gt;&lt;width val=&quot;43&quot;/&gt;&lt;height val=&quot;39&quot;/&gt;&lt;hasText val=&quot;1&quot;/&gt;&lt;/Image&gt;&lt;Image&gt;&lt;filename val=&quot;C:\Users\Matt\AppData\Local\Temp\PR\data\asimages\{21DB1FEB-0B57-4476-A66F-3281FF5D93A9}_37.png&quot;/&gt;&lt;left val=&quot;93&quot;/&gt;&lt;top val=&quot;135&quot;/&gt;&lt;width val=&quot;408&quot;/&gt;&lt;height val=&quot;60&quot;/&gt;&lt;hasText val=&quot;1&quot;/&gt;&lt;/Image&gt;&lt;/ThreeDShapeInfo&gt;"/>
</p:tagLst>
</file>

<file path=ppt/tags/tag4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 name="HTML_AUTOSHAPE_INFO" val="&lt;ThreeDShapeInfo&gt;&lt;uuid val=&quot;1003&quot;/&gt;&lt;isInvalidForFieldText val=&quot;0&quot;/&gt;&lt;hasMultipleQuizShape val=&quot;1&quot;/&gt;&lt;Image&gt;&lt;filename val=&quot;C:\Users\Matt\AppData\Local\Temp\PR\data\asimages\{5640B65E-17C0-41CD-9A06-CA5EE207E174}_37.png&quot;/&gt;&lt;left val=&quot;68&quot;/&gt;&lt;top val=&quot;191&quot;/&gt;&lt;width val=&quot;43&quot;/&gt;&lt;height val=&quot;39&quot;/&gt;&lt;hasText val=&quot;1&quot;/&gt;&lt;/Image&gt;&lt;Image&gt;&lt;filename val=&quot;C:\Users\Matt\AppData\Local\Temp\PR\data\asimages\{EEE2F89B-561F-4F89-9F6C-7A7406372D2E}_37.png&quot;/&gt;&lt;left val=&quot;93&quot;/&gt;&lt;top val=&quot;191&quot;/&gt;&lt;width val=&quot;408&quot;/&gt;&lt;height val=&quot;60&quot;/&gt;&lt;hasText val=&quot;1&quot;/&gt;&lt;/Image&gt;&lt;/ThreeDShapeInfo&gt;"/>
</p:tagLst>
</file>

<file path=ppt/tags/tag45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 name="HTML_AUTOSHAPE_INFO" val="&lt;ThreeDShapeInfo&gt;&lt;uuid val=&quot;1004&quot;/&gt;&lt;isInvalidForFieldText val=&quot;0&quot;/&gt;&lt;hasMultipleQuizShape val=&quot;1&quot;/&gt;&lt;Image&gt;&lt;filename val=&quot;C:\Users\Matt\AppData\Local\Temp\PR\data\asimages\{A081FA24-760E-416B-BE8A-177E2325D563}_37.png&quot;/&gt;&lt;left val=&quot;68&quot;/&gt;&lt;top val=&quot;248&quot;/&gt;&lt;width val=&quot;44&quot;/&gt;&lt;height val=&quot;39&quot;/&gt;&lt;hasText val=&quot;1&quot;/&gt;&lt;/Image&gt;&lt;Image&gt;&lt;filename val=&quot;C:\Users\Matt\AppData\Local\Temp\PR\data\asimages\{79DED8D5-85D7-47D3-BB54-81849F27093B}_37.png&quot;/&gt;&lt;left val=&quot;94&quot;/&gt;&lt;top val=&quot;248&quot;/&gt;&lt;width val=&quot;406&quot;/&gt;&lt;height val=&quot;39&quot;/&gt;&lt;hasText val=&quot;1&quot;/&gt;&lt;/Image&gt;&lt;/ThreeDShapeInfo&gt;"/>
</p:tagLst>
</file>

<file path=ppt/tags/tag45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473.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EBD72CD7-4E8C-4301-ACC0-821F00ECE268}_38.png&quot;/&gt;&lt;left val=&quot;11&quot;/&gt;&lt;top val=&quot;21&quot;/&gt;&lt;width val=&quot;673&quot;/&gt;&lt;height val=&quot;99&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20C0EFF-27AE-4262-B808-8B256ED25549}&quot;/&gt;&lt;isInvalidForFieldText val=&quot;0&quot;/&gt;&lt;Image&gt;&lt;filename val=&quot;C:\Users\Matt\AppData\Local\Temp\PR\data\asimages\{620C0EFF-27AE-4262-B808-8B256ED25549}_38.png&quot;/&gt;&lt;left val=&quot;66&quot;/&gt;&lt;top val=&quot;349&quot;/&gt;&lt;width val=&quot;271&quot;/&gt;&lt;height val=&quot;72&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6A4BB2F-5A15-4D71-8A99-4007B04592CB}&quot;/&gt;&lt;isInvalidForFieldText val=&quot;0&quot;/&gt;&lt;Image&gt;&lt;filename val=&quot;C:\Users\Matt\AppData\Local\Temp\PR\data\asimages\{96A4BB2F-5A15-4D71-8A99-4007B04592CB}_38.png&quot;/&gt;&lt;left val=&quot;390&quot;/&gt;&lt;top val=&quot;349&quot;/&gt;&lt;width val=&quot;271&quot;/&gt;&lt;height val=&quot;72&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955304B-8C23-4066-9731-A33F81B2559F}&quot;/&gt;&lt;isInvalidForFieldText val=&quot;0&quot;/&gt;&lt;Image&gt;&lt;filename val=&quot;C:\Users\Matt\AppData\Local\Temp\PR\data\asimages\{1955304B-8C23-4066-9731-A33F81B2559F}_38.png&quot;/&gt;&lt;left val=&quot;196&quot;/&gt;&lt;top val=&quot;417&quot;/&gt;&lt;width val=&quot;271&quot;/&gt;&lt;height val=&quot;69&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1392A94-37F2-4EC5-85CD-1215EB48D775}&quot;/&gt;&lt;isInvalidForFieldText val=&quot;0&quot;/&gt;&lt;Image&gt;&lt;filename val=&quot;C:\Users\Matt\AppData\Local\Temp\PR\data\asimages\{E1392A94-37F2-4EC5-85CD-1215EB48D775}_38.png&quot;/&gt;&lt;left val=&quot;185&quot;/&gt;&lt;top val=&quot;382&quot;/&gt;&lt;width val=&quot;541&quot;/&gt;&lt;height val=&quot;75&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3B96E70-14D5-4A16-9092-2B8AE531428C}&quot;/&gt;&lt;isInvalidForFieldText val=&quot;0&quot;/&gt;&lt;Image&gt;&lt;filename val=&quot;C:\Users\Matt\AppData\Local\Temp\PR\data\asimages\{C3B96E70-14D5-4A16-9092-2B8AE531428C}_38.png&quot;/&gt;&lt;left val=&quot;185&quot;/&gt;&lt;top val=&quot;440&quot;/&gt;&lt;width val=&quot;541&quot;/&gt;&lt;height val=&quot;75&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C144652-D8B6-4D60-96D3-79162E63E648}&quot;/&gt;&lt;isInvalidForFieldText val=&quot;0&quot;/&gt;&lt;Image&gt;&lt;filename val=&quot;C:\Users\Matt\AppData\Local\Temp\PR\data\asimages\{9C144652-D8B6-4D60-96D3-79162E63E648}_38.png&quot;/&gt;&lt;left val=&quot;190&quot;/&gt;&lt;top val=&quot;417&quot;/&gt;&lt;width val=&quot;286&quot;/&gt;&lt;height val=&quot;7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92DE2DF-B28F-4FE9-B9E3-4868E885C804}&quot;/&gt;&lt;isInvalidForFieldText val=&quot;0&quot;/&gt;&lt;Image&gt;&lt;filename val=&quot;C:\Users\Matt\AppData\Local\Temp\PR\data\asimages\{392DE2DF-B28F-4FE9-B9E3-4868E885C804}_38.png&quot;/&gt;&lt;left val=&quot;208&quot;/&gt;&lt;top val=&quot;442&quot;/&gt;&lt;width val=&quot;273&quot;/&gt;&lt;height val=&quot;72&quot;/&gt;&lt;hasText val=&quot;1&quot;/&gt;&lt;/Image&gt;&lt;/ThreeDShapeInfo&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66A78E94-D192-491F-A9E8-3C5268FDABF8}_38.png&quot;/&gt;&lt;left val=&quot;496&quot;/&gt;&lt;top val=&quot;451&quot;/&gt;&lt;width val=&quot;91&quot;/&gt;&lt;height val=&quot;35&quot;/&gt;&lt;hasText val=&quot;1&quot;/&gt;&lt;/Image&gt;&lt;/ThreeDShapeInfo&gt;"/>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F4C16145-7F60-434E-B6C3-F20BA772105C}_38.png&quot;/&gt;&lt;left val=&quot;593&quot;/&gt;&lt;top val=&quot;451&quot;/&gt;&lt;width val=&quot;91&quot;/&gt;&lt;height val=&quot;35&quot;/&gt;&lt;hasText val=&quot;1&quot;/&gt;&lt;/Image&gt;&lt;/ThreeDShapeInfo&gt;"/>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4C9BF36-BEFA-4825-89E4-558989EADD9E}&quot;/&gt;&lt;isInvalidForFieldText val=&quot;0&quot;/&gt;&lt;Image&gt;&lt;filename val=&quot;C:\Users\Matt\AppData\Local\Temp\PR\data\asimages\{34C9BF36-BEFA-4825-89E4-558989EADD9E}_38.png&quot;/&gt;&lt;left val=&quot;202&quot;/&gt;&lt;top val=&quot;429&quot;/&gt;&lt;width val=&quot;270&quot;/&gt;&lt;height val=&quot;69&quot;/&gt;&lt;hasText val=&quot;1&quot;/&gt;&lt;/Image&gt;&lt;/ThreeDShapeInfo&gt;"/>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 name="HTML_AUTOSHAPE_INFO" val="&lt;ThreeDShapeInfo&gt;&lt;uuid val=&quot;1001&quot;/&gt;&lt;isInvalidForFieldText val=&quot;0&quot;/&gt;&lt;hasMultipleQuizShape val=&quot;1&quot;/&gt;&lt;Image&gt;&lt;filename val=&quot;C:\Users\Matt\AppData\Local\Temp\PR\data\asimages\{2A436D7C-9B4A-43D9-9936-84891BD4C1C1}_38.png&quot;/&gt;&lt;left val=&quot;68&quot;/&gt;&lt;top val=&quot;99&quot;/&gt;&lt;width val=&quot;42&quot;/&gt;&lt;height val=&quot;39&quot;/&gt;&lt;hasText val=&quot;1&quot;/&gt;&lt;/Image&gt;&lt;Image&gt;&lt;filename val=&quot;C:\Users\Matt\AppData\Local\Temp\PR\data\asimages\{95AE5DAC-E267-4AFA-8F6E-B3E6A690D906}_38.png&quot;/&gt;&lt;left val=&quot;92&quot;/&gt;&lt;top val=&quot;99&quot;/&gt;&lt;width val=&quot;409&quot;/&gt;&lt;height val=&quot;39&quot;/&gt;&lt;hasText val=&quot;1&quot;/&gt;&lt;/Image&gt;&lt;/ThreeDShapeInfo&gt;"/>
</p:tagLst>
</file>

<file path=ppt/tags/tag48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 name="HTML_AUTOSHAPE_INFO" val="&lt;ThreeDShapeInfo&gt;&lt;uuid val=&quot;1002&quot;/&gt;&lt;isInvalidForFieldText val=&quot;0&quot;/&gt;&lt;hasMultipleQuizShape val=&quot;1&quot;/&gt;&lt;Image&gt;&lt;filename val=&quot;C:\Users\Matt\AppData\Local\Temp\PR\data\asimages\{236DF1CF-208C-4F98-A859-E4940A0961E2}_38.png&quot;/&gt;&lt;left val=&quot;68&quot;/&gt;&lt;top val=&quot;135&quot;/&gt;&lt;width val=&quot;43&quot;/&gt;&lt;height val=&quot;39&quot;/&gt;&lt;hasText val=&quot;1&quot;/&gt;&lt;/Image&gt;&lt;Image&gt;&lt;filename val=&quot;C:\Users\Matt\AppData\Local\Temp\PR\data\asimages\{BD2046D7-7D53-4A08-93B5-0917517962EC}_38.png&quot;/&gt;&lt;left val=&quot;93&quot;/&gt;&lt;top val=&quot;135&quot;/&gt;&lt;width val=&quot;408&quot;/&gt;&lt;height val=&quot;39&quot;/&gt;&lt;hasText val=&quot;1&quot;/&gt;&lt;/Image&gt;&lt;/ThreeDShapeInfo&gt;"/>
</p:tagLst>
</file>

<file path=ppt/tags/tag48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 name="HTML_AUTOSHAPE_INFO" val="&lt;ThreeDShapeInfo&gt;&lt;uuid val=&quot;1003&quot;/&gt;&lt;isInvalidForFieldText val=&quot;0&quot;/&gt;&lt;hasMultipleQuizShape val=&quot;1&quot;/&gt;&lt;Image&gt;&lt;filename val=&quot;C:\Users\Matt\AppData\Local\Temp\PR\data\asimages\{92925598-AF2F-470D-99EB-5E70B50BEE73}_38.png&quot;/&gt;&lt;left val=&quot;68&quot;/&gt;&lt;top val=&quot;169&quot;/&gt;&lt;width val=&quot;43&quot;/&gt;&lt;height val=&quot;39&quot;/&gt;&lt;hasText val=&quot;1&quot;/&gt;&lt;/Image&gt;&lt;Image&gt;&lt;filename val=&quot;C:\Users\Matt\AppData\Local\Temp\PR\data\asimages\{8048555B-A759-42EF-90C0-A6EE65E1A3C0}_38.png&quot;/&gt;&lt;left val=&quot;93&quot;/&gt;&lt;top val=&quot;169&quot;/&gt;&lt;width val=&quot;408&quot;/&gt;&lt;height val=&quot;39&quot;/&gt;&lt;hasText val=&quot;1&quot;/&gt;&lt;/Image&gt;&lt;/ThreeDShapeInfo&gt;"/>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 name="HTML_AUTOSHAPE_INFO" val="&lt;ThreeDShapeInfo&gt;&lt;uuid val=&quot;1004&quot;/&gt;&lt;isInvalidForFieldText val=&quot;0&quot;/&gt;&lt;hasMultipleQuizShape val=&quot;1&quot;/&gt;&lt;Image&gt;&lt;filename val=&quot;C:\Users\Matt\AppData\Local\Temp\PR\data\asimages\{7CDCCAF7-7BFC-4182-88AC-67413AEF3B03}_38.png&quot;/&gt;&lt;left val=&quot;68&quot;/&gt;&lt;top val=&quot;205&quot;/&gt;&lt;width val=&quot;44&quot;/&gt;&lt;height val=&quot;39&quot;/&gt;&lt;hasText val=&quot;1&quot;/&gt;&lt;/Image&gt;&lt;Image&gt;&lt;filename val=&quot;C:\Users\Matt\AppData\Local\Temp\PR\data\asimages\{AA865F24-7A98-42DE-9D45-D5B200F393CC}_38.png&quot;/&gt;&lt;left val=&quot;94&quot;/&gt;&lt;top val=&quot;205&quot;/&gt;&lt;width val=&quot;406&quot;/&gt;&lt;height val=&quot;39&quot;/&gt;&lt;hasText val=&quot;1&quot;/&gt;&lt;/Image&gt;&lt;/ThreeDShapeInfo&gt;"/>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9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05.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1F76A2FB-0C98-455B-9B37-8375EE6A2652}_39.png&quot;/&gt;&lt;left val=&quot;11&quot;/&gt;&lt;top val=&quot;21&quot;/&gt;&lt;width val=&quot;673&quot;/&gt;&lt;height val=&quot;99&quot;/&gt;&lt;hasText val=&quot;1&quot;/&gt;&lt;/Image&gt;&lt;/ThreeDShape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CA16830-F2D2-47AB-AA6F-C9B3035E8019}&quot;/&gt;&lt;isInvalidForFieldText val=&quot;0&quot;/&gt;&lt;Image&gt;&lt;filename val=&quot;C:\Users\Matt\AppData\Local\Temp\PR\data\asimages\{DCA16830-F2D2-47AB-AA6F-C9B3035E8019}_39.png&quot;/&gt;&lt;left val=&quot;66&quot;/&gt;&lt;top val=&quot;349&quot;/&gt;&lt;width val=&quot;271&quot;/&gt;&lt;height val=&quot;72&quot;/&gt;&lt;hasText val=&quot;1&quot;/&gt;&lt;/Image&gt;&lt;/ThreeDShape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2B3D6F8-738E-4A84-BD76-9F380D96A60B}&quot;/&gt;&lt;isInvalidForFieldText val=&quot;0&quot;/&gt;&lt;Image&gt;&lt;filename val=&quot;C:\Users\Matt\AppData\Local\Temp\PR\data\asimages\{82B3D6F8-738E-4A84-BD76-9F380D96A60B}_39.png&quot;/&gt;&lt;left val=&quot;390&quot;/&gt;&lt;top val=&quot;349&quot;/&gt;&lt;width val=&quot;271&quot;/&gt;&lt;height val=&quot;72&quot;/&gt;&lt;hasText val=&quot;1&quot;/&gt;&lt;/Image&gt;&lt;/ThreeDShape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B5A55679-8790-483A-939C-8D5C043FF320}&quot;/&gt;&lt;isInvalidForFieldText val=&quot;0&quot;/&gt;&lt;Image&gt;&lt;filename val=&quot;C:\Users\Matt\AppData\Local\Temp\PR\data\asimages\{B5A55679-8790-483A-939C-8D5C043FF320}_39.png&quot;/&gt;&lt;left val=&quot;196&quot;/&gt;&lt;top val=&quot;417&quot;/&gt;&lt;width val=&quot;271&quot;/&gt;&lt;height val=&quot;69&quot;/&gt;&lt;hasText val=&quot;1&quot;/&gt;&lt;/Image&gt;&lt;/ThreeDShape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DDF5099-D6D3-4190-83DE-D88D0A5D0F0A}&quot;/&gt;&lt;isInvalidForFieldText val=&quot;0&quot;/&gt;&lt;Image&gt;&lt;filename val=&quot;C:\Users\Matt\AppData\Local\Temp\PR\data\asimages\{4DDF5099-D6D3-4190-83DE-D88D0A5D0F0A}_39.png&quot;/&gt;&lt;left val=&quot;185&quot;/&gt;&lt;top val=&quot;382&quot;/&gt;&lt;width val=&quot;541&quot;/&gt;&lt;height val=&quot;7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BE231A2-B1CD-40D1-B9E6-BF6E5795A272}&quot;/&gt;&lt;isInvalidForFieldText val=&quot;0&quot;/&gt;&lt;Image&gt;&lt;filename val=&quot;C:\Users\Matt\AppData\Local\Temp\PR\data\asimages\{CBE231A2-B1CD-40D1-B9E6-BF6E5795A272}_39.png&quot;/&gt;&lt;left val=&quot;185&quot;/&gt;&lt;top val=&quot;440&quot;/&gt;&lt;width val=&quot;541&quot;/&gt;&lt;height val=&quot;75&quot;/&gt;&lt;hasText val=&quot;1&quot;/&gt;&lt;/Image&gt;&lt;/ThreeDShapeInfo&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45E0107-B52A-4FAD-9633-A173EDB97C40}&quot;/&gt;&lt;isInvalidForFieldText val=&quot;0&quot;/&gt;&lt;Image&gt;&lt;filename val=&quot;C:\Users\Matt\AppData\Local\Temp\PR\data\asimages\{945E0107-B52A-4FAD-9633-A173EDB97C40}_39.png&quot;/&gt;&lt;left val=&quot;190&quot;/&gt;&lt;top val=&quot;417&quot;/&gt;&lt;width val=&quot;286&quot;/&gt;&lt;height val=&quot;72&quot;/&gt;&lt;hasText val=&quot;1&quot;/&gt;&lt;/Image&gt;&lt;/ThreeDShapeInfo&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1AAE5FA-DCC8-406B-9E03-E08B6BDF8541}&quot;/&gt;&lt;isInvalidForFieldText val=&quot;0&quot;/&gt;&lt;Image&gt;&lt;filename val=&quot;C:\Users\Matt\AppData\Local\Temp\PR\data\asimages\{C1AAE5FA-DCC8-406B-9E03-E08B6BDF8541}_39.png&quot;/&gt;&lt;left val=&quot;208&quot;/&gt;&lt;top val=&quot;442&quot;/&gt;&lt;width val=&quot;273&quot;/&gt;&lt;height val=&quot;72&quot;/&gt;&lt;hasText val=&quot;1&quot;/&gt;&lt;/Image&gt;&lt;/ThreeDShapeInfo&gt;"/>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D405BEB3-A105-43F7-8613-FD1D4BF66ED1}_39.png&quot;/&gt;&lt;left val=&quot;496&quot;/&gt;&lt;top val=&quot;451&quot;/&gt;&lt;width val=&quot;91&quot;/&gt;&lt;height val=&quot;35&quot;/&gt;&lt;hasText val=&quot;1&quot;/&gt;&lt;/Image&gt;&lt;/ThreeDShapeInfo&gt;"/>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9898DF99-6A6D-45C9-8107-7A1818296C5B}_39.png&quot;/&gt;&lt;left val=&quot;593&quot;/&gt;&lt;top val=&quot;451&quot;/&gt;&lt;width val=&quot;91&quot;/&gt;&lt;height val=&quot;35&quot;/&gt;&lt;hasText val=&quot;1&quot;/&gt;&lt;/Image&gt;&lt;/ThreeDShapeInfo&gt;"/>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4F84F6A1-153C-41BA-ABF2-2225114FD587}&quot;/&gt;&lt;isInvalidForFieldText val=&quot;0&quot;/&gt;&lt;Image&gt;&lt;filename val=&quot;C:\Users\Matt\AppData\Local\Temp\PR\data\asimages\{4F84F6A1-153C-41BA-ABF2-2225114FD587}_39.png&quot;/&gt;&lt;left val=&quot;202&quot;/&gt;&lt;top val=&quot;429&quot;/&gt;&lt;width val=&quot;270&quot;/&gt;&lt;height val=&quot;69&quot;/&gt;&lt;hasText val=&quot;1&quot;/&gt;&lt;/Image&gt;&lt;/ThreeDShapeInfo&gt;"/>
</p:tagLst>
</file>

<file path=ppt/tags/tag51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 name="HTML_AUTOSHAPE_INFO" val="&lt;ThreeDShapeInfo&gt;&lt;uuid val=&quot;1001&quot;/&gt;&lt;isInvalidForFieldText val=&quot;0&quot;/&gt;&lt;hasMultipleQuizShape val=&quot;1&quot;/&gt;&lt;Image&gt;&lt;filename val=&quot;C:\Users\Matt\AppData\Local\Temp\PR\data\asimages\{9218A18F-A974-4FA4-A98D-103260C939A5}_39.png&quot;/&gt;&lt;left val=&quot;68&quot;/&gt;&lt;top val=&quot;99&quot;/&gt;&lt;width val=&quot;42&quot;/&gt;&lt;height val=&quot;39&quot;/&gt;&lt;hasText val=&quot;1&quot;/&gt;&lt;/Image&gt;&lt;Image&gt;&lt;filename val=&quot;C:\Users\Matt\AppData\Local\Temp\PR\data\asimages\{8EA7C8AB-6A6C-4B37-A5A2-44BCAB8FDA16}_39.png&quot;/&gt;&lt;left val=&quot;92&quot;/&gt;&lt;top val=&quot;99&quot;/&gt;&lt;width val=&quot;409&quot;/&gt;&lt;height val=&quot;39&quot;/&gt;&lt;hasText val=&quot;1&quot;/&gt;&lt;/Image&gt;&lt;/ThreeDShapeInfo&gt;"/>
</p:tagLst>
</file>

<file path=ppt/tags/tag51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 name="HTML_AUTOSHAPE_INFO" val="&lt;ThreeDShapeInfo&gt;&lt;uuid val=&quot;1002&quot;/&gt;&lt;isInvalidForFieldText val=&quot;0&quot;/&gt;&lt;hasMultipleQuizShape val=&quot;1&quot;/&gt;&lt;Image&gt;&lt;filename val=&quot;C:\Users\Matt\AppData\Local\Temp\PR\data\asimages\{1708F813-6922-4168-9DCF-999157506909}_39.png&quot;/&gt;&lt;left val=&quot;68&quot;/&gt;&lt;top val=&quot;135&quot;/&gt;&lt;width val=&quot;43&quot;/&gt;&lt;height val=&quot;39&quot;/&gt;&lt;hasText val=&quot;1&quot;/&gt;&lt;/Image&gt;&lt;Image&gt;&lt;filename val=&quot;C:\Users\Matt\AppData\Local\Temp\PR\data\asimages\{BB156674-8EEF-446F-AFAA-6F6B5B6C273A}_39.png&quot;/&gt;&lt;left val=&quot;93&quot;/&gt;&lt;top val=&quot;135&quot;/&gt;&lt;width val=&quot;408&quot;/&gt;&lt;height val=&quot;39&quot;/&gt;&lt;hasText val=&quot;1&quot;/&gt;&lt;/Image&gt;&lt;/ThreeDShape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 name="HTML_AUTOSHAPE_INFO" val="&lt;ThreeDShapeInfo&gt;&lt;uuid val=&quot;1003&quot;/&gt;&lt;isInvalidForFieldText val=&quot;0&quot;/&gt;&lt;hasMultipleQuizShape val=&quot;1&quot;/&gt;&lt;Image&gt;&lt;filename val=&quot;C:\Users\Matt\AppData\Local\Temp\PR\data\asimages\{C6451CF1-2549-4584-9F31-3DDC7ECD043A}_39.png&quot;/&gt;&lt;left val=&quot;68&quot;/&gt;&lt;top val=&quot;169&quot;/&gt;&lt;width val=&quot;43&quot;/&gt;&lt;height val=&quot;39&quot;/&gt;&lt;hasText val=&quot;1&quot;/&gt;&lt;/Image&gt;&lt;Image&gt;&lt;filename val=&quot;C:\Users\Matt\AppData\Local\Temp\PR\data\asimages\{E42A13C4-7EEC-4436-A89A-C3058EE0C6F6}_39.png&quot;/&gt;&lt;left val=&quot;93&quot;/&gt;&lt;top val=&quot;169&quot;/&gt;&lt;width val=&quot;408&quot;/&gt;&lt;height val=&quot;39&quot;/&gt;&lt;hasText val=&quot;1&quot;/&gt;&lt;/Image&gt;&lt;/ThreeDShapeInfo&gt;"/>
</p:tagLst>
</file>

<file path=ppt/tags/tag51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 name="HTML_AUTOSHAPE_INFO" val="&lt;ThreeDShapeInfo&gt;&lt;uuid val=&quot;1004&quot;/&gt;&lt;isInvalidForFieldText val=&quot;0&quot;/&gt;&lt;hasMultipleQuizShape val=&quot;1&quot;/&gt;&lt;Image&gt;&lt;filename val=&quot;C:\Users\Matt\AppData\Local\Temp\PR\data\asimages\{BC0C1789-D935-4D14-9D6A-2B5C97A48D41}_39.png&quot;/&gt;&lt;left val=&quot;68&quot;/&gt;&lt;top val=&quot;205&quot;/&gt;&lt;width val=&quot;44&quot;/&gt;&lt;height val=&quot;39&quot;/&gt;&lt;hasText val=&quot;1&quot;/&gt;&lt;/Image&gt;&lt;Image&gt;&lt;filename val=&quot;C:\Users\Matt\AppData\Local\Temp\PR\data\asimages\{A1DDE9C9-86DD-421C-A46A-7C7FFC2F3DF8}_39.png&quot;/&gt;&lt;left val=&quot;94&quot;/&gt;&lt;top val=&quot;205&quot;/&gt;&lt;width val=&quot;406&quot;/&gt;&lt;height val=&quot;39&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37.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 name="HTML_SHAPEINFO" val="&lt;ThreeDShapeInfo&gt;&lt;uuid val=&quot;100&quot;/&gt;&lt;isInvalidForFieldText val=&quot;0&quot;/&gt;&lt;Image&gt;&lt;filename val=&quot;C:\Users\Matt\AppData\Local\Temp\PR\data\asimages\{9AE280F1-856B-4B55-8AD7-DFC58DCC9951}_40.png&quot;/&gt;&lt;left val=&quot;11&quot;/&gt;&lt;top val=&quot;21&quot;/&gt;&lt;width val=&quot;673&quot;/&gt;&lt;height val=&quot;99&quot;/&gt;&lt;hasText val=&quot;1&quot;/&gt;&lt;/Image&gt;&lt;/ThreeDShape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BB96BF8F-4690-4879-83F9-2DED42A1FE64}&quot;/&gt;&lt;isInvalidForFieldText val=&quot;0&quot;/&gt;&lt;Image&gt;&lt;filename val=&quot;C:\Users\Matt\AppData\Local\Temp\PR\data\asimages\{BB96BF8F-4690-4879-83F9-2DED42A1FE64}_40.png&quot;/&gt;&lt;left val=&quot;66&quot;/&gt;&lt;top val=&quot;349&quot;/&gt;&lt;width val=&quot;271&quot;/&gt;&lt;height val=&quot;72&quot;/&gt;&lt;hasText val=&quot;1&quot;/&gt;&lt;/Image&gt;&lt;/ThreeDShape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E6268955-FCA4-4817-8C6F-02317AC48B0E}&quot;/&gt;&lt;isInvalidForFieldText val=&quot;0&quot;/&gt;&lt;Image&gt;&lt;filename val=&quot;C:\Users\Matt\AppData\Local\Temp\PR\data\asimages\{E6268955-FCA4-4817-8C6F-02317AC48B0E}_40.png&quot;/&gt;&lt;left val=&quot;390&quot;/&gt;&lt;top val=&quot;349&quot;/&gt;&lt;width val=&quot;271&quot;/&gt;&lt;height val=&quot;7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4942D6D-AFAC-4926-A37B-B34F79B4F398}&quot;/&gt;&lt;isInvalidForFieldText val=&quot;0&quot;/&gt;&lt;Image&gt;&lt;filename val=&quot;C:\Users\Matt\AppData\Local\Temp\PR\data\asimages\{64942D6D-AFAC-4926-A37B-B34F79B4F398}_40.png&quot;/&gt;&lt;left val=&quot;196&quot;/&gt;&lt;top val=&quot;417&quot;/&gt;&lt;width val=&quot;271&quot;/&gt;&lt;height val=&quot;69&quot;/&gt;&lt;hasText val=&quot;1&quot;/&gt;&lt;/Image&gt;&lt;/ThreeDShape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707BB6B-60D3-4264-913F-7FAD7B5E017F}&quot;/&gt;&lt;isInvalidForFieldText val=&quot;0&quot;/&gt;&lt;Image&gt;&lt;filename val=&quot;C:\Users\Matt\AppData\Local\Temp\PR\data\asimages\{D707BB6B-60D3-4264-913F-7FAD7B5E017F}_40.png&quot;/&gt;&lt;left val=&quot;185&quot;/&gt;&lt;top val=&quot;382&quot;/&gt;&lt;width val=&quot;541&quot;/&gt;&lt;height val=&quot;75&quot;/&gt;&lt;hasText val=&quot;1&quot;/&gt;&lt;/Image&gt;&lt;/ThreeDShapeInfo&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36CC8C5-E023-45FC-B5E8-28BF5CADA7C0}&quot;/&gt;&lt;isInvalidForFieldText val=&quot;0&quot;/&gt;&lt;Image&gt;&lt;filename val=&quot;C:\Users\Matt\AppData\Local\Temp\PR\data\asimages\{536CC8C5-E023-45FC-B5E8-28BF5CADA7C0}_40.png&quot;/&gt;&lt;left val=&quot;185&quot;/&gt;&lt;top val=&quot;440&quot;/&gt;&lt;width val=&quot;541&quot;/&gt;&lt;height val=&quot;75&quot;/&gt;&lt;hasText val=&quot;1&quot;/&gt;&lt;/Image&gt;&lt;/ThreeDShapeInfo&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8CB68502-A36A-460C-AF92-BAC97A899B1F}&quot;/&gt;&lt;isInvalidForFieldText val=&quot;0&quot;/&gt;&lt;Image&gt;&lt;filename val=&quot;C:\Users\Matt\AppData\Local\Temp\PR\data\asimages\{8CB68502-A36A-460C-AF92-BAC97A899B1F}_40.png&quot;/&gt;&lt;left val=&quot;190&quot;/&gt;&lt;top val=&quot;417&quot;/&gt;&lt;width val=&quot;286&quot;/&gt;&lt;height val=&quot;72&quot;/&gt;&lt;hasText val=&quot;1&quot;/&gt;&lt;/Image&gt;&lt;/ThreeDShapeInfo&gt;"/>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70CC811-223B-4844-B62B-7985687BA5C5}&quot;/&gt;&lt;isInvalidForFieldText val=&quot;0&quot;/&gt;&lt;Image&gt;&lt;filename val=&quot;C:\Users\Matt\AppData\Local\Temp\PR\data\asimages\{170CC811-223B-4844-B62B-7985687BA5C5}_40.png&quot;/&gt;&lt;left val=&quot;208&quot;/&gt;&lt;top val=&quot;442&quot;/&gt;&lt;width val=&quot;273&quot;/&gt;&lt;height val=&quot;72&quot;/&gt;&lt;hasText val=&quot;1&quot;/&gt;&lt;/Image&gt;&lt;/ThreeDShapeInfo&gt;"/>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88E0F05-169E-4563-914D-7A7EECC59C94}_40.png&quot;/&gt;&lt;left val=&quot;496&quot;/&gt;&lt;top val=&quot;451&quot;/&gt;&lt;width val=&quot;91&quot;/&gt;&lt;height val=&quot;35&quot;/&gt;&lt;hasText val=&quot;1&quot;/&gt;&lt;/Image&gt;&lt;/ThreeDShapeInfo&gt;"/>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3A2B4838-3EE7-434D-8F03-C78A802308CE}_40.png&quot;/&gt;&lt;left val=&quot;593&quot;/&gt;&lt;top val=&quot;451&quot;/&gt;&lt;width val=&quot;91&quot;/&gt;&lt;height val=&quot;35&quot;/&gt;&lt;hasText val=&quot;1&quot;/&gt;&lt;/Image&gt;&lt;/ThreeDShapeInfo&gt;"/>
</p:tagLst>
</file>

<file path=ppt/tags/tag54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91780FE-D70E-4BFB-A6BF-E2FA85E3B01D}&quot;/&gt;&lt;isInvalidForFieldText val=&quot;0&quot;/&gt;&lt;Image&gt;&lt;filename val=&quot;C:\Users\Matt\AppData\Local\Temp\PR\data\asimages\{C91780FE-D70E-4BFB-A6BF-E2FA85E3B01D}_40.png&quot;/&gt;&lt;left val=&quot;202&quot;/&gt;&lt;top val=&quot;429&quot;/&gt;&lt;width val=&quot;270&quot;/&gt;&lt;height val=&quot;69&quot;/&gt;&lt;hasText val=&quot;1&quot;/&gt;&lt;/Image&gt;&lt;/ThreeDShapeInfo&gt;"/>
</p:tagLst>
</file>

<file path=ppt/tags/tag54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 name="HTML_AUTOSHAPE_INFO" val="&lt;ThreeDShapeInfo&gt;&lt;uuid val=&quot;1001&quot;/&gt;&lt;isInvalidForFieldText val=&quot;0&quot;/&gt;&lt;hasMultipleQuizShape val=&quot;1&quot;/&gt;&lt;Image&gt;&lt;filename val=&quot;C:\Users\Matt\AppData\Local\Temp\PR\data\asimages\{98DD407F-AC91-4E81-A05B-BEACAD2D28A2}_40.png&quot;/&gt;&lt;left val=&quot;68&quot;/&gt;&lt;top val=&quot;99&quot;/&gt;&lt;width val=&quot;42&quot;/&gt;&lt;height val=&quot;39&quot;/&gt;&lt;hasText val=&quot;1&quot;/&gt;&lt;/Image&gt;&lt;Image&gt;&lt;filename val=&quot;C:\Users\Matt\AppData\Local\Temp\PR\data\asimages\{55EBE817-CF9C-4752-AE9E-88EB520B443C}_40.png&quot;/&gt;&lt;left val=&quot;92&quot;/&gt;&lt;top val=&quot;99&quot;/&gt;&lt;width val=&quot;409&quot;/&gt;&lt;height val=&quot;39&quot;/&gt;&lt;hasText val=&quot;1&quot;/&gt;&lt;/Image&gt;&lt;/ThreeDShapeInfo&gt;"/>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 name="HTML_AUTOSHAPE_INFO" val="&lt;ThreeDShapeInfo&gt;&lt;uuid val=&quot;1002&quot;/&gt;&lt;isInvalidForFieldText val=&quot;0&quot;/&gt;&lt;hasMultipleQuizShape val=&quot;1&quot;/&gt;&lt;Image&gt;&lt;filename val=&quot;C:\Users\Matt\AppData\Local\Temp\PR\data\asimages\{B9D98B67-480F-4DD7-8D1E-93350DE93DE3}_40.png&quot;/&gt;&lt;left val=&quot;68&quot;/&gt;&lt;top val=&quot;135&quot;/&gt;&lt;width val=&quot;43&quot;/&gt;&lt;height val=&quot;39&quot;/&gt;&lt;hasText val=&quot;1&quot;/&gt;&lt;/Image&gt;&lt;Image&gt;&lt;filename val=&quot;C:\Users\Matt\AppData\Local\Temp\PR\data\asimages\{362E70E1-03C9-4CDE-9B0C-D7E89A676A10}_40.png&quot;/&gt;&lt;left val=&quot;93&quot;/&gt;&lt;top val=&quot;135&quot;/&gt;&lt;width val=&quot;408&quot;/&gt;&lt;height val=&quot;39&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 name="HTML_AUTOSHAPE_INFO" val="&lt;ThreeDShapeInfo&gt;&lt;uuid val=&quot;1003&quot;/&gt;&lt;isInvalidForFieldText val=&quot;0&quot;/&gt;&lt;hasMultipleQuizShape val=&quot;1&quot;/&gt;&lt;Image&gt;&lt;filename val=&quot;C:\Users\Matt\AppData\Local\Temp\PR\data\asimages\{600ADB31-C23D-46B2-B5C7-972960461F82}_40.png&quot;/&gt;&lt;left val=&quot;68&quot;/&gt;&lt;top val=&quot;169&quot;/&gt;&lt;width val=&quot;43&quot;/&gt;&lt;height val=&quot;39&quot;/&gt;&lt;hasText val=&quot;1&quot;/&gt;&lt;/Image&gt;&lt;Image&gt;&lt;filename val=&quot;C:\Users\Matt\AppData\Local\Temp\PR\data\asimages\{A96E4D75-A544-49BE-BBC6-1115A54AE86D}_40.png&quot;/&gt;&lt;left val=&quot;93&quot;/&gt;&lt;top val=&quot;169&quot;/&gt;&lt;width val=&quot;408&quot;/&gt;&lt;height val=&quot;39&quot;/&gt;&lt;hasText val=&quot;1&quot;/&gt;&lt;/Image&gt;&lt;/ThreeDShapeInfo&gt;"/>
</p:tagLst>
</file>

<file path=ppt/tags/tag55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 name="HTML_AUTOSHAPE_INFO" val="&lt;ThreeDShapeInfo&gt;&lt;uuid val=&quot;1004&quot;/&gt;&lt;isInvalidForFieldText val=&quot;0&quot;/&gt;&lt;hasMultipleQuizShape val=&quot;1&quot;/&gt;&lt;Image&gt;&lt;filename val=&quot;C:\Users\Matt\AppData\Local\Temp\PR\data\asimages\{E386E364-685A-40FD-A7D4-87514BC66395}_40.png&quot;/&gt;&lt;left val=&quot;68&quot;/&gt;&lt;top val=&quot;205&quot;/&gt;&lt;width val=&quot;44&quot;/&gt;&lt;height val=&quot;39&quot;/&gt;&lt;hasText val=&quot;1&quot;/&gt;&lt;/Image&gt;&lt;Image&gt;&lt;filename val=&quot;C:\Users\Matt\AppData\Local\Temp\PR\data\asimages\{DEFFB7C5-AE2E-4F63-A099-756E42F60247}_40.png&quot;/&gt;&lt;left val=&quot;94&quot;/&gt;&lt;top val=&quot;205&quot;/&gt;&lt;width val=&quot;406&quot;/&gt;&lt;height val=&quot;39&quot;/&gt;&lt;hasText val=&quot;1&quot;/&gt;&lt;/Image&gt;&lt;/ThreeDShapeInfo&gt;"/>
</p:tagLst>
</file>

<file path=ppt/tags/tag55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6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4&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569.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 name="HTML_SHAPEINFO" val="&lt;ThreeDShapeInfo&gt;&lt;uuid val=&quot;100&quot;/&gt;&lt;isInvalidForFieldText val=&quot;0&quot;/&gt;&lt;Image&gt;&lt;filename val=&quot;C:\Users\Matt\AppData\Local\Temp\PR\data\asimages\{23BB87FE-E54F-4659-AAC1-03651F6E6909}_41.png&quot;/&gt;&lt;left val=&quot;11&quot;/&gt;&lt;top val=&quot;21&quot;/&gt;&lt;width val=&quot;673&quot;/&gt;&lt;height val=&quot;9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5244556-B94E-45D0-94D4-0BE0DC3FD7B9}&quot;/&gt;&lt;isInvalidForFieldText val=&quot;0&quot;/&gt;&lt;Image&gt;&lt;filename val=&quot;C:\Users\Matt\AppData\Local\Temp\PR\data\asimages\{25244556-B94E-45D0-94D4-0BE0DC3FD7B9}_41.png&quot;/&gt;&lt;left val=&quot;66&quot;/&gt;&lt;top val=&quot;349&quot;/&gt;&lt;width val=&quot;271&quot;/&gt;&lt;height val=&quot;72&quot;/&gt;&lt;hasText val=&quot;1&quot;/&gt;&lt;/Image&gt;&lt;/ThreeDShape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09EDA7B-0085-4285-AF1F-F70372115704}&quot;/&gt;&lt;isInvalidForFieldText val=&quot;0&quot;/&gt;&lt;Image&gt;&lt;filename val=&quot;C:\Users\Matt\AppData\Local\Temp\PR\data\asimages\{509EDA7B-0085-4285-AF1F-F70372115704}_41.png&quot;/&gt;&lt;left val=&quot;390&quot;/&gt;&lt;top val=&quot;349&quot;/&gt;&lt;width val=&quot;271&quot;/&gt;&lt;height val=&quot;72&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3DA5A1F-316A-4826-90CB-2CC47685515C}&quot;/&gt;&lt;isInvalidForFieldText val=&quot;0&quot;/&gt;&lt;Image&gt;&lt;filename val=&quot;C:\Users\Matt\AppData\Local\Temp\PR\data\asimages\{C3DA5A1F-316A-4826-90CB-2CC47685515C}_41.png&quot;/&gt;&lt;left val=&quot;196&quot;/&gt;&lt;top val=&quot;417&quot;/&gt;&lt;width val=&quot;271&quot;/&gt;&lt;height val=&quot;69&quot;/&gt;&lt;hasText val=&quot;1&quot;/&gt;&lt;/Image&gt;&lt;/ThreeDShapeInfo&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1989884-5F18-47DE-A0EA-9F8061A58E93}&quot;/&gt;&lt;isInvalidForFieldText val=&quot;0&quot;/&gt;&lt;Image&gt;&lt;filename val=&quot;C:\Users\Matt\AppData\Local\Temp\PR\data\asimages\{41989884-5F18-47DE-A0EA-9F8061A58E93}_41.png&quot;/&gt;&lt;left val=&quot;185&quot;/&gt;&lt;top val=&quot;382&quot;/&gt;&lt;width val=&quot;541&quot;/&gt;&lt;height val=&quot;75&quot;/&gt;&lt;hasText val=&quot;1&quot;/&gt;&lt;/Image&gt;&lt;/ThreeDShapeInfo&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AA4A59E-9C6E-485C-9C49-1C0C8EB0D896}&quot;/&gt;&lt;isInvalidForFieldText val=&quot;0&quot;/&gt;&lt;Image&gt;&lt;filename val=&quot;C:\Users\Matt\AppData\Local\Temp\PR\data\asimages\{DAA4A59E-9C6E-485C-9C49-1C0C8EB0D896}_41.png&quot;/&gt;&lt;left val=&quot;185&quot;/&gt;&lt;top val=&quot;440&quot;/&gt;&lt;width val=&quot;541&quot;/&gt;&lt;height val=&quot;75&quot;/&gt;&lt;hasText val=&quot;1&quot;/&gt;&lt;/Image&gt;&lt;/ThreeDShapeInfo&gt;"/>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B0E54838-5E6A-449B-812A-D75B6DBB4F2F}&quot;/&gt;&lt;isInvalidForFieldText val=&quot;0&quot;/&gt;&lt;Image&gt;&lt;filename val=&quot;C:\Users\Matt\AppData\Local\Temp\PR\data\asimages\{B0E54838-5E6A-449B-812A-D75B6DBB4F2F}_41.png&quot;/&gt;&lt;left val=&quot;190&quot;/&gt;&lt;top val=&quot;417&quot;/&gt;&lt;width val=&quot;286&quot;/&gt;&lt;height val=&quot;72&quot;/&gt;&lt;hasText val=&quot;1&quot;/&gt;&lt;/Image&gt;&lt;/ThreeDShapeInfo&gt;"/>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2B2F3F1-D9A1-48A9-8ABA-EE6A7E1020E1}&quot;/&gt;&lt;isInvalidForFieldText val=&quot;0&quot;/&gt;&lt;Image&gt;&lt;filename val=&quot;C:\Users\Matt\AppData\Local\Temp\PR\data\asimages\{C2B2F3F1-D9A1-48A9-8ABA-EE6A7E1020E1}_41.png&quot;/&gt;&lt;left val=&quot;208&quot;/&gt;&lt;top val=&quot;442&quot;/&gt;&lt;width val=&quot;273&quot;/&gt;&lt;height val=&quot;72&quot;/&gt;&lt;hasText val=&quot;1&quot;/&gt;&lt;/Image&gt;&lt;/ThreeDShapeInfo&gt;"/>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5E49389-162B-411F-822A-425585590E69}_41.png&quot;/&gt;&lt;left val=&quot;496&quot;/&gt;&lt;top val=&quot;451&quot;/&gt;&lt;width val=&quot;91&quot;/&gt;&lt;height val=&quot;35&quot;/&gt;&lt;hasText val=&quot;1&quot;/&gt;&lt;/Image&gt;&lt;/ThreeDShapeInfo&gt;"/>
</p:tagLst>
</file>

<file path=ppt/tags/tag57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3AB4BE7-0A97-4CC7-8391-D6F6764245FD}_41.png&quot;/&gt;&lt;left val=&quot;593&quot;/&gt;&lt;top val=&quot;451&quot;/&gt;&lt;width val=&quot;91&quot;/&gt;&lt;height val=&quot;35&quot;/&gt;&lt;hasText val=&quot;1&quot;/&gt;&lt;/Image&gt;&lt;/ThreeDShapeInfo&gt;"/>
</p:tagLst>
</file>

<file path=ppt/tags/tag57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04D19636-C342-4ADE-919F-27F72C60CE35}&quot;/&gt;&lt;isInvalidForFieldText val=&quot;0&quot;/&gt;&lt;Image&gt;&lt;filename val=&quot;C:\Users\Matt\AppData\Local\Temp\PR\data\asimages\{04D19636-C342-4ADE-919F-27F72C60CE35}_41.png&quot;/&gt;&lt;left val=&quot;202&quot;/&gt;&lt;top val=&quot;429&quot;/&gt;&lt;width val=&quot;270&quot;/&gt;&lt;height val=&quot;6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 name="HTML_AUTOSHAPE_INFO" val="&lt;ThreeDShapeInfo&gt;&lt;uuid val=&quot;1001&quot;/&gt;&lt;isInvalidForFieldText val=&quot;0&quot;/&gt;&lt;hasMultipleQuizShape val=&quot;1&quot;/&gt;&lt;Image&gt;&lt;filename val=&quot;C:\Users\Matt\AppData\Local\Temp\PR\data\asimages\{48959D15-E5A5-46EA-B864-14BAE5DB02BB}_41.png&quot;/&gt;&lt;left val=&quot;68&quot;/&gt;&lt;top val=&quot;99&quot;/&gt;&lt;width val=&quot;42&quot;/&gt;&lt;height val=&quot;39&quot;/&gt;&lt;hasText val=&quot;1&quot;/&gt;&lt;/Image&gt;&lt;Image&gt;&lt;filename val=&quot;C:\Users\Matt\AppData\Local\Temp\PR\data\asimages\{29016397-96F3-4CCD-A01E-970E3E494847}_41.png&quot;/&gt;&lt;left val=&quot;92&quot;/&gt;&lt;top val=&quot;99&quot;/&gt;&lt;width val=&quot;409&quot;/&gt;&lt;height val=&quot;39&quot;/&gt;&lt;hasText val=&quot;1&quot;/&gt;&lt;/Image&gt;&lt;/ThreeDShapeInfo&gt;"/>
</p:tagLst>
</file>

<file path=ppt/tags/tag58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 name="HTML_AUTOSHAPE_INFO" val="&lt;ThreeDShapeInfo&gt;&lt;uuid val=&quot;1002&quot;/&gt;&lt;isInvalidForFieldText val=&quot;0&quot;/&gt;&lt;hasMultipleQuizShape val=&quot;1&quot;/&gt;&lt;Image&gt;&lt;filename val=&quot;C:\Users\Matt\AppData\Local\Temp\PR\data\asimages\{954C9E6C-92ED-49CD-9E31-38EDEE607392}_41.png&quot;/&gt;&lt;left val=&quot;68&quot;/&gt;&lt;top val=&quot;135&quot;/&gt;&lt;width val=&quot;43&quot;/&gt;&lt;height val=&quot;39&quot;/&gt;&lt;hasText val=&quot;1&quot;/&gt;&lt;/Image&gt;&lt;Image&gt;&lt;filename val=&quot;C:\Users\Matt\AppData\Local\Temp\PR\data\asimages\{496A1C6D-F78B-4C0B-AF41-AA0CE0B23706}_41.png&quot;/&gt;&lt;left val=&quot;93&quot;/&gt;&lt;top val=&quot;135&quot;/&gt;&lt;width val=&quot;408&quot;/&gt;&lt;height val=&quot;60&quot;/&gt;&lt;hasText val=&quot;1&quot;/&gt;&lt;/Image&gt;&lt;/ThreeDShapeInfo&gt;"/>
</p:tagLst>
</file>

<file path=ppt/tags/tag58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 name="HTML_AUTOSHAPE_INFO" val="&lt;ThreeDShapeInfo&gt;&lt;uuid val=&quot;1003&quot;/&gt;&lt;isInvalidForFieldText val=&quot;0&quot;/&gt;&lt;hasMultipleQuizShape val=&quot;1&quot;/&gt;&lt;Image&gt;&lt;filename val=&quot;C:\Users\Matt\AppData\Local\Temp\PR\data\asimages\{AB40B978-2DBB-41BC-83D5-D8E2703B3729}_41.png&quot;/&gt;&lt;left val=&quot;68&quot;/&gt;&lt;top val=&quot;191&quot;/&gt;&lt;width val=&quot;43&quot;/&gt;&lt;height val=&quot;39&quot;/&gt;&lt;hasText val=&quot;1&quot;/&gt;&lt;/Image&gt;&lt;Image&gt;&lt;filename val=&quot;C:\Users\Matt\AppData\Local\Temp\PR\data\asimages\{715E9DA8-C89B-4EF2-984A-00BB2F26F04B}_41.png&quot;/&gt;&lt;left val=&quot;93&quot;/&gt;&lt;top val=&quot;191&quot;/&gt;&lt;width val=&quot;408&quot;/&gt;&lt;height val=&quot;39&quot;/&gt;&lt;hasText val=&quot;1&quot;/&gt;&lt;/Image&gt;&lt;/ThreeDShapeInfo&gt;"/>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 name="HTML_AUTOSHAPE_INFO" val="&lt;ThreeDShapeInfo&gt;&lt;uuid val=&quot;1004&quot;/&gt;&lt;isInvalidForFieldText val=&quot;0&quot;/&gt;&lt;hasMultipleQuizShape val=&quot;1&quot;/&gt;&lt;Image&gt;&lt;filename val=&quot;C:\Users\Matt\AppData\Local\Temp\PR\data\asimages\{DBB27585-902F-4456-BA72-D1F3E3A938A0}_41.png&quot;/&gt;&lt;left val=&quot;68&quot;/&gt;&lt;top val=&quot;226&quot;/&gt;&lt;width val=&quot;44&quot;/&gt;&lt;height val=&quot;39&quot;/&gt;&lt;hasText val=&quot;1&quot;/&gt;&lt;/Image&gt;&lt;Image&gt;&lt;filename val=&quot;C:\Users\Matt\AppData\Local\Temp\PR\data\asimages\{73FF7FEA-212A-4F0F-9D9A-8A7D215F1706}_41.png&quot;/&gt;&lt;left val=&quot;94&quot;/&gt;&lt;top val=&quot;226&quot;/&gt;&lt;width val=&quot;406&quot;/&gt;&lt;height val=&quot;39&quot;/&gt;&lt;hasText val=&quot;1&quot;/&gt;&lt;/Image&gt;&lt;/ThreeDShapeInfo&gt;"/>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8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9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59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01.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B25E8B72-F380-426D-A9F9-E0C1984B67E6}_42.png&quot;/&gt;&lt;left val=&quot;12&quot;/&gt;&lt;top val=&quot;21&quot;/&gt;&lt;width val=&quot;682&quot;/&gt;&lt;height val=&quot;98&quot;/&gt;&lt;hasText val=&quot;1&quot;/&gt;&lt;/Image&gt;&lt;/ThreeDShape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2557CBD-2C25-4BC5-BF61-B52A47E92FC6}&quot;/&gt;&lt;isInvalidForFieldText val=&quot;0&quot;/&gt;&lt;Image&gt;&lt;filename val=&quot;C:\Users\Matt\AppData\Local\Temp\PR\data\asimages\{52557CBD-2C25-4BC5-BF61-B52A47E92FC6}_42.png&quot;/&gt;&lt;left val=&quot;66&quot;/&gt;&lt;top val=&quot;349&quot;/&gt;&lt;width val=&quot;271&quot;/&gt;&lt;height val=&quot;72&quot;/&gt;&lt;hasText val=&quot;1&quot;/&gt;&lt;/Image&gt;&lt;/ThreeDShape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FD0EEA9-C1E7-4CA3-A01E-F6519868CC77}&quot;/&gt;&lt;isInvalidForFieldText val=&quot;0&quot;/&gt;&lt;Image&gt;&lt;filename val=&quot;C:\Users\Matt\AppData\Local\Temp\PR\data\asimages\{9FD0EEA9-C1E7-4CA3-A01E-F6519868CC77}_42.png&quot;/&gt;&lt;left val=&quot;390&quot;/&gt;&lt;top val=&quot;349&quot;/&gt;&lt;width val=&quot;271&quot;/&gt;&lt;height val=&quot;72&quot;/&gt;&lt;hasText val=&quot;1&quot;/&gt;&lt;/Image&gt;&lt;/ThreeDShapeInfo&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360E11E-2CD0-4493-87A6-C093877DD28B}&quot;/&gt;&lt;isInvalidForFieldText val=&quot;0&quot;/&gt;&lt;Image&gt;&lt;filename val=&quot;C:\Users\Matt\AppData\Local\Temp\PR\data\asimages\{4360E11E-2CD0-4493-87A6-C093877DD28B}_42.png&quot;/&gt;&lt;left val=&quot;196&quot;/&gt;&lt;top val=&quot;417&quot;/&gt;&lt;width val=&quot;271&quot;/&gt;&lt;height val=&quot;69&quot;/&gt;&lt;hasText val=&quot;1&quot;/&gt;&lt;/Image&gt;&lt;/ThreeDShapeInfo&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D696A54-8C8E-4706-8DDD-CEB3980428A9}&quot;/&gt;&lt;isInvalidForFieldText val=&quot;0&quot;/&gt;&lt;Image&gt;&lt;filename val=&quot;C:\Users\Matt\AppData\Local\Temp\PR\data\asimages\{1D696A54-8C8E-4706-8DDD-CEB3980428A9}_42.png&quot;/&gt;&lt;left val=&quot;185&quot;/&gt;&lt;top val=&quot;382&quot;/&gt;&lt;width val=&quot;541&quot;/&gt;&lt;height val=&quot;75&quot;/&gt;&lt;hasText val=&quot;1&quot;/&gt;&lt;/Image&gt;&lt;/ThreeDShapeInfo&gt;"/>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A343019F-4516-4D6F-9462-8949E44245AE}&quot;/&gt;&lt;isInvalidForFieldText val=&quot;0&quot;/&gt;&lt;Image&gt;&lt;filename val=&quot;C:\Users\Matt\AppData\Local\Temp\PR\data\asimages\{A343019F-4516-4D6F-9462-8949E44245AE}_42.png&quot;/&gt;&lt;left val=&quot;185&quot;/&gt;&lt;top val=&quot;440&quot;/&gt;&lt;width val=&quot;541&quot;/&gt;&lt;height val=&quot;75&quot;/&gt;&lt;hasText val=&quot;1&quot;/&gt;&lt;/Image&gt;&lt;/ThreeDShapeInfo&gt;"/>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E6059F7-2782-4AE7-A9D7-701D70BE9C77}&quot;/&gt;&lt;isInvalidForFieldText val=&quot;0&quot;/&gt;&lt;Image&gt;&lt;filename val=&quot;C:\Users\Matt\AppData\Local\Temp\PR\data\asimages\{5E6059F7-2782-4AE7-A9D7-701D70BE9C77}_42.png&quot;/&gt;&lt;left val=&quot;190&quot;/&gt;&lt;top val=&quot;417&quot;/&gt;&lt;width val=&quot;286&quot;/&gt;&lt;height val=&quot;72&quot;/&gt;&lt;hasText val=&quot;1&quot;/&gt;&lt;/Image&gt;&lt;/ThreeDShapeInfo&gt;"/>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CB2864C-9D5D-46CA-934B-ABCDD1ED231C}&quot;/&gt;&lt;isInvalidForFieldText val=&quot;0&quot;/&gt;&lt;Image&gt;&lt;filename val=&quot;C:\Users\Matt\AppData\Local\Temp\PR\data\asimages\{9CB2864C-9D5D-46CA-934B-ABCDD1ED231C}_42.png&quot;/&gt;&lt;left val=&quot;208&quot;/&gt;&lt;top val=&quot;442&quot;/&gt;&lt;width val=&quot;273&quot;/&gt;&lt;height val=&quot;72&quot;/&gt;&lt;hasText val=&quot;1&quot;/&gt;&lt;/Image&gt;&lt;/ThreeDShapeInfo&gt;"/>
</p:tagLst>
</file>

<file path=ppt/tags/tag60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2C9281F-F648-4A50-B132-C39A10A2026C}_42.png&quot;/&gt;&lt;left val=&quot;496&quot;/&gt;&lt;top val=&quot;451&quot;/&gt;&lt;width val=&quot;91&quot;/&gt;&lt;height val=&quot;3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294D4AD-BB04-46D9-826C-2CCDB3E32D97}_42.png&quot;/&gt;&lt;left val=&quot;593&quot;/&gt;&lt;top val=&quot;451&quot;/&gt;&lt;width val=&quot;91&quot;/&gt;&lt;height val=&quot;35&quot;/&gt;&lt;hasText val=&quot;1&quot;/&gt;&lt;/Image&gt;&lt;/ThreeDShapeInfo&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C8462E8-E449-484D-9894-EBA436744431}&quot;/&gt;&lt;isInvalidForFieldText val=&quot;0&quot;/&gt;&lt;Image&gt;&lt;filename val=&quot;C:\Users\Matt\AppData\Local\Temp\PR\data\asimages\{3C8462E8-E449-484D-9894-EBA436744431}_42.png&quot;/&gt;&lt;left val=&quot;202&quot;/&gt;&lt;top val=&quot;429&quot;/&gt;&lt;width val=&quot;270&quot;/&gt;&lt;height val=&quot;69&quot;/&gt;&lt;hasText val=&quot;1&quot;/&gt;&lt;/Image&gt;&lt;/ThreeDShapeInfo&gt;"/>
</p:tagLst>
</file>

<file path=ppt/tags/tag6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 name="HTML_AUTOSHAPE_INFO" val="&lt;ThreeDShapeInfo&gt;&lt;uuid val=&quot;1001&quot;/&gt;&lt;isInvalidForFieldText val=&quot;0&quot;/&gt;&lt;hasMultipleQuizShape val=&quot;1&quot;/&gt;&lt;Image&gt;&lt;filename val=&quot;C:\Users\Matt\AppData\Local\Temp\PR\data\asimages\{2D72709D-7A97-456B-871A-30AF50E7E412}_42.png&quot;/&gt;&lt;left val=&quot;68&quot;/&gt;&lt;top val=&quot;99&quot;/&gt;&lt;width val=&quot;42&quot;/&gt;&lt;height val=&quot;39&quot;/&gt;&lt;hasText val=&quot;1&quot;/&gt;&lt;/Image&gt;&lt;Image&gt;&lt;filename val=&quot;C:\Users\Matt\AppData\Local\Temp\PR\data\asimages\{CF7672F1-18FC-40C3-B081-272CB5210E98}_42.png&quot;/&gt;&lt;left val=&quot;92&quot;/&gt;&lt;top val=&quot;99&quot;/&gt;&lt;width val=&quot;409&quot;/&gt;&lt;height val=&quot;39&quot;/&gt;&lt;hasText val=&quot;1&quot;/&gt;&lt;/Image&gt;&lt;/ThreeDShapeInfo&gt;"/>
</p:tagLst>
</file>

<file path=ppt/tags/tag6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 name="HTML_AUTOSHAPE_INFO" val="&lt;ThreeDShapeInfo&gt;&lt;uuid val=&quot;1002&quot;/&gt;&lt;isInvalidForFieldText val=&quot;0&quot;/&gt;&lt;hasMultipleQuizShape val=&quot;1&quot;/&gt;&lt;Image&gt;&lt;filename val=&quot;C:\Users\Matt\AppData\Local\Temp\PR\data\asimages\{55FDFF24-1FBD-49C0-B24C-F9137F5E9394}_42.png&quot;/&gt;&lt;left val=&quot;68&quot;/&gt;&lt;top val=&quot;135&quot;/&gt;&lt;width val=&quot;43&quot;/&gt;&lt;height val=&quot;39&quot;/&gt;&lt;hasText val=&quot;1&quot;/&gt;&lt;/Image&gt;&lt;Image&gt;&lt;filename val=&quot;C:\Users\Matt\AppData\Local\Temp\PR\data\asimages\{05F35ED3-4B18-4C49-9EC2-7D0E3E741B6F}_42.png&quot;/&gt;&lt;left val=&quot;93&quot;/&gt;&lt;top val=&quot;135&quot;/&gt;&lt;width val=&quot;408&quot;/&gt;&lt;height val=&quot;39&quot;/&gt;&lt;hasText val=&quot;1&quot;/&gt;&lt;/Image&gt;&lt;/ThreeDShapeInfo&gt;"/>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 name="HTML_AUTOSHAPE_INFO" val="&lt;ThreeDShapeInfo&gt;&lt;uuid val=&quot;1003&quot;/&gt;&lt;isInvalidForFieldText val=&quot;0&quot;/&gt;&lt;hasMultipleQuizShape val=&quot;1&quot;/&gt;&lt;Image&gt;&lt;filename val=&quot;C:\Users\Matt\AppData\Local\Temp\PR\data\asimages\{52863FB1-8E10-4317-93C0-EAA40A87E247}_42.png&quot;/&gt;&lt;left val=&quot;68&quot;/&gt;&lt;top val=&quot;169&quot;/&gt;&lt;width val=&quot;43&quot;/&gt;&lt;height val=&quot;39&quot;/&gt;&lt;hasText val=&quot;1&quot;/&gt;&lt;/Image&gt;&lt;Image&gt;&lt;filename val=&quot;C:\Users\Matt\AppData\Local\Temp\PR\data\asimages\{53008346-EA99-47E3-BF0B-C34E578A4958}_42.png&quot;/&gt;&lt;left val=&quot;93&quot;/&gt;&lt;top val=&quot;169&quot;/&gt;&lt;width val=&quot;408&quot;/&gt;&lt;height val=&quot;39&quot;/&gt;&lt;hasText val=&quot;1&quot;/&gt;&lt;/Image&gt;&lt;/ThreeDShapeInfo&gt;"/>
</p:tagLst>
</file>

<file path=ppt/tags/tag6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 name="HTML_AUTOSHAPE_INFO" val="&lt;ThreeDShapeInfo&gt;&lt;uuid val=&quot;1004&quot;/&gt;&lt;isInvalidForFieldText val=&quot;0&quot;/&gt;&lt;hasMultipleQuizShape val=&quot;1&quot;/&gt;&lt;Image&gt;&lt;filename val=&quot;C:\Users\Matt\AppData\Local\Temp\PR\data\asimages\{78428355-B067-49FA-A423-7DCE4E752368}_42.png&quot;/&gt;&lt;left val=&quot;68&quot;/&gt;&lt;top val=&quot;205&quot;/&gt;&lt;width val=&quot;44&quot;/&gt;&lt;height val=&quot;39&quot;/&gt;&lt;hasText val=&quot;1&quot;/&gt;&lt;/Image&gt;&lt;Image&gt;&lt;filename val=&quot;C:\Users\Matt\AppData\Local\Temp\PR\data\asimages\{AECFE5A6-1BA7-4AF3-A5B5-6344D65F66E3}_42.png&quot;/&gt;&lt;left val=&quot;94&quot;/&gt;&lt;top val=&quot;205&quot;/&gt;&lt;width val=&quot;406&quot;/&gt;&lt;height val=&quot;39&quot;/&gt;&lt;hasText val=&quot;1&quot;/&gt;&lt;/Image&gt;&lt;/ThreeDShapeInfo&gt;"/>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33.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 name="HTML_SHAPEINFO" val="&lt;ThreeDShapeInfo&gt;&lt;uuid val=&quot;100&quot;/&gt;&lt;isInvalidForFieldText val=&quot;0&quot;/&gt;&lt;Image&gt;&lt;filename val=&quot;C:\Users\Matt\AppData\Local\Temp\PR\data\asimages\{98700AFC-DF7E-4A0D-B3F3-76503C4D35EF}_43.png&quot;/&gt;&lt;left val=&quot;13&quot;/&gt;&lt;top val=&quot;21&quot;/&gt;&lt;width val=&quot;681&quot;/&gt;&lt;height val=&quot;97&quot;/&gt;&lt;hasText val=&quot;1&quot;/&gt;&lt;/Image&gt;&lt;/ThreeDShape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D8A66D3-2068-44D7-90C5-66DC6A4F9844}&quot;/&gt;&lt;isInvalidForFieldText val=&quot;0&quot;/&gt;&lt;Image&gt;&lt;filename val=&quot;C:\Users\Matt\AppData\Local\Temp\PR\data\asimages\{AD8A66D3-2068-44D7-90C5-66DC6A4F9844}_43.png&quot;/&gt;&lt;left val=&quot;66&quot;/&gt;&lt;top val=&quot;349&quot;/&gt;&lt;width val=&quot;271&quot;/&gt;&lt;height val=&quot;72&quot;/&gt;&lt;hasText val=&quot;1&quot;/&gt;&lt;/Image&gt;&lt;/ThreeDShapeInfo&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2FAFFF7-E6C4-409B-A992-D3C299CB7DD2}&quot;/&gt;&lt;isInvalidForFieldText val=&quot;0&quot;/&gt;&lt;Image&gt;&lt;filename val=&quot;C:\Users\Matt\AppData\Local\Temp\PR\data\asimages\{92FAFFF7-E6C4-409B-A992-D3C299CB7DD2}_43.png&quot;/&gt;&lt;left val=&quot;390&quot;/&gt;&lt;top val=&quot;349&quot;/&gt;&lt;width val=&quot;271&quot;/&gt;&lt;height val=&quot;72&quot;/&gt;&lt;hasText val=&quot;1&quot;/&gt;&lt;/Image&gt;&lt;/ThreeDShapeInfo&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7D83390-6DF4-4607-ABA3-63D168A1B697}&quot;/&gt;&lt;isInvalidForFieldText val=&quot;0&quot;/&gt;&lt;Image&gt;&lt;filename val=&quot;C:\Users\Matt\AppData\Local\Temp\PR\data\asimages\{17D83390-6DF4-4607-ABA3-63D168A1B697}_43.png&quot;/&gt;&lt;left val=&quot;196&quot;/&gt;&lt;top val=&quot;417&quot;/&gt;&lt;width val=&quot;271&quot;/&gt;&lt;height val=&quot;69&quot;/&gt;&lt;hasText val=&quot;1&quot;/&gt;&lt;/Image&gt;&lt;/ThreeDShapeInfo&gt;"/>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45D9D55-175C-438B-8C2F-B4964DF14375}&quot;/&gt;&lt;isInvalidForFieldText val=&quot;0&quot;/&gt;&lt;Image&gt;&lt;filename val=&quot;C:\Users\Matt\AppData\Local\Temp\PR\data\asimages\{945D9D55-175C-438B-8C2F-B4964DF14375}_43.png&quot;/&gt;&lt;left val=&quot;185&quot;/&gt;&lt;top val=&quot;382&quot;/&gt;&lt;width val=&quot;541&quot;/&gt;&lt;height val=&quot;75&quot;/&gt;&lt;hasText val=&quot;1&quot;/&gt;&lt;/Image&gt;&lt;/ThreeDShapeInfo&gt;"/>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8CBAA38-EF4C-4161-9986-5C6E853123E9}&quot;/&gt;&lt;isInvalidForFieldText val=&quot;0&quot;/&gt;&lt;Image&gt;&lt;filename val=&quot;C:\Users\Matt\AppData\Local\Temp\PR\data\asimages\{B8CBAA38-EF4C-4161-9986-5C6E853123E9}_43.png&quot;/&gt;&lt;left val=&quot;185&quot;/&gt;&lt;top val=&quot;440&quot;/&gt;&lt;width val=&quot;541&quot;/&gt;&lt;height val=&quot;75&quot;/&gt;&lt;hasText val=&quot;1&quot;/&gt;&lt;/Image&gt;&lt;/ThreeDShapeInfo&gt;"/>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A163C04-95E3-4893-A03D-7D75C38C905A}&quot;/&gt;&lt;isInvalidForFieldText val=&quot;0&quot;/&gt;&lt;Image&gt;&lt;filename val=&quot;C:\Users\Matt\AppData\Local\Temp\PR\data\asimages\{5A163C04-95E3-4893-A03D-7D75C38C905A}_43.png&quot;/&gt;&lt;left val=&quot;190&quot;/&gt;&lt;top val=&quot;417&quot;/&gt;&lt;width val=&quot;286&quot;/&gt;&lt;height val=&quot;7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94E1A45-45D5-4B96-B6A2-E5CB8E208CD2}&quot;/&gt;&lt;isInvalidForFieldText val=&quot;0&quot;/&gt;&lt;Image&gt;&lt;filename val=&quot;C:\Users\Matt\AppData\Local\Temp\PR\data\asimages\{C94E1A45-45D5-4B96-B6A2-E5CB8E208CD2}_43.png&quot;/&gt;&lt;left val=&quot;208&quot;/&gt;&lt;top val=&quot;442&quot;/&gt;&lt;width val=&quot;273&quot;/&gt;&lt;height val=&quot;72&quot;/&gt;&lt;hasText val=&quot;1&quot;/&gt;&lt;/Image&gt;&lt;/ThreeDShapeInfo&gt;"/>
</p:tagLst>
</file>

<file path=ppt/tags/tag6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F90FC847-0387-4ECF-B774-D79011850ACF}_43.png&quot;/&gt;&lt;left val=&quot;496&quot;/&gt;&lt;top val=&quot;451&quot;/&gt;&lt;width val=&quot;91&quot;/&gt;&lt;height val=&quot;35&quot;/&gt;&lt;hasText val=&quot;1&quot;/&gt;&lt;/Image&gt;&lt;/ThreeDShapeInfo&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06827E38-ACA1-4DC4-B0FD-50DEC3E835D8}_43.png&quot;/&gt;&lt;left val=&quot;593&quot;/&gt;&lt;top val=&quot;451&quot;/&gt;&lt;width val=&quot;91&quot;/&gt;&lt;height val=&quot;35&quot;/&gt;&lt;hasText val=&quot;1&quot;/&gt;&lt;/Image&gt;&lt;/ThreeDShapeInfo&gt;"/>
</p:tagLst>
</file>

<file path=ppt/tags/tag64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624FCC9-1E0A-4D39-882E-6842E4D0E4D7}&quot;/&gt;&lt;isInvalidForFieldText val=&quot;0&quot;/&gt;&lt;Image&gt;&lt;filename val=&quot;C:\Users\Matt\AppData\Local\Temp\PR\data\asimages\{F624FCC9-1E0A-4D39-882E-6842E4D0E4D7}_43.png&quot;/&gt;&lt;left val=&quot;202&quot;/&gt;&lt;top val=&quot;429&quot;/&gt;&lt;width val=&quot;270&quot;/&gt;&lt;height val=&quot;69&quot;/&gt;&lt;hasText val=&quot;1&quot;/&gt;&lt;/Image&gt;&lt;/ThreeDShapeInfo&gt;"/>
</p:tagLst>
</file>

<file path=ppt/tags/tag64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 name="HTML_AUTOSHAPE_INFO" val="&lt;ThreeDShapeInfo&gt;&lt;uuid val=&quot;1001&quot;/&gt;&lt;isInvalidForFieldText val=&quot;0&quot;/&gt;&lt;hasMultipleQuizShape val=&quot;1&quot;/&gt;&lt;Image&gt;&lt;filename val=&quot;C:\Users\Matt\AppData\Local\Temp\PR\data\asimages\{B7B9A400-7B29-4D39-92D1-7F7081B98F6C}_43.png&quot;/&gt;&lt;left val=&quot;68&quot;/&gt;&lt;top val=&quot;99&quot;/&gt;&lt;width val=&quot;42&quot;/&gt;&lt;height val=&quot;39&quot;/&gt;&lt;hasText val=&quot;1&quot;/&gt;&lt;/Image&gt;&lt;Image&gt;&lt;filename val=&quot;C:\Users\Matt\AppData\Local\Temp\PR\data\asimages\{7C40236C-9935-4A78-9800-F58D6738992C}_43.png&quot;/&gt;&lt;left val=&quot;92&quot;/&gt;&lt;top val=&quot;99&quot;/&gt;&lt;width val=&quot;409&quot;/&gt;&lt;height val=&quot;39&quot;/&gt;&lt;hasText val=&quot;1&quot;/&gt;&lt;/Image&gt;&lt;/ThreeDShape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 name="HTML_AUTOSHAPE_INFO" val="&lt;ThreeDShapeInfo&gt;&lt;uuid val=&quot;1002&quot;/&gt;&lt;isInvalidForFieldText val=&quot;0&quot;/&gt;&lt;hasMultipleQuizShape val=&quot;1&quot;/&gt;&lt;Image&gt;&lt;filename val=&quot;C:\Users\Matt\AppData\Local\Temp\PR\data\asimages\{9AD240DB-B06D-40E1-8D84-4DD8E16BC3ED}_43.png&quot;/&gt;&lt;left val=&quot;68&quot;/&gt;&lt;top val=&quot;135&quot;/&gt;&lt;width val=&quot;43&quot;/&gt;&lt;height val=&quot;39&quot;/&gt;&lt;hasText val=&quot;1&quot;/&gt;&lt;/Image&gt;&lt;Image&gt;&lt;filename val=&quot;C:\Users\Matt\AppData\Local\Temp\PR\data\asimages\{3B459325-FCEF-4E97-8182-D312FD3A1E2F}_43.png&quot;/&gt;&lt;left val=&quot;93&quot;/&gt;&lt;top val=&quot;135&quot;/&gt;&lt;width val=&quot;408&quot;/&gt;&lt;height val=&quot;39&quot;/&gt;&lt;hasText val=&quot;1&quot;/&gt;&lt;/Image&gt;&lt;/ThreeDShapeInfo&gt;"/>
</p:tagLst>
</file>

<file path=ppt/tags/tag64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 name="HTML_AUTOSHAPE_INFO" val="&lt;ThreeDShapeInfo&gt;&lt;uuid val=&quot;1003&quot;/&gt;&lt;isInvalidForFieldText val=&quot;0&quot;/&gt;&lt;hasMultipleQuizShape val=&quot;1&quot;/&gt;&lt;Image&gt;&lt;filename val=&quot;C:\Users\Matt\AppData\Local\Temp\PR\data\asimages\{20B8D8B0-3DDA-4604-BAB2-79738450E47F}_43.png&quot;/&gt;&lt;left val=&quot;68&quot;/&gt;&lt;top val=&quot;169&quot;/&gt;&lt;width val=&quot;43&quot;/&gt;&lt;height val=&quot;39&quot;/&gt;&lt;hasText val=&quot;1&quot;/&gt;&lt;/Image&gt;&lt;Image&gt;&lt;filename val=&quot;C:\Users\Matt\AppData\Local\Temp\PR\data\asimages\{C9916BE2-3AFC-4D04-87EF-831C6EAA5410}_43.png&quot;/&gt;&lt;left val=&quot;93&quot;/&gt;&lt;top val=&quot;169&quot;/&gt;&lt;width val=&quot;408&quot;/&gt;&lt;height val=&quot;39&quot;/&gt;&lt;hasText val=&quot;1&quot;/&gt;&lt;/Image&gt;&lt;/ThreeDShapeInfo&gt;"/>
</p:tagLst>
</file>

<file path=ppt/tags/tag64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 name="HTML_AUTOSHAPE_INFO" val="&lt;ThreeDShapeInfo&gt;&lt;uuid val=&quot;1004&quot;/&gt;&lt;isInvalidForFieldText val=&quot;0&quot;/&gt;&lt;hasMultipleQuizShape val=&quot;1&quot;/&gt;&lt;Image&gt;&lt;filename val=&quot;C:\Users\Matt\AppData\Local\Temp\PR\data\asimages\{0E2E2CE7-470D-44CC-9E63-BE1D648AADAC}_43.png&quot;/&gt;&lt;left val=&quot;68&quot;/&gt;&lt;top val=&quot;205&quot;/&gt;&lt;width val=&quot;44&quot;/&gt;&lt;height val=&quot;39&quot;/&gt;&lt;hasText val=&quot;1&quot;/&gt;&lt;/Image&gt;&lt;Image&gt;&lt;filename val=&quot;C:\Users\Matt\AppData\Local\Temp\PR\data\asimages\{66E4FAB8-3684-4799-98CB-7EB314D219A9}_43.png&quot;/&gt;&lt;left val=&quot;94&quot;/&gt;&lt;top val=&quot;205&quot;/&gt;&lt;width val=&quot;406&quot;/&gt;&lt;height val=&quot;39&quot;/&gt;&lt;hasText val=&quot;1&quot;/&gt;&lt;/Image&gt;&lt;/ThreeDShapeInfo&gt;"/>
</p:tagLst>
</file>

<file path=ppt/tags/tag64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5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5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5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65.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 name="HTML_SHAPEINFO" val="&lt;ThreeDShapeInfo&gt;&lt;uuid val=&quot;100&quot;/&gt;&lt;isInvalidForFieldText val=&quot;0&quot;/&gt;&lt;Image&gt;&lt;filename val=&quot;C:\Users\Matt\AppData\Local\Temp\PR\data\asimages\{E184E7C5-B687-46FF-8602-E43B33F60EFA}_44.png&quot;/&gt;&lt;left val=&quot;11&quot;/&gt;&lt;top val=&quot;21&quot;/&gt;&lt;width val=&quot;673&quot;/&gt;&lt;height val=&quot;99&quot;/&gt;&lt;hasText val=&quot;1&quot;/&gt;&lt;/Image&gt;&lt;/ThreeDShapeInfo&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051BD2D-30F1-4A86-9858-E1327C7C6E19}&quot;/&gt;&lt;isInvalidForFieldText val=&quot;0&quot;/&gt;&lt;Image&gt;&lt;filename val=&quot;C:\Users\Matt\AppData\Local\Temp\PR\data\asimages\{D051BD2D-30F1-4A86-9858-E1327C7C6E19}_44.png&quot;/&gt;&lt;left val=&quot;66&quot;/&gt;&lt;top val=&quot;349&quot;/&gt;&lt;width val=&quot;271&quot;/&gt;&lt;height val=&quot;72&quot;/&gt;&lt;hasText val=&quot;1&quot;/&gt;&lt;/Image&gt;&lt;/ThreeDShapeInfo&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A32A326-0606-49E2-B11F-73147F97B8D5}&quot;/&gt;&lt;isInvalidForFieldText val=&quot;0&quot;/&gt;&lt;Image&gt;&lt;filename val=&quot;C:\Users\Matt\AppData\Local\Temp\PR\data\asimages\{1A32A326-0606-49E2-B11F-73147F97B8D5}_44.png&quot;/&gt;&lt;left val=&quot;390&quot;/&gt;&lt;top val=&quot;349&quot;/&gt;&lt;width val=&quot;271&quot;/&gt;&lt;height val=&quot;72&quot;/&gt;&lt;hasText val=&quot;1&quot;/&gt;&lt;/Image&gt;&lt;/ThreeDShapeInfo&gt;"/>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481BA80-9F79-4FFD-B487-E2235424F2F1}&quot;/&gt;&lt;isInvalidForFieldText val=&quot;0&quot;/&gt;&lt;Image&gt;&lt;filename val=&quot;C:\Users\Matt\AppData\Local\Temp\PR\data\asimages\{3481BA80-9F79-4FFD-B487-E2235424F2F1}_44.png&quot;/&gt;&lt;left val=&quot;196&quot;/&gt;&lt;top val=&quot;417&quot;/&gt;&lt;width val=&quot;271&quot;/&gt;&lt;height val=&quot;69&quot;/&gt;&lt;hasText val=&quot;1&quot;/&gt;&lt;/Image&gt;&lt;/ThreeDShapeInfo&gt;"/>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1C641A5-30C7-448A-92F1-EACCAA04E996}&quot;/&gt;&lt;isInvalidForFieldText val=&quot;0&quot;/&gt;&lt;Image&gt;&lt;filename val=&quot;C:\Users\Matt\AppData\Local\Temp\PR\data\asimages\{31C641A5-30C7-448A-92F1-EACCAA04E996}_44.png&quot;/&gt;&lt;left val=&quot;185&quot;/&gt;&lt;top val=&quot;382&quot;/&gt;&lt;width val=&quot;541&quot;/&gt;&lt;height val=&quot;7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0CCDE32-B7F4-4A06-B1D5-19C365BFD3C4}&quot;/&gt;&lt;isInvalidForFieldText val=&quot;0&quot;/&gt;&lt;Image&gt;&lt;filename val=&quot;C:\Users\Matt\AppData\Local\Temp\PR\data\asimages\{10CCDE32-B7F4-4A06-B1D5-19C365BFD3C4}_44.png&quot;/&gt;&lt;left val=&quot;185&quot;/&gt;&lt;top val=&quot;440&quot;/&gt;&lt;width val=&quot;541&quot;/&gt;&lt;height val=&quot;75&quot;/&gt;&lt;hasText val=&quot;1&quot;/&gt;&lt;/Image&gt;&lt;/ThreeDShapeInfo&gt;"/>
</p:tagLst>
</file>

<file path=ppt/tags/tag67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149C1EC-9508-4C60-8F79-6F3E4596EBAF}&quot;/&gt;&lt;isInvalidForFieldText val=&quot;0&quot;/&gt;&lt;Image&gt;&lt;filename val=&quot;C:\Users\Matt\AppData\Local\Temp\PR\data\asimages\{E149C1EC-9508-4C60-8F79-6F3E4596EBAF}_44.png&quot;/&gt;&lt;left val=&quot;190&quot;/&gt;&lt;top val=&quot;417&quot;/&gt;&lt;width val=&quot;286&quot;/&gt;&lt;height val=&quot;72&quot;/&gt;&lt;hasText val=&quot;1&quot;/&gt;&lt;/Image&gt;&lt;/ThreeDShapeInfo&gt;"/>
</p:tagLst>
</file>

<file path=ppt/tags/tag67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AFCF344-E6A4-4104-A1E9-282DF90016FC}&quot;/&gt;&lt;isInvalidForFieldText val=&quot;0&quot;/&gt;&lt;Image&gt;&lt;filename val=&quot;C:\Users\Matt\AppData\Local\Temp\PR\data\asimages\{BAFCF344-E6A4-4104-A1E9-282DF90016FC}_44.png&quot;/&gt;&lt;left val=&quot;208&quot;/&gt;&lt;top val=&quot;442&quot;/&gt;&lt;width val=&quot;273&quot;/&gt;&lt;height val=&quot;72&quot;/&gt;&lt;hasText val=&quot;1&quot;/&gt;&lt;/Image&gt;&lt;/ThreeDShape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895F425C-301D-459D-9AB9-AB2ED9F454A4}_44.png&quot;/&gt;&lt;left val=&quot;496&quot;/&gt;&lt;top val=&quot;451&quot;/&gt;&lt;width val=&quot;91&quot;/&gt;&lt;height val=&quot;35&quot;/&gt;&lt;hasText val=&quot;1&quot;/&gt;&lt;/Image&gt;&lt;/ThreeDShapeInfo&gt;"/>
</p:tagLst>
</file>

<file path=ppt/tags/tag67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DC1C0DB9-F4A5-42C1-874B-26C3A0E1CDE8}_44.png&quot;/&gt;&lt;left val=&quot;593&quot;/&gt;&lt;top val=&quot;451&quot;/&gt;&lt;width val=&quot;91&quot;/&gt;&lt;height val=&quot;35&quot;/&gt;&lt;hasText val=&quot;1&quot;/&gt;&lt;/Image&gt;&lt;/ThreeDShapeInfo&gt;"/>
</p:tagLst>
</file>

<file path=ppt/tags/tag67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4EF84C6-4763-46B0-AA50-77D00C0A5744}&quot;/&gt;&lt;isInvalidForFieldText val=&quot;0&quot;/&gt;&lt;Image&gt;&lt;filename val=&quot;C:\Users\Matt\AppData\Local\Temp\PR\data\asimages\{14EF84C6-4763-46B0-AA50-77D00C0A5744}_44.png&quot;/&gt;&lt;left val=&quot;202&quot;/&gt;&lt;top val=&quot;429&quot;/&gt;&lt;width val=&quot;270&quot;/&gt;&lt;height val=&quot;69&quot;/&gt;&lt;hasText val=&quot;1&quot;/&gt;&lt;/Image&gt;&lt;/ThreeDShape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 name="HTML_AUTOSHAPE_INFO" val="&lt;ThreeDShapeInfo&gt;&lt;uuid val=&quot;1001&quot;/&gt;&lt;isInvalidForFieldText val=&quot;0&quot;/&gt;&lt;hasMultipleQuizShape val=&quot;1&quot;/&gt;&lt;Image&gt;&lt;filename val=&quot;C:\Users\Matt\AppData\Local\Temp\PR\data\asimages\{FE7594B4-405F-4EEB-8ABA-AE7E503904DF}_44.png&quot;/&gt;&lt;left val=&quot;68&quot;/&gt;&lt;top val=&quot;99&quot;/&gt;&lt;width val=&quot;42&quot;/&gt;&lt;height val=&quot;39&quot;/&gt;&lt;hasText val=&quot;1&quot;/&gt;&lt;/Image&gt;&lt;Image&gt;&lt;filename val=&quot;C:\Users\Matt\AppData\Local\Temp\PR\data\asimages\{646027B9-0DCC-4AF4-8F15-732C4B57CF82}_44.png&quot;/&gt;&lt;left val=&quot;92&quot;/&gt;&lt;top val=&quot;99&quot;/&gt;&lt;width val=&quot;409&quot;/&gt;&lt;height val=&quot;39&quot;/&gt;&lt;hasText val=&quot;1&quot;/&gt;&lt;/Image&gt;&lt;/ThreeDShapeInfo&gt;"/>
</p:tagLst>
</file>

<file path=ppt/tags/tag67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 name="HTML_AUTOSHAPE_INFO" val="&lt;ThreeDShapeInfo&gt;&lt;uuid val=&quot;1002&quot;/&gt;&lt;isInvalidForFieldText val=&quot;0&quot;/&gt;&lt;hasMultipleQuizShape val=&quot;1&quot;/&gt;&lt;Image&gt;&lt;filename val=&quot;C:\Users\Matt\AppData\Local\Temp\PR\data\asimages\{5ACAF3FB-F0C3-4051-83E6-A4FB0559427C}_44.png&quot;/&gt;&lt;left val=&quot;68&quot;/&gt;&lt;top val=&quot;135&quot;/&gt;&lt;width val=&quot;43&quot;/&gt;&lt;height val=&quot;39&quot;/&gt;&lt;hasText val=&quot;1&quot;/&gt;&lt;/Image&gt;&lt;Image&gt;&lt;filename val=&quot;C:\Users\Matt\AppData\Local\Temp\PR\data\asimages\{00A04635-7340-4529-A6DE-C24E55AE2C08}_44.png&quot;/&gt;&lt;left val=&quot;93&quot;/&gt;&lt;top val=&quot;135&quot;/&gt;&lt;width val=&quot;408&quot;/&gt;&lt;height val=&quot;39&quot;/&gt;&lt;hasText val=&quot;1&quot;/&gt;&lt;/Image&gt;&lt;/ThreeDShapeInfo&gt;"/>
</p:tagLst>
</file>

<file path=ppt/tags/tag67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 name="HTML_AUTOSHAPE_INFO" val="&lt;ThreeDShapeInfo&gt;&lt;uuid val=&quot;1003&quot;/&gt;&lt;isInvalidForFieldText val=&quot;0&quot;/&gt;&lt;hasMultipleQuizShape val=&quot;1&quot;/&gt;&lt;Image&gt;&lt;filename val=&quot;C:\Users\Matt\AppData\Local\Temp\PR\data\asimages\{E1ACEB71-F24D-44BB-992D-DA05C5924ED3}_44.png&quot;/&gt;&lt;left val=&quot;68&quot;/&gt;&lt;top val=&quot;169&quot;/&gt;&lt;width val=&quot;43&quot;/&gt;&lt;height val=&quot;39&quot;/&gt;&lt;hasText val=&quot;1&quot;/&gt;&lt;/Image&gt;&lt;Image&gt;&lt;filename val=&quot;C:\Users\Matt\AppData\Local\Temp\PR\data\asimages\{301F2D14-8C2D-4262-A5BB-F41DA49D4192}_44.png&quot;/&gt;&lt;left val=&quot;93&quot;/&gt;&lt;top val=&quot;169&quot;/&gt;&lt;width val=&quot;408&quot;/&gt;&lt;height val=&quot;39&quot;/&gt;&lt;hasText val=&quot;1&quot;/&gt;&lt;/Image&gt;&lt;/ThreeDShapeInfo&gt;"/>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 name="HTML_AUTOSHAPE_INFO" val="&lt;ThreeDShapeInfo&gt;&lt;uuid val=&quot;1004&quot;/&gt;&lt;isInvalidForFieldText val=&quot;0&quot;/&gt;&lt;hasMultipleQuizShape val=&quot;1&quot;/&gt;&lt;Image&gt;&lt;filename val=&quot;C:\Users\Matt\AppData\Local\Temp\PR\data\asimages\{A6D7C863-70DE-448D-B4A9-BBFA208044EE}_44.png&quot;/&gt;&lt;left val=&quot;68&quot;/&gt;&lt;top val=&quot;205&quot;/&gt;&lt;width val=&quot;44&quot;/&gt;&lt;height val=&quot;39&quot;/&gt;&lt;hasText val=&quot;1&quot;/&gt;&lt;/Image&gt;&lt;Image&gt;&lt;filename val=&quot;C:\Users\Matt\AppData\Local\Temp\PR\data\asimages\{2EC447CB-0FA0-474F-AFDA-111B605E32AD}_44.png&quot;/&gt;&lt;left val=&quot;94&quot;/&gt;&lt;top val=&quot;205&quot;/&gt;&lt;width val=&quot;406&quot;/&gt;&lt;height val=&quot;39&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8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8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697.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 name="HTML_SHAPEINFO" val="&lt;ThreeDShapeInfo&gt;&lt;uuid val=&quot;100&quot;/&gt;&lt;isInvalidForFieldText val=&quot;0&quot;/&gt;&lt;Image&gt;&lt;filename val=&quot;C:\Users\Matt\AppData\Local\Temp\PR\data\asimages\{AFC0C0BC-782E-4D91-90C3-854D27B70D8A}_45.png&quot;/&gt;&lt;left val=&quot;14&quot;/&gt;&lt;top val=&quot;21&quot;/&gt;&lt;width val=&quot;675&quot;/&gt;&lt;height val=&quot;96&quot;/&gt;&lt;hasText val=&quot;1&quot;/&gt;&lt;/Image&gt;&lt;/ThreeDShapeInfo&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1F5FE539-6079-4B8B-BBE3-F115E94AD4E1}&quot;/&gt;&lt;isInvalidForFieldText val=&quot;0&quot;/&gt;&lt;Image&gt;&lt;filename val=&quot;C:\Users\Matt\AppData\Local\Temp\PR\data\asimages\{1F5FE539-6079-4B8B-BBE3-F115E94AD4E1}_45.png&quot;/&gt;&lt;left val=&quot;66&quot;/&gt;&lt;top val=&quot;349&quot;/&gt;&lt;width val=&quot;271&quot;/&gt;&lt;height val=&quot;72&quot;/&gt;&lt;hasText val=&quot;1&quot;/&gt;&lt;/Image&gt;&lt;/ThreeDShapeInfo&gt;"/>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6236817-EA94-443F-826E-428415D533ED}&quot;/&gt;&lt;isInvalidForFieldText val=&quot;0&quot;/&gt;&lt;Image&gt;&lt;filename val=&quot;C:\Users\Matt\AppData\Local\Temp\PR\data\asimages\{26236817-EA94-443F-826E-428415D533ED}_45.png&quot;/&gt;&lt;left val=&quot;390&quot;/&gt;&lt;top val=&quot;349&quot;/&gt;&lt;width val=&quot;271&quot;/&gt;&lt;height val=&quot;7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97A47A93-2FB5-4C98-BE6A-99B11CF3E3B4}&quot;/&gt;&lt;isInvalidForFieldText val=&quot;1&quot;/&gt;&lt;Image&gt;&lt;filename val=&quot;C:\Users\Matt\AppData\Local\Temp\PR\data\asimages\{97A47A93-2FB5-4C98-BE6A-99B11CF3E3B4}_LtOfSld1.png&quot;/&gt;&lt;left val=&quot;0&quot;/&gt;&lt;top val=&quot;407&quot;/&gt;&lt;width val=&quot;722&quot;/&gt;&lt;height val=&quot;133&quot;/&gt;&lt;hasText val=&quot;0&quot;/&gt;&lt;/Image&gt;&lt;Image&gt;&lt;filename val=&quot;C:\Users\Matt\AppData\Local\Temp\PR\data\asimages\{97A47A93-2FB5-4C98-BE6A-99B11CF3E3B4}_MtorLt_text.png&quot;/&gt;&lt;left val=&quot;0&quot;/&gt;&lt;top val=&quot;407&quot;/&gt;&lt;width val=&quot;722&quot;/&gt;&lt;height val=&quot;13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E41E105-28DA-4C4A-84B2-DF46FA450299}&quot;/&gt;&lt;isInvalidForFieldText val=&quot;0&quot;/&gt;&lt;Image&gt;&lt;filename val=&quot;C:\Users\Matt\AppData\Local\Temp\PR\data\asimages\{8E41E105-28DA-4C4A-84B2-DF46FA450299}_45.png&quot;/&gt;&lt;left val=&quot;196&quot;/&gt;&lt;top val=&quot;417&quot;/&gt;&lt;width val=&quot;271&quot;/&gt;&lt;height val=&quot;69&quot;/&gt;&lt;hasText val=&quot;1&quot;/&gt;&lt;/Image&gt;&lt;/ThreeDShapeInfo&gt;"/>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71004FA-BF75-41E9-A29F-D0EC5CBA85A5}&quot;/&gt;&lt;isInvalidForFieldText val=&quot;0&quot;/&gt;&lt;Image&gt;&lt;filename val=&quot;C:\Users\Matt\AppData\Local\Temp\PR\data\asimages\{B71004FA-BF75-41E9-A29F-D0EC5CBA85A5}_45.png&quot;/&gt;&lt;left val=&quot;185&quot;/&gt;&lt;top val=&quot;382&quot;/&gt;&lt;width val=&quot;541&quot;/&gt;&lt;height val=&quot;75&quot;/&gt;&lt;hasText val=&quot;1&quot;/&gt;&lt;/Image&gt;&lt;/ThreeDShapeInfo&gt;"/>
</p:tagLst>
</file>

<file path=ppt/tags/tag70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7A6B9BD-B8EC-455E-9630-82D1D0474C16}&quot;/&gt;&lt;isInvalidForFieldText val=&quot;0&quot;/&gt;&lt;Image&gt;&lt;filename val=&quot;C:\Users\Matt\AppData\Local\Temp\PR\data\asimages\{17A6B9BD-B8EC-455E-9630-82D1D0474C16}_45.png&quot;/&gt;&lt;left val=&quot;185&quot;/&gt;&lt;top val=&quot;440&quot;/&gt;&lt;width val=&quot;541&quot;/&gt;&lt;height val=&quot;75&quot;/&gt;&lt;hasText val=&quot;1&quot;/&gt;&lt;/Image&gt;&lt;/ThreeDShapeInfo&gt;"/>
</p:tagLst>
</file>

<file path=ppt/tags/tag70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6A5F6E8-C75F-4E2B-805A-94C522072F03}&quot;/&gt;&lt;isInvalidForFieldText val=&quot;0&quot;/&gt;&lt;Image&gt;&lt;filename val=&quot;C:\Users\Matt\AppData\Local\Temp\PR\data\asimages\{F6A5F6E8-C75F-4E2B-805A-94C522072F03}_45.png&quot;/&gt;&lt;left val=&quot;190&quot;/&gt;&lt;top val=&quot;417&quot;/&gt;&lt;width val=&quot;286&quot;/&gt;&lt;height val=&quot;72&quot;/&gt;&lt;hasText val=&quot;1&quot;/&gt;&lt;/Image&gt;&lt;/ThreeDShape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879983E0-472F-4473-9124-EEF56B98C094}&quot;/&gt;&lt;isInvalidForFieldText val=&quot;0&quot;/&gt;&lt;Image&gt;&lt;filename val=&quot;C:\Users\Matt\AppData\Local\Temp\PR\data\asimages\{879983E0-472F-4473-9124-EEF56B98C094}_45.png&quot;/&gt;&lt;left val=&quot;208&quot;/&gt;&lt;top val=&quot;442&quot;/&gt;&lt;width val=&quot;273&quot;/&gt;&lt;height val=&quot;72&quot;/&gt;&lt;hasText val=&quot;1&quot;/&gt;&lt;/Image&gt;&lt;/ThreeDShapeInfo&gt;"/>
</p:tagLst>
</file>

<file path=ppt/tags/tag70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E9CF14C3-D80D-48C6-B1C0-C09129BAA6BE}_45.png&quot;/&gt;&lt;left val=&quot;496&quot;/&gt;&lt;top val=&quot;451&quot;/&gt;&lt;width val=&quot;91&quot;/&gt;&lt;height val=&quot;35&quot;/&gt;&lt;hasText val=&quot;1&quot;/&gt;&lt;/Image&gt;&lt;/ThreeDShapeInfo&gt;"/>
</p:tagLst>
</file>

<file path=ppt/tags/tag70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8C99A8F5-2CA0-4876-B58A-5624FFAA9F05}_45.png&quot;/&gt;&lt;left val=&quot;593&quot;/&gt;&lt;top val=&quot;451&quot;/&gt;&lt;width val=&quot;91&quot;/&gt;&lt;height val=&quot;35&quot;/&gt;&lt;hasText val=&quot;1&quot;/&gt;&lt;/Image&gt;&lt;/ThreeDShapeInfo&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C9B7FC90-517C-4767-A236-79BE66B7991D}&quot;/&gt;&lt;isInvalidForFieldText val=&quot;0&quot;/&gt;&lt;Image&gt;&lt;filename val=&quot;C:\Users\Matt\AppData\Local\Temp\PR\data\asimages\{C9B7FC90-517C-4767-A236-79BE66B7991D}_45.png&quot;/&gt;&lt;left val=&quot;202&quot;/&gt;&lt;top val=&quot;429&quot;/&gt;&lt;width val=&quot;270&quot;/&gt;&lt;height val=&quot;69&quot;/&gt;&lt;hasText val=&quot;1&quot;/&gt;&lt;/Image&gt;&lt;/ThreeDShapeInfo&gt;"/>
</p:tagLst>
</file>

<file path=ppt/tags/tag70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0&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 name="HTML_AUTOSHAPE_INFO" val="&lt;ThreeDShapeInfo&gt;&lt;uuid val=&quot;1001&quot;/&gt;&lt;isInvalidForFieldText val=&quot;0&quot;/&gt;&lt;hasMultipleQuizShape val=&quot;1&quot;/&gt;&lt;Image&gt;&lt;filename val=&quot;C:\Users\Matt\AppData\Local\Temp\PR\data\asimages\{37244942-0DFA-4193-B0AB-9F9D1B05282B}_45.png&quot;/&gt;&lt;left val=&quot;68&quot;/&gt;&lt;top val=&quot;99&quot;/&gt;&lt;width val=&quot;42&quot;/&gt;&lt;height val=&quot;39&quot;/&gt;&lt;hasText val=&quot;1&quot;/&gt;&lt;/Image&gt;&lt;Image&gt;&lt;filename val=&quot;C:\Users\Matt\AppData\Local\Temp\PR\data\asimages\{045618BF-ED67-4E47-A4E3-B1956FC558E3}_45.png&quot;/&gt;&lt;left val=&quot;92&quot;/&gt;&lt;top val=&quot;99&quot;/&gt;&lt;width val=&quot;409&quot;/&gt;&lt;height val=&quot;39&quot;/&gt;&lt;hasText val=&quot;1&quot;/&gt;&lt;/Image&gt;&lt;/ThreeDShapeInfo&gt;"/>
</p:tagLst>
</file>

<file path=ppt/tags/tag70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 name="HTML_AUTOSHAPE_INFO" val="&lt;ThreeDShapeInfo&gt;&lt;uuid val=&quot;1002&quot;/&gt;&lt;isInvalidForFieldText val=&quot;0&quot;/&gt;&lt;hasMultipleQuizShape val=&quot;1&quot;/&gt;&lt;Image&gt;&lt;filename val=&quot;C:\Users\Matt\AppData\Local\Temp\PR\data\asimages\{A3A6814B-291C-4616-9698-10CE000C6BA9}_45.png&quot;/&gt;&lt;left val=&quot;68&quot;/&gt;&lt;top val=&quot;135&quot;/&gt;&lt;width val=&quot;43&quot;/&gt;&lt;height val=&quot;39&quot;/&gt;&lt;hasText val=&quot;1&quot;/&gt;&lt;/Image&gt;&lt;Image&gt;&lt;filename val=&quot;C:\Users\Matt\AppData\Local\Temp\PR\data\asimages\{E17CCF34-AF6A-480A-A7A0-7EAB098C0D90}_45.png&quot;/&gt;&lt;left val=&quot;93&quot;/&gt;&lt;top val=&quot;135&quot;/&gt;&lt;width val=&quot;408&quot;/&gt;&lt;height val=&quot;39&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1&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 name="HTML_AUTOSHAPE_INFO" val="&lt;ThreeDShapeInfo&gt;&lt;uuid val=&quot;1003&quot;/&gt;&lt;isInvalidForFieldText val=&quot;0&quot;/&gt;&lt;hasMultipleQuizShape val=&quot;1&quot;/&gt;&lt;Image&gt;&lt;filename val=&quot;C:\Users\Matt\AppData\Local\Temp\PR\data\asimages\{7409F27C-C769-4686-B7F0-3D0CB2BB4671}_45.png&quot;/&gt;&lt;left val=&quot;68&quot;/&gt;&lt;top val=&quot;169&quot;/&gt;&lt;width val=&quot;43&quot;/&gt;&lt;height val=&quot;39&quot;/&gt;&lt;hasText val=&quot;1&quot;/&gt;&lt;/Image&gt;&lt;Image&gt;&lt;filename val=&quot;C:\Users\Matt\AppData\Local\Temp\PR\data\asimages\{79755C7D-D967-4DBF-88C3-82CBED6CFFF4}_45.png&quot;/&gt;&lt;left val=&quot;93&quot;/&gt;&lt;top val=&quot;169&quot;/&gt;&lt;width val=&quot;408&quot;/&gt;&lt;height val=&quot;39&quot;/&gt;&lt;hasText val=&quot;1&quot;/&gt;&lt;/Image&gt;&lt;/ThreeDShapeInfo&gt;"/>
</p:tagLst>
</file>

<file path=ppt/tags/tag71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 name="HTML_AUTOSHAPE_INFO" val="&lt;ThreeDShapeInfo&gt;&lt;uuid val=&quot;1004&quot;/&gt;&lt;isInvalidForFieldText val=&quot;0&quot;/&gt;&lt;hasMultipleQuizShape val=&quot;1&quot;/&gt;&lt;Image&gt;&lt;filename val=&quot;C:\Users\Matt\AppData\Local\Temp\PR\data\asimages\{FD33838E-7480-478C-BFE7-BD711ECB0ADE}_45.png&quot;/&gt;&lt;left val=&quot;68&quot;/&gt;&lt;top val=&quot;205&quot;/&gt;&lt;width val=&quot;44&quot;/&gt;&lt;height val=&quot;39&quot;/&gt;&lt;hasText val=&quot;1&quot;/&gt;&lt;/Image&gt;&lt;Image&gt;&lt;filename val=&quot;C:\Users\Matt\AppData\Local\Temp\PR\data\asimages\{27C42F53-B148-4931-91DB-387D1E80BE1D}_45.png&quot;/&gt;&lt;left val=&quot;94&quot;/&gt;&lt;top val=&quot;205&quot;/&gt;&lt;width val=&quot;406&quot;/&gt;&lt;height val=&quot;39&quot;/&gt;&lt;hasText val=&quot;1&quot;/&gt;&lt;/Image&gt;&lt;/ThreeDShapeInfo&gt;"/>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1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1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2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29.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 name="HTML_SHAPEINFO" val="&lt;ThreeDShapeInfo&gt;&lt;uuid val=&quot;100&quot;/&gt;&lt;isInvalidForFieldText val=&quot;0&quot;/&gt;&lt;Image&gt;&lt;filename val=&quot;C:\Users\Matt\AppData\Local\Temp\PR\data\asimages\{CF56B0C9-DC2D-4F01-B3D9-69B1A0D4366A}_46.png&quot;/&gt;&lt;left val=&quot;12&quot;/&gt;&lt;top val=&quot;21&quot;/&gt;&lt;width val=&quot;693&quot;/&gt;&lt;height val=&quot;9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F4849BD-0171-4DC5-AFAE-C18327F24E3F}&quot;/&gt;&lt;isInvalidForFieldText val=&quot;0&quot;/&gt;&lt;Image&gt;&lt;filename val=&quot;C:\Users\Matt\AppData\Local\Temp\PR\data\asimages\{DF4849BD-0171-4DC5-AFAE-C18327F24E3F}_46.png&quot;/&gt;&lt;left val=&quot;66&quot;/&gt;&lt;top val=&quot;349&quot;/&gt;&lt;width val=&quot;271&quot;/&gt;&lt;height val=&quot;72&quot;/&gt;&lt;hasText val=&quot;1&quot;/&gt;&lt;/Image&gt;&lt;/ThreeDShapeInfo&gt;"/>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695E587-A115-44CC-98F4-619ECBFA46E0}&quot;/&gt;&lt;isInvalidForFieldText val=&quot;0&quot;/&gt;&lt;Image&gt;&lt;filename val=&quot;C:\Users\Matt\AppData\Local\Temp\PR\data\asimages\{5695E587-A115-44CC-98F4-619ECBFA46E0}_46.png&quot;/&gt;&lt;left val=&quot;390&quot;/&gt;&lt;top val=&quot;349&quot;/&gt;&lt;width val=&quot;271&quot;/&gt;&lt;height val=&quot;72&quot;/&gt;&lt;hasText val=&quot;1&quot;/&gt;&lt;/Image&gt;&lt;/ThreeDShapeInfo&gt;"/>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F4A98BF-2DBD-40FD-AB74-0AE8FC459509}&quot;/&gt;&lt;isInvalidForFieldText val=&quot;0&quot;/&gt;&lt;Image&gt;&lt;filename val=&quot;C:\Users\Matt\AppData\Local\Temp\PR\data\asimages\{FF4A98BF-2DBD-40FD-AB74-0AE8FC459509}_46.png&quot;/&gt;&lt;left val=&quot;196&quot;/&gt;&lt;top val=&quot;417&quot;/&gt;&lt;width val=&quot;271&quot;/&gt;&lt;height val=&quot;69&quot;/&gt;&lt;hasText val=&quot;1&quot;/&gt;&lt;/Image&gt;&lt;/ThreeDShapeInfo&gt;"/>
</p:tagLst>
</file>

<file path=ppt/tags/tag73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8F6421B-08AF-49A9-A925-D2DB80F04D41}&quot;/&gt;&lt;isInvalidForFieldText val=&quot;0&quot;/&gt;&lt;Image&gt;&lt;filename val=&quot;C:\Users\Matt\AppData\Local\Temp\PR\data\asimages\{48F6421B-08AF-49A9-A925-D2DB80F04D41}_46.png&quot;/&gt;&lt;left val=&quot;185&quot;/&gt;&lt;top val=&quot;382&quot;/&gt;&lt;width val=&quot;541&quot;/&gt;&lt;height val=&quot;75&quot;/&gt;&lt;hasText val=&quot;1&quot;/&gt;&lt;/Image&gt;&lt;/ThreeDShapeInfo&gt;"/>
</p:tagLst>
</file>

<file path=ppt/tags/tag73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5856173-165C-49AA-A92E-B6578264F1A0}&quot;/&gt;&lt;isInvalidForFieldText val=&quot;0&quot;/&gt;&lt;Image&gt;&lt;filename val=&quot;C:\Users\Matt\AppData\Local\Temp\PR\data\asimages\{D5856173-165C-49AA-A92E-B6578264F1A0}_46.png&quot;/&gt;&lt;left val=&quot;185&quot;/&gt;&lt;top val=&quot;440&quot;/&gt;&lt;width val=&quot;541&quot;/&gt;&lt;height val=&quot;75&quot;/&gt;&lt;hasText val=&quot;1&quot;/&gt;&lt;/Image&gt;&lt;/ThreeDShape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4F71681-0940-45D4-A9F8-2A10C04D288F}&quot;/&gt;&lt;isInvalidForFieldText val=&quot;0&quot;/&gt;&lt;Image&gt;&lt;filename val=&quot;C:\Users\Matt\AppData\Local\Temp\PR\data\asimages\{94F71681-0940-45D4-A9F8-2A10C04D288F}_46.png&quot;/&gt;&lt;left val=&quot;190&quot;/&gt;&lt;top val=&quot;417&quot;/&gt;&lt;width val=&quot;286&quot;/&gt;&lt;height val=&quot;72&quot;/&gt;&lt;hasText val=&quot;1&quot;/&gt;&lt;/Image&gt;&lt;/ThreeDShapeInfo&gt;"/>
</p:tagLst>
</file>

<file path=ppt/tags/tag73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23EF680-3D99-412E-BD7B-F9191ED84257}&quot;/&gt;&lt;isInvalidForFieldText val=&quot;0&quot;/&gt;&lt;Image&gt;&lt;filename val=&quot;C:\Users\Matt\AppData\Local\Temp\PR\data\asimages\{223EF680-3D99-412E-BD7B-F9191ED84257}_46.png&quot;/&gt;&lt;left val=&quot;208&quot;/&gt;&lt;top val=&quot;442&quot;/&gt;&lt;width val=&quot;273&quot;/&gt;&lt;height val=&quot;72&quot;/&gt;&lt;hasText val=&quot;1&quot;/&gt;&lt;/Image&gt;&lt;/ThreeDShapeInfo&gt;"/>
</p:tagLst>
</file>

<file path=ppt/tags/tag73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C33649BA-29E3-4671-8877-68F8D10EDDCC}_46.png&quot;/&gt;&lt;left val=&quot;496&quot;/&gt;&lt;top val=&quot;451&quot;/&gt;&lt;width val=&quot;91&quot;/&gt;&lt;height val=&quot;35&quot;/&gt;&lt;hasText val=&quot;1&quot;/&gt;&lt;/Image&gt;&lt;/ThreeDShapeInfo&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A695575C-9D11-42D8-A998-389A1A68982B}_46.png&quot;/&gt;&lt;left val=&quot;593&quot;/&gt;&lt;top val=&quot;451&quot;/&gt;&lt;width val=&quot;91&quot;/&gt;&lt;height val=&quot;35&quot;/&gt;&lt;hasText val=&quot;1&quot;/&gt;&lt;/Image&gt;&lt;/ThreeDShapeInfo&gt;"/>
</p:tagLst>
</file>

<file path=ppt/tags/tag73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D0D77F0-4C3C-405C-97F4-A6174A5A80F3}&quot;/&gt;&lt;isInvalidForFieldText val=&quot;0&quot;/&gt;&lt;Image&gt;&lt;filename val=&quot;C:\Users\Matt\AppData\Local\Temp\PR\data\asimages\{8D0D77F0-4C3C-405C-97F4-A6174A5A80F3}_46.png&quot;/&gt;&lt;left val=&quot;202&quot;/&gt;&lt;top val=&quot;429&quot;/&gt;&lt;width val=&quot;270&quot;/&gt;&lt;height val=&quot;6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 name="HTML_AUTOSHAPE_INFO" val="&lt;ThreeDShapeInfo&gt;&lt;uuid val=&quot;1001&quot;/&gt;&lt;isInvalidForFieldText val=&quot;0&quot;/&gt;&lt;hasMultipleQuizShape val=&quot;1&quot;/&gt;&lt;Image&gt;&lt;filename val=&quot;C:\Users\Matt\AppData\Local\Temp\PR\data\asimages\{036474F1-38D9-4290-A02F-4368BF84EF42}_46.png&quot;/&gt;&lt;left val=&quot;68&quot;/&gt;&lt;top val=&quot;99&quot;/&gt;&lt;width val=&quot;42&quot;/&gt;&lt;height val=&quot;39&quot;/&gt;&lt;hasText val=&quot;1&quot;/&gt;&lt;/Image&gt;&lt;Image&gt;&lt;filename val=&quot;C:\Users\Matt\AppData\Local\Temp\PR\data\asimages\{5B464E61-2027-4BBD-9560-C83AC5B094AA}_46.png&quot;/&gt;&lt;left val=&quot;92&quot;/&gt;&lt;top val=&quot;99&quot;/&gt;&lt;width val=&quot;409&quot;/&gt;&lt;height val=&quot;60&quot;/&gt;&lt;hasText val=&quot;1&quot;/&gt;&lt;/Image&gt;&lt;/ThreeDShape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 name="HTML_AUTOSHAPE_INFO" val="&lt;ThreeDShapeInfo&gt;&lt;uuid val=&quot;1002&quot;/&gt;&lt;isInvalidForFieldText val=&quot;0&quot;/&gt;&lt;hasMultipleQuizShape val=&quot;1&quot;/&gt;&lt;Image&gt;&lt;filename val=&quot;C:\Users\Matt\AppData\Local\Temp\PR\data\asimages\{316BF71F-E0A0-4191-8054-5AFE8820C570}_46.png&quot;/&gt;&lt;left val=&quot;68&quot;/&gt;&lt;top val=&quot;156&quot;/&gt;&lt;width val=&quot;43&quot;/&gt;&lt;height val=&quot;39&quot;/&gt;&lt;hasText val=&quot;1&quot;/&gt;&lt;/Image&gt;&lt;Image&gt;&lt;filename val=&quot;C:\Users\Matt\AppData\Local\Temp\PR\data\asimages\{89B216A5-3D93-49F1-8D21-176B403E7D6D}_46.png&quot;/&gt;&lt;left val=&quot;93&quot;/&gt;&lt;top val=&quot;156&quot;/&gt;&lt;width val=&quot;412&quot;/&gt;&lt;height val=&quot;60&quot;/&gt;&lt;hasText val=&quot;1&quot;/&gt;&lt;/Image&gt;&lt;/ThreeDShapeInfo&gt;"/>
</p:tagLst>
</file>

<file path=ppt/tags/tag74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 name="HTML_AUTOSHAPE_INFO" val="&lt;ThreeDShapeInfo&gt;&lt;uuid val=&quot;1003&quot;/&gt;&lt;isInvalidForFieldText val=&quot;0&quot;/&gt;&lt;hasMultipleQuizShape val=&quot;1&quot;/&gt;&lt;Image&gt;&lt;filename val=&quot;C:\Users\Matt\AppData\Local\Temp\PR\data\asimages\{44B59544-0B5D-45CC-8B45-753C50620535}_46.png&quot;/&gt;&lt;left val=&quot;68&quot;/&gt;&lt;top val=&quot;213&quot;/&gt;&lt;width val=&quot;43&quot;/&gt;&lt;height val=&quot;39&quot;/&gt;&lt;hasText val=&quot;1&quot;/&gt;&lt;/Image&gt;&lt;Image&gt;&lt;filename val=&quot;C:\Users\Matt\AppData\Local\Temp\PR\data\asimages\{5E2F6454-7424-49EC-B0A4-158FB25254CE}_46.png&quot;/&gt;&lt;left val=&quot;93&quot;/&gt;&lt;top val=&quot;213&quot;/&gt;&lt;width val=&quot;412&quot;/&gt;&lt;height val=&quot;60&quot;/&gt;&lt;hasText val=&quot;1&quot;/&gt;&lt;/Image&gt;&lt;/ThreeDShapeInfo&gt;"/>
</p:tagLst>
</file>

<file path=ppt/tags/tag74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 name="HTML_AUTOSHAPE_INFO" val="&lt;ThreeDShapeInfo&gt;&lt;uuid val=&quot;1004&quot;/&gt;&lt;isInvalidForFieldText val=&quot;0&quot;/&gt;&lt;hasMultipleQuizShape val=&quot;1&quot;/&gt;&lt;Image&gt;&lt;filename val=&quot;C:\Users\Matt\AppData\Local\Temp\PR\data\asimages\{28C41F22-62AB-4E49-80DB-7C8A79362334}_46.png&quot;/&gt;&lt;left val=&quot;68&quot;/&gt;&lt;top val=&quot;270&quot;/&gt;&lt;width val=&quot;44&quot;/&gt;&lt;height val=&quot;39&quot;/&gt;&lt;hasText val=&quot;1&quot;/&gt;&lt;/Image&gt;&lt;Image&gt;&lt;filename val=&quot;C:\Users\Matt\AppData\Local\Temp\PR\data\asimages\{630F13AB-6E2F-4B80-9B48-BFEC74F36C86}_46.png&quot;/&gt;&lt;left val=&quot;94&quot;/&gt;&lt;top val=&quot;270&quot;/&gt;&lt;width val=&quot;406&quot;/&gt;&lt;height val=&quot;39&quot;/&gt;&lt;hasText val=&quot;1&quot;/&gt;&lt;/Image&gt;&lt;/ThreeDShapeInfo&gt;"/>
</p:tagLst>
</file>

<file path=ppt/tags/tag74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4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5.xml><?xml version="1.0" encoding="utf-8"?>
<p:tagLst xmlns:a="http://schemas.openxmlformats.org/drawingml/2006/main" xmlns:r="http://schemas.openxmlformats.org/officeDocument/2006/relationships" xmlns:p="http://schemas.openxmlformats.org/presentationml/2006/main">
  <p:tag name="PPSNARRATIONPROPS" val="Z:\WHMIS\Audio\Slide 1.mp3"/>
  <p:tag name="PPSNARRATION" val="1,1179646380,D:\WHMIS\WHMIS20162017_pptx\Media.ppcx"/>
</p:tagLst>
</file>

<file path=ppt/tags/tag75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5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 name="HTML_SHAPEINFO" val="&lt;ThreeDShapeInfo&gt;&lt;uuid val=&quot;&quot;/&gt;&lt;isInvalidForFieldText val=&quot;0&quot;/&gt;&lt;Image&gt;&lt;filename val=&quot;C:\Users\Matt\AppData\Local\Temp\PR\data\asimages\{52D2D04D-0CAD-469D-BE5C-1AA892E964AB}_1.png&quot;/&gt;&lt;left val=&quot;88&quot;/&gt;&lt;top val=&quot;395&quot;/&gt;&lt;width val=&quot;624&quot;/&gt;&lt;height val=&quot;128&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61.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 name="HTML_SHAPEINFO" val="&lt;ThreeDShapeInfo&gt;&lt;uuid val=&quot;100&quot;/&gt;&lt;isInvalidForFieldText val=&quot;0&quot;/&gt;&lt;Image&gt;&lt;filename val=&quot;C:\Users\Matt\AppData\Local\Temp\PR\data\asimages\{64AEFD5B-DD45-47BB-93B3-1B7E65F33E59}_47.png&quot;/&gt;&lt;left val=&quot;17&quot;/&gt;&lt;top val=&quot;14&quot;/&gt;&lt;width val=&quot;687&quot;/&gt;&lt;height val=&quot;100&quot;/&gt;&lt;hasText val=&quot;1&quot;/&gt;&lt;/Image&gt;&lt;/ThreeDShapeInfo&gt;"/>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C2D27AB8-C5BC-4CD1-AB13-D950B691879B}&quot;/&gt;&lt;isInvalidForFieldText val=&quot;0&quot;/&gt;&lt;Image&gt;&lt;filename val=&quot;C:\Users\Matt\AppData\Local\Temp\PR\data\asimages\{C2D27AB8-C5BC-4CD1-AB13-D950B691879B}_47.png&quot;/&gt;&lt;left val=&quot;66&quot;/&gt;&lt;top val=&quot;349&quot;/&gt;&lt;width val=&quot;271&quot;/&gt;&lt;height val=&quot;72&quot;/&gt;&lt;hasText val=&quot;1&quot;/&gt;&lt;/Image&gt;&lt;/ThreeDShapeInfo&gt;"/>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54BE7AB-1B2C-49D3-8400-736656807698}&quot;/&gt;&lt;isInvalidForFieldText val=&quot;0&quot;/&gt;&lt;Image&gt;&lt;filename val=&quot;C:\Users\Matt\AppData\Local\Temp\PR\data\asimages\{454BE7AB-1B2C-49D3-8400-736656807698}_47.png&quot;/&gt;&lt;left val=&quot;390&quot;/&gt;&lt;top val=&quot;349&quot;/&gt;&lt;width val=&quot;271&quot;/&gt;&lt;height val=&quot;72&quot;/&gt;&lt;hasText val=&quot;1&quot;/&gt;&lt;/Image&gt;&lt;/ThreeDShapeInfo&gt;"/>
</p:tagLst>
</file>

<file path=ppt/tags/tag76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7EFAEEC-3308-4333-BD34-91A9CCC0B1B3}&quot;/&gt;&lt;isInvalidForFieldText val=&quot;0&quot;/&gt;&lt;Image&gt;&lt;filename val=&quot;C:\Users\Matt\AppData\Local\Temp\PR\data\asimages\{C7EFAEEC-3308-4333-BD34-91A9CCC0B1B3}_47.png&quot;/&gt;&lt;left val=&quot;196&quot;/&gt;&lt;top val=&quot;417&quot;/&gt;&lt;width val=&quot;271&quot;/&gt;&lt;height val=&quot;69&quot;/&gt;&lt;hasText val=&quot;1&quot;/&gt;&lt;/Image&gt;&lt;/ThreeDShapeInfo&gt;"/>
</p:tagLst>
</file>

<file path=ppt/tags/tag76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D10CB80-878B-4B99-B869-DB2B528774BD}&quot;/&gt;&lt;isInvalidForFieldText val=&quot;0&quot;/&gt;&lt;Image&gt;&lt;filename val=&quot;C:\Users\Matt\AppData\Local\Temp\PR\data\asimages\{0D10CB80-878B-4B99-B869-DB2B528774BD}_47.png&quot;/&gt;&lt;left val=&quot;185&quot;/&gt;&lt;top val=&quot;382&quot;/&gt;&lt;width val=&quot;541&quot;/&gt;&lt;height val=&quot;75&quot;/&gt;&lt;hasText val=&quot;1&quot;/&gt;&lt;/Image&gt;&lt;/ThreeDShape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45344E8-FBEC-4764-B7F7-C559BFFB0951}&quot;/&gt;&lt;isInvalidForFieldText val=&quot;0&quot;/&gt;&lt;Image&gt;&lt;filename val=&quot;C:\Users\Matt\AppData\Local\Temp\PR\data\asimages\{745344E8-FBEC-4764-B7F7-C559BFFB0951}_47.png&quot;/&gt;&lt;left val=&quot;185&quot;/&gt;&lt;top val=&quot;440&quot;/&gt;&lt;width val=&quot;541&quot;/&gt;&lt;height val=&quot;75&quot;/&gt;&lt;hasText val=&quot;1&quot;/&gt;&lt;/Image&gt;&lt;/ThreeDShapeInfo&gt;"/>
</p:tagLst>
</file>

<file path=ppt/tags/tag76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E361E02-606B-441E-82A0-1D8911555804}&quot;/&gt;&lt;isInvalidForFieldText val=&quot;0&quot;/&gt;&lt;Image&gt;&lt;filename val=&quot;C:\Users\Matt\AppData\Local\Temp\PR\data\asimages\{2E361E02-606B-441E-82A0-1D8911555804}_47.png&quot;/&gt;&lt;left val=&quot;190&quot;/&gt;&lt;top val=&quot;417&quot;/&gt;&lt;width val=&quot;286&quot;/&gt;&lt;height val=&quot;72&quot;/&gt;&lt;hasText val=&quot;1&quot;/&gt;&lt;/Image&gt;&lt;/ThreeDShapeInfo&gt;"/>
</p:tagLst>
</file>

<file path=ppt/tags/tag76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29555ADF-EFB0-4D36-9AA3-E080C86B23D0}&quot;/&gt;&lt;isInvalidForFieldText val=&quot;0&quot;/&gt;&lt;Image&gt;&lt;filename val=&quot;C:\Users\Matt\AppData\Local\Temp\PR\data\asimages\{29555ADF-EFB0-4D36-9AA3-E080C86B23D0}_47.png&quot;/&gt;&lt;left val=&quot;208&quot;/&gt;&lt;top val=&quot;442&quot;/&gt;&lt;width val=&quot;273&quot;/&gt;&lt;height val=&quot;72&quot;/&gt;&lt;hasText val=&quot;1&quot;/&gt;&lt;/Image&gt;&lt;/ThreeDShape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5F66E944-CF5C-4C7F-9F28-F0182DFE03B1}_47.png&quot;/&gt;&lt;left val=&quot;496&quot;/&gt;&lt;top val=&quot;451&quot;/&gt;&lt;width val=&quot;91&quot;/&gt;&lt;height val=&quot;3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628BB35F-5E38-4CC7-B3CF-B55CC4785639}&quot;/&gt;&lt;isInvalidForFieldText val=&quot;0&quot;/&gt;&lt;Image&gt;&lt;filename val=&quot;C:\Users\Matt\AppData\Local\Temp\PR\data\asimages\{628BB35F-5E38-4CC7-B3CF-B55CC4785639}_1.png&quot;/&gt;&lt;left val=&quot;439&quot;/&gt;&lt;top val=&quot;237&quot;/&gt;&lt;width val=&quot;267&quot;/&gt;&lt;height val=&quot;81&quot;/&gt;&lt;hasText val=&quot;1&quot;/&gt;&lt;/Image&gt;&lt;/ThreeDShapeInfo&gt;"/>
</p:tagLst>
</file>

<file path=ppt/tags/tag77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BA6820DA-CA99-42A9-9181-3C3B754A91A8}_47.png&quot;/&gt;&lt;left val=&quot;593&quot;/&gt;&lt;top val=&quot;451&quot;/&gt;&lt;width val=&quot;91&quot;/&gt;&lt;height val=&quot;35&quot;/&gt;&lt;hasText val=&quot;1&quot;/&gt;&lt;/Image&gt;&lt;/ThreeDShapeInfo&gt;"/>
</p:tagLst>
</file>

<file path=ppt/tags/tag77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1FF83997-5844-4BB3-AD16-2D111843C352}&quot;/&gt;&lt;isInvalidForFieldText val=&quot;0&quot;/&gt;&lt;Image&gt;&lt;filename val=&quot;C:\Users\Matt\AppData\Local\Temp\PR\data\asimages\{1FF83997-5844-4BB3-AD16-2D111843C352}_47.png&quot;/&gt;&lt;left val=&quot;202&quot;/&gt;&lt;top val=&quot;429&quot;/&gt;&lt;width val=&quot;270&quot;/&gt;&lt;height val=&quot;69&quot;/&gt;&lt;hasText val=&quot;1&quot;/&gt;&lt;/Image&gt;&lt;/ThreeDShape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 name="HTML_AUTOSHAPE_INFO" val="&lt;ThreeDShapeInfo&gt;&lt;uuid val=&quot;1001&quot;/&gt;&lt;isInvalidForFieldText val=&quot;0&quot;/&gt;&lt;hasMultipleQuizShape val=&quot;1&quot;/&gt;&lt;Image&gt;&lt;filename val=&quot;C:\Users\Matt\AppData\Local\Temp\PR\data\asimages\{8865216A-6E98-4F1B-AE9B-9F5160FE067B}_47.png&quot;/&gt;&lt;left val=&quot;68&quot;/&gt;&lt;top val=&quot;99&quot;/&gt;&lt;width val=&quot;42&quot;/&gt;&lt;height val=&quot;39&quot;/&gt;&lt;hasText val=&quot;1&quot;/&gt;&lt;/Image&gt;&lt;Image&gt;&lt;filename val=&quot;C:\Users\Matt\AppData\Local\Temp\PR\data\asimages\{C875E82F-5D78-46F4-9D0F-9890C72B61B8}_47.png&quot;/&gt;&lt;left val=&quot;92&quot;/&gt;&lt;top val=&quot;99&quot;/&gt;&lt;width val=&quot;409&quot;/&gt;&lt;height val=&quot;39&quot;/&gt;&lt;hasText val=&quot;1&quot;/&gt;&lt;/Image&gt;&lt;/ThreeDShapeInfo&gt;"/>
</p:tagLst>
</file>

<file path=ppt/tags/tag77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 name="HTML_AUTOSHAPE_INFO" val="&lt;ThreeDShapeInfo&gt;&lt;uuid val=&quot;1002&quot;/&gt;&lt;isInvalidForFieldText val=&quot;0&quot;/&gt;&lt;hasMultipleQuizShape val=&quot;1&quot;/&gt;&lt;Image&gt;&lt;filename val=&quot;C:\Users\Matt\AppData\Local\Temp\PR\data\asimages\{2C25F340-8F46-431F-834B-747773143C90}_47.png&quot;/&gt;&lt;left val=&quot;68&quot;/&gt;&lt;top val=&quot;135&quot;/&gt;&lt;width val=&quot;43&quot;/&gt;&lt;height val=&quot;39&quot;/&gt;&lt;hasText val=&quot;1&quot;/&gt;&lt;/Image&gt;&lt;Image&gt;&lt;filename val=&quot;C:\Users\Matt\AppData\Local\Temp\PR\data\asimages\{2A035032-8DF8-422C-921A-CE5A7C3B333A}_47.png&quot;/&gt;&lt;left val=&quot;93&quot;/&gt;&lt;top val=&quot;135&quot;/&gt;&lt;width val=&quot;408&quot;/&gt;&lt;height val=&quot;39&quot;/&gt;&lt;hasText val=&quot;1&quot;/&gt;&lt;/Image&gt;&lt;/ThreeDShapeInfo&gt;"/>
</p:tagLst>
</file>

<file path=ppt/tags/tag77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 name="HTML_AUTOSHAPE_INFO" val="&lt;ThreeDShapeInfo&gt;&lt;uuid val=&quot;1003&quot;/&gt;&lt;isInvalidForFieldText val=&quot;0&quot;/&gt;&lt;hasMultipleQuizShape val=&quot;1&quot;/&gt;&lt;Image&gt;&lt;filename val=&quot;C:\Users\Matt\AppData\Local\Temp\PR\data\asimages\{0769E9E2-345C-4E26-B647-E138A97A5D5E}_47.png&quot;/&gt;&lt;left val=&quot;68&quot;/&gt;&lt;top val=&quot;169&quot;/&gt;&lt;width val=&quot;43&quot;/&gt;&lt;height val=&quot;39&quot;/&gt;&lt;hasText val=&quot;1&quot;/&gt;&lt;/Image&gt;&lt;Image&gt;&lt;filename val=&quot;C:\Users\Matt\AppData\Local\Temp\PR\data\asimages\{2BDE9074-02EA-419D-8F12-72BCCE7C5A5A}_47.png&quot;/&gt;&lt;left val=&quot;93&quot;/&gt;&lt;top val=&quot;169&quot;/&gt;&lt;width val=&quot;408&quot;/&gt;&lt;height val=&quot;39&quot;/&gt;&lt;hasText val=&quot;1&quot;/&gt;&lt;/Image&gt;&lt;/ThreeDShapeInfo&gt;"/>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 name="HTML_AUTOSHAPE_INFO" val="&lt;ThreeDShapeInfo&gt;&lt;uuid val=&quot;1004&quot;/&gt;&lt;isInvalidForFieldText val=&quot;0&quot;/&gt;&lt;hasMultipleQuizShape val=&quot;1&quot;/&gt;&lt;Image&gt;&lt;filename val=&quot;C:\Users\Matt\AppData\Local\Temp\PR\data\asimages\{A259D744-4094-48D9-9DC3-4A37E05108F6}_47.png&quot;/&gt;&lt;left val=&quot;68&quot;/&gt;&lt;top val=&quot;205&quot;/&gt;&lt;width val=&quot;44&quot;/&gt;&lt;height val=&quot;39&quot;/&gt;&lt;hasText val=&quot;1&quot;/&gt;&lt;/Image&gt;&lt;Image&gt;&lt;filename val=&quot;C:\Users\Matt\AppData\Local\Temp\PR\data\asimages\{A05B7224-FCCE-43CD-8E1B-51A809C0AADD}_47.png&quot;/&gt;&lt;left val=&quot;94&quot;/&gt;&lt;top val=&quot;205&quot;/&gt;&lt;width val=&quot;406&quot;/&gt;&lt;height val=&quot;39&quot;/&gt;&lt;hasText val=&quot;1&quot;/&gt;&lt;/Image&gt;&lt;/ThreeDShapeInfo&gt;"/>
</p:tagLst>
</file>

<file path=ppt/tags/tag77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7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PROPS" val="Z:\WHMIS\Audio\Slide 2.mp3"/>
  <p:tag name="PPSNARRATION" val="2,1179646380,D:\WHMIS\WHMIS20162017_pptx\Media.ppcx"/>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8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8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Matt\AppData\Local\Temp\PR\data\asimages\{CC530038-D5DE-40A0-894A-E533E7C71B21}_2.png&quot;/&gt;&lt;left val=&quot;18&quot;/&gt;&lt;top val=&quot;21&quot;/&gt;&lt;width val=&quot;666&quot;/&gt;&lt;height val=&quot;96&quot;/&gt;&lt;hasText val=&quot;1&quot;/&gt;&lt;/Image&gt;&lt;/ThreeDShape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973682927,Z:\WHMIS\WHMIS PD Training 2014 Aug_pptx\Media.ppcx"/>
  <p:tag name="MMPROD_ANSWERCOUNT" val="4"/>
</p:tagLst>
</file>

<file path=ppt/tags/tag793.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 name="HTML_SHAPEINFO" val="&lt;ThreeDShapeInfo&gt;&lt;uuid val=&quot;100&quot;/&gt;&lt;isInvalidForFieldText val=&quot;0&quot;/&gt;&lt;Image&gt;&lt;filename val=&quot;C:\Users\Matt\AppData\Local\Temp\PR\data\asimages\{3BA9BCEB-4DDA-47C9-8495-6FDB478D1BDC}_48.png&quot;/&gt;&lt;left val=&quot;17&quot;/&gt;&lt;top val=&quot;21&quot;/&gt;&lt;width val=&quot;669&quot;/&gt;&lt;height val=&quot;93&quot;/&gt;&lt;hasText val=&quot;1&quot;/&gt;&lt;/Image&gt;&lt;/ThreeDShapeInfo&gt;"/>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167C7FC-F588-467A-ACDC-270788DCD473}&quot;/&gt;&lt;isInvalidForFieldText val=&quot;0&quot;/&gt;&lt;Image&gt;&lt;filename val=&quot;C:\Users\Matt\AppData\Local\Temp\PR\data\asimages\{A167C7FC-F588-467A-ACDC-270788DCD473}_48.png&quot;/&gt;&lt;left val=&quot;66&quot;/&gt;&lt;top val=&quot;349&quot;/&gt;&lt;width val=&quot;271&quot;/&gt;&lt;height val=&quot;72&quot;/&gt;&lt;hasText val=&quot;1&quot;/&gt;&lt;/Image&gt;&lt;/ThreeDShapeInfo&gt;"/>
</p:tagLst>
</file>

<file path=ppt/tags/tag79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63FE352E-2454-4BD0-A011-C8B67BF9E2D9}&quot;/&gt;&lt;isInvalidForFieldText val=&quot;0&quot;/&gt;&lt;Image&gt;&lt;filename val=&quot;C:\Users\Matt\AppData\Local\Temp\PR\data\asimages\{63FE352E-2454-4BD0-A011-C8B67BF9E2D9}_48.png&quot;/&gt;&lt;left val=&quot;390&quot;/&gt;&lt;top val=&quot;349&quot;/&gt;&lt;width val=&quot;271&quot;/&gt;&lt;height val=&quot;72&quot;/&gt;&lt;hasText val=&quot;1&quot;/&gt;&lt;/Image&gt;&lt;/ThreeDShapeInfo&gt;"/>
</p:tagLst>
</file>

<file path=ppt/tags/tag79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1843BB7-7DEC-4798-B685-C0F448B81F2A}&quot;/&gt;&lt;isInvalidForFieldText val=&quot;0&quot;/&gt;&lt;Image&gt;&lt;filename val=&quot;C:\Users\Matt\AppData\Local\Temp\PR\data\asimages\{21843BB7-7DEC-4798-B685-C0F448B81F2A}_48.png&quot;/&gt;&lt;left val=&quot;196&quot;/&gt;&lt;top val=&quot;417&quot;/&gt;&lt;width val=&quot;271&quot;/&gt;&lt;height val=&quot;69&quot;/&gt;&lt;hasText val=&quot;1&quot;/&gt;&lt;/Image&gt;&lt;/ThreeDShape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053FF45-9166-45F0-A91A-058744B2630B}&quot;/&gt;&lt;isInvalidForFieldText val=&quot;0&quot;/&gt;&lt;Image&gt;&lt;filename val=&quot;C:\Users\Matt\AppData\Local\Temp\PR\data\asimages\{0053FF45-9166-45F0-A91A-058744B2630B}_48.png&quot;/&gt;&lt;left val=&quot;185&quot;/&gt;&lt;top val=&quot;382&quot;/&gt;&lt;width val=&quot;541&quot;/&gt;&lt;height val=&quot;75&quot;/&gt;&lt;hasText val=&quot;1&quot;/&gt;&lt;/Image&gt;&lt;/ThreeDShapeInfo&gt;"/>
</p:tagLst>
</file>

<file path=ppt/tags/tag79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B88A267C-38E5-45C3-9AFB-8F62978A1533}&quot;/&gt;&lt;isInvalidForFieldText val=&quot;0&quot;/&gt;&lt;Image&gt;&lt;filename val=&quot;C:\Users\Matt\AppData\Local\Temp\PR\data\asimages\{B88A267C-38E5-45C3-9AFB-8F62978A1533}_48.png&quot;/&gt;&lt;left val=&quot;185&quot;/&gt;&lt;top val=&quot;440&quot;/&gt;&lt;width val=&quot;541&quot;/&gt;&lt;height val=&quot;75&quot;/&gt;&lt;hasText val=&quot;1&quot;/&gt;&lt;/Image&gt;&lt;/ThreeDShapeInfo&gt;"/>
</p:tagLst>
</file>

<file path=ppt/tags/tag79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2526A8D-F351-4E7D-AC21-6F7BF28D7881}&quot;/&gt;&lt;isInvalidForFieldText val=&quot;0&quot;/&gt;&lt;Image&gt;&lt;filename val=&quot;C:\Users\Matt\AppData\Local\Temp\PR\data\asimages\{52526A8D-F351-4E7D-AC21-6F7BF28D7881}_48.png&quot;/&gt;&lt;left val=&quot;190&quot;/&gt;&lt;top val=&quot;417&quot;/&gt;&lt;width val=&quot;286&quot;/&gt;&lt;height val=&quot;7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B000E3CA-7240-43F9-8DEA-FAF3A66B50E2}&quot;/&gt;&lt;isInvalidForFieldText val=&quot;1&quot;/&gt;&lt;Image&gt;&lt;filename val=&quot;C:\Users\Matt\AppData\Local\Temp\PR\data\asimages\{B000E3CA-7240-43F9-8DEA-FAF3A66B50E2}_LtOfSld1.png&quot;/&gt;&lt;left val=&quot;-1&quot;/&gt;&lt;top val=&quot;437&quot;/&gt;&lt;width val=&quot;723&quot;/&gt;&lt;height val=&quot;103&quot;/&gt;&lt;hasText val=&quot;0&quot;/&gt;&lt;/Image&gt;&lt;Image&gt;&lt;filename val=&quot;C:\Users\Matt\AppData\Local\Temp\PR\data\asimages\{B000E3CA-7240-43F9-8DEA-FAF3A66B50E2}_MtorLt_text.png&quot;/&gt;&lt;left val=&quot;-1&quot;/&gt;&lt;top val=&quot;437&quot;/&gt;&lt;width val=&quot;723&quot;/&gt;&lt;height val=&quot;10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 name="HTML_SHAPEINFO" val="&lt;TextEffect&gt;&lt;Image&gt;&lt;filename val=&quot;C:\Users\Matt\AppData\Local\Temp\PR\data\asimages\{1547420D-F368-42A9-9AFA-F38146D8208D}_1.png_crop.png&quot;/&gt;&lt;left val=&quot;42&quot;/&gt;&lt;top val=&quot;112&quot;/&gt;&lt;width val=&quot;565&quot;/&gt;&lt;height val=&quot;107&quot;/&gt;&lt;hasText val=&quot;1&quot;/&gt;&lt;paraId val=&quot;1&quot;/&gt;&lt;/Image&gt;&lt;/TextEffect&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CFBF4EA-AD99-46A0-B9AB-62BAA62A0F51}&quot;/&gt;&lt;isInvalidForFieldText val=&quot;0&quot;/&gt;&lt;Image&gt;&lt;filename val=&quot;C:\Users\Matt\AppData\Local\Temp\PR\data\asimages\{BCFBF4EA-AD99-46A0-B9AB-62BAA62A0F51}_48.png&quot;/&gt;&lt;left val=&quot;208&quot;/&gt;&lt;top val=&quot;442&quot;/&gt;&lt;width val=&quot;273&quot;/&gt;&lt;height val=&quot;72&quot;/&gt;&lt;hasText val=&quot;1&quot;/&gt;&lt;/Image&gt;&lt;/ThreeDShapeInfo&gt;"/>
</p:tagLst>
</file>

<file path=ppt/tags/tag80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 name="HTML_SHAPEINFO" val="&lt;ThreeDShapeInfo&gt;&lt;uuid val=&quot;104&quot;/&gt;&lt;isInvalidForFieldText val=&quot;0&quot;/&gt;&lt;Image&gt;&lt;filename val=&quot;C:\Users\Matt\AppData\Local\Temp\PR\data\asimages\{94C1FF6E-7BA2-4D65-A302-6454B4D021BD}_48.png&quot;/&gt;&lt;left val=&quot;496&quot;/&gt;&lt;top val=&quot;451&quot;/&gt;&lt;width val=&quot;91&quot;/&gt;&lt;height val=&quot;35&quot;/&gt;&lt;hasText val=&quot;1&quot;/&gt;&lt;/Image&gt;&lt;/ThreeDShapeInfo&gt;"/>
</p:tagLst>
</file>

<file path=ppt/tags/tag80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 name="HTML_SHAPEINFO" val="&lt;ThreeDShapeInfo&gt;&lt;uuid val=&quot;106&quot;/&gt;&lt;isInvalidForFieldText val=&quot;0&quot;/&gt;&lt;Image&gt;&lt;filename val=&quot;C:\Users\Matt\AppData\Local\Temp\PR\data\asimages\{4A5E93E6-37C7-4AAA-84C5-E388677222EB}_48.png&quot;/&gt;&lt;left val=&quot;593&quot;/&gt;&lt;top val=&quot;451&quot;/&gt;&lt;width val=&quot;91&quot;/&gt;&lt;height val=&quot;35&quot;/&gt;&lt;hasText val=&quot;1&quot;/&gt;&lt;/Image&gt;&lt;/ThreeDShape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31ABC424-1080-454A-9B8D-65384A1DA900}&quot;/&gt;&lt;isInvalidForFieldText val=&quot;0&quot;/&gt;&lt;Image&gt;&lt;filename val=&quot;C:\Users\Matt\AppData\Local\Temp\PR\data\asimages\{31ABC424-1080-454A-9B8D-65384A1DA900}_48.png&quot;/&gt;&lt;left val=&quot;202&quot;/&gt;&lt;top val=&quot;429&quot;/&gt;&lt;width val=&quot;270&quot;/&gt;&lt;height val=&quot;69&quot;/&gt;&lt;hasText val=&quot;1&quot;/&gt;&lt;/Image&gt;&lt;/ThreeDShapeInfo&gt;"/>
</p:tagLst>
</file>

<file path=ppt/tags/tag80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 name="HTML_AUTOSHAPE_INFO" val="&lt;ThreeDShapeInfo&gt;&lt;uuid val=&quot;1001&quot;/&gt;&lt;isInvalidForFieldText val=&quot;0&quot;/&gt;&lt;hasMultipleQuizShape val=&quot;1&quot;/&gt;&lt;Image&gt;&lt;filename val=&quot;C:\Users\Matt\AppData\Local\Temp\PR\data\asimages\{40F83A08-1C5C-4FF7-854E-82FF026062E9}_48.png&quot;/&gt;&lt;left val=&quot;68&quot;/&gt;&lt;top val=&quot;99&quot;/&gt;&lt;width val=&quot;42&quot;/&gt;&lt;height val=&quot;39&quot;/&gt;&lt;hasText val=&quot;1&quot;/&gt;&lt;/Image&gt;&lt;Image&gt;&lt;filename val=&quot;C:\Users\Matt\AppData\Local\Temp\PR\data\asimages\{915D8D69-A19C-42F3-98CB-235C1475C42C}_48.png&quot;/&gt;&lt;left val=&quot;92&quot;/&gt;&lt;top val=&quot;99&quot;/&gt;&lt;width val=&quot;409&quot;/&gt;&lt;height val=&quot;39&quot;/&gt;&lt;hasText val=&quot;1&quot;/&gt;&lt;/Image&gt;&lt;/ThreeDShapeInfo&gt;"/>
</p:tagLst>
</file>

<file path=ppt/tags/tag80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 name="HTML_AUTOSHAPE_INFO" val="&lt;ThreeDShapeInfo&gt;&lt;uuid val=&quot;1002&quot;/&gt;&lt;isInvalidForFieldText val=&quot;0&quot;/&gt;&lt;hasMultipleQuizShape val=&quot;1&quot;/&gt;&lt;Image&gt;&lt;filename val=&quot;C:\Users\Matt\AppData\Local\Temp\PR\data\asimages\{5B4E0E2F-56B3-4777-AB99-C51C51A81E86}_48.png&quot;/&gt;&lt;left val=&quot;68&quot;/&gt;&lt;top val=&quot;135&quot;/&gt;&lt;width val=&quot;43&quot;/&gt;&lt;height val=&quot;39&quot;/&gt;&lt;hasText val=&quot;1&quot;/&gt;&lt;/Image&gt;&lt;Image&gt;&lt;filename val=&quot;C:\Users\Matt\AppData\Local\Temp\PR\data\asimages\{C7A768DC-3410-48FC-89FF-67329FDF0306}_48.png&quot;/&gt;&lt;left val=&quot;93&quot;/&gt;&lt;top val=&quot;135&quot;/&gt;&lt;width val=&quot;408&quot;/&gt;&lt;height val=&quot;39&quot;/&gt;&lt;hasText val=&quot;1&quot;/&gt;&lt;/Image&gt;&lt;/ThreeDShapeInfo&gt;"/>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 name="HTML_AUTOSHAPE_INFO" val="&lt;ThreeDShapeInfo&gt;&lt;uuid val=&quot;1003&quot;/&gt;&lt;isInvalidForFieldText val=&quot;0&quot;/&gt;&lt;hasMultipleQuizShape val=&quot;1&quot;/&gt;&lt;Image&gt;&lt;filename val=&quot;C:\Users\Matt\AppData\Local\Temp\PR\data\asimages\{BAD5CBE3-9551-455B-A6D0-762E37ECDEAB}_48.png&quot;/&gt;&lt;left val=&quot;68&quot;/&gt;&lt;top val=&quot;169&quot;/&gt;&lt;width val=&quot;43&quot;/&gt;&lt;height val=&quot;39&quot;/&gt;&lt;hasText val=&quot;1&quot;/&gt;&lt;/Image&gt;&lt;Image&gt;&lt;filename val=&quot;C:\Users\Matt\AppData\Local\Temp\PR\data\asimages\{46A265B9-4B16-452C-AF39-60F58BAC0EC0}_48.png&quot;/&gt;&lt;left val=&quot;93&quot;/&gt;&lt;top val=&quot;169&quot;/&gt;&lt;width val=&quot;408&quot;/&gt;&lt;height val=&quot;39&quot;/&gt;&lt;hasText val=&quot;1&quot;/&gt;&lt;/Image&gt;&lt;/ThreeDShapeInfo&gt;"/>
</p:tagLst>
</file>

<file path=ppt/tags/tag80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 name="HTML_AUTOSHAPE_INFO" val="&lt;ThreeDShapeInfo&gt;&lt;uuid val=&quot;1004&quot;/&gt;&lt;isInvalidForFieldText val=&quot;0&quot;/&gt;&lt;hasMultipleQuizShape val=&quot;1&quot;/&gt;&lt;Image&gt;&lt;filename val=&quot;C:\Users\Matt\AppData\Local\Temp\PR\data\asimages\{FC8DAF77-F04E-41D9-8799-9845B5AA08B6}_48.png&quot;/&gt;&lt;left val=&quot;68&quot;/&gt;&lt;top val=&quot;205&quot;/&gt;&lt;width val=&quot;44&quot;/&gt;&lt;height val=&quot;39&quot;/&gt;&lt;hasText val=&quot;1&quot;/&gt;&lt;/Image&gt;&lt;Image&gt;&lt;filename val=&quot;C:\Users\Matt\AppData\Local\Temp\PR\data\asimages\{B71DDBC4-E87B-416F-A4CD-B80AA0EB03F6}_48.png&quot;/&gt;&lt;left val=&quot;94&quot;/&gt;&lt;top val=&quot;205&quot;/&gt;&lt;width val=&quot;406&quot;/&gt;&lt;height val=&quot;39&quot;/&gt;&lt;hasText val=&quot;1&quot;/&gt;&lt;/Image&gt;&lt;/ThreeDShapeInfo&gt;"/>
</p:tagLst>
</file>

<file path=ppt/tags/tag80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 name="HTML_SHAPEINFO" val="&lt;ThreeDShapeInfo&gt;&lt;uuid val=&quot;&quot;/&gt;&lt;isInvalidForFieldText val=&quot;0&quot;/&gt;&lt;Image&gt;&lt;filename val=&quot;C:\Users\Matt\AppData\Local\Temp\PR\data\asimages\{5BC01C10-E91C-428F-95C3-D2E787C69E05}_2.png&quot;/&gt;&lt;left val=&quot;28&quot;/&gt;&lt;top val=&quot;229&quot;/&gt;&lt;width val=&quot;657&quot;/&gt;&lt;height val=&quot;220&quot;/&gt;&lt;hasText val=&quot;1&quot;/&gt;&lt;/Image&gt;&lt;/ThreeDShape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81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1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2.xml><?xml version="1.0" encoding="utf-8"?>
<p:tagLst xmlns:a="http://schemas.openxmlformats.org/drawingml/2006/main" xmlns:r="http://schemas.openxmlformats.org/officeDocument/2006/relationships" xmlns:p="http://schemas.openxmlformats.org/presentationml/2006/main">
  <p:tag name="PPSNARRATIONPROPS" val="Z:\WHMIS\Audio\Slide 3.mp3"/>
  <p:tag name="PPSNARRATION" val="3,1179646380,D:\WHMIS\WHMIS20162017_pptx\Media.ppcx"/>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13D7312-7B2D-46A3-8BBB-07D2F97E2BC3}&quot;/&gt;&lt;isInvalidForFieldText val=&quot;0&quot;/&gt;&lt;Image&gt;&lt;filename val=&quot;C:\Users\Matt\AppData\Local\Temp\PR\data\asimages\{413D7312-7B2D-46A3-8BBB-07D2F97E2BC3}_49.png&quot;/&gt;&lt;left val=&quot;23&quot;/&gt;&lt;top val=&quot;243&quot;/&gt;&lt;width val=&quot;676&quot;/&gt;&lt;height val=&quot;124&quot;/&gt;&lt;hasText val=&quot;1&quot;/&gt;&lt;/Image&gt;&lt;/ThreeDShapeInfo&gt;"/>
</p:tagLst>
</file>

<file path=ppt/tags/tag8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62&quot;/&gt;&lt;/TableIndex&gt;&lt;/ShapeTextInfo&gt;"/>
  <p:tag name="HTML_SHAPEINFO" val="&lt;ThreeDShapeInfo&gt;&lt;uuid val=&quot;&quot;/&gt;&lt;isInvalidForFieldText val=&quot;0&quot;/&gt;&lt;Image&gt;&lt;filename val=&quot;C:\Users\Matt\AppData\Local\Temp\PR\data\asimages\{67CB655A-9BCB-4497-8997-CE328353CA12}_49.png&quot;/&gt;&lt;left val=&quot;45&quot;/&gt;&lt;top val=&quot;272&quot;/&gt;&lt;width val=&quot;632&quot;/&gt;&lt;height val=&quot;66&quot;/&gt;&lt;hasText val=&quot;1&quot;/&gt;&lt;/Image&gt;&lt;/ThreeDShape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Matt\AppData\Local\Temp\PR\data\asimages\{D726E1FC-E809-43D9-9CD2-BABEA8725EA6}_49.png&quot;/&gt;&lt;left val=&quot;94&quot;/&gt;&lt;top val=&quot;118&quot;/&gt;&lt;width val=&quot;530&quot;/&gt;&lt;height val=&quot;139&quot;/&gt;&lt;hasText val=&quot;1&quot;/&gt;&lt;/Image&gt;&lt;/ThreeDShape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AB3249D7-3565-4B73-9EB7-9269C510C7C4}&quot;/&gt;&lt;isInvalidForFieldText val=&quot;0&quot;/&gt;&lt;Image&gt;&lt;filename val=&quot;C:\Users\Matt\AppData\Local\Temp\PR\data\asimages\{AB3249D7-3565-4B73-9EB7-9269C510C7C4}_49.png&quot;/&gt;&lt;left val=&quot;249&quot;/&gt;&lt;top val=&quot;394&quot;/&gt;&lt;width val=&quot;224&quot;/&gt;&lt;height val=&quot;84&quot;/&gt;&lt;hasText val=&quot;1&quot;/&gt;&lt;/Image&gt;&lt;/ThreeDShapeInfo&gt;"/>
</p:tagLst>
</file>

<file path=ppt/tags/tag828.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2&quot;/&gt;&lt;lineCharCount val=&quot;20&quot;/&gt;&lt;lineCharCount val=&quot;70&quot;/&gt;&lt;/TableIndex&gt;&lt;/ShapeTextInfo&gt;"/>
  <p:tag name="HTML_SHAPEINFO" val="&lt;ThreeDShapeInfo&gt;&lt;uuid val=&quot;100&quot;/&gt;&lt;isInvalidForFieldText val=&quot;0&quot;/&gt;&lt;Image&gt;&lt;filename val=&quot;C:\Users\Matt\AppData\Local\Temp\PR\data\asimages\{5434E0C9-7327-4D57-B20B-8DF621AC1381}_49.png&quot;/&gt;&lt;left val=&quot;0&quot;/&gt;&lt;top val=&quot;29&quot;/&gt;&lt;width val=&quot;721&quot;/&gt;&lt;height val=&quot;91&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Matt\AppData\Local\Temp\PR\data\asimages\{BD4F5394-1F4F-4972-83ED-A5DA47904B4E}_3.png&quot;/&gt;&lt;left val=&quot;64&quot;/&gt;&lt;top val=&quot;17&quot;/&gt;&lt;width val=&quot;434&quot;/&gt;&lt;height val=&quot;5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3CFBFE-90F2-4FC0-8B10-0C7DED5F13EB}&quot;/&gt;&lt;isInvalidForFieldText val=&quot;0&quot;/&gt;&lt;Image&gt;&lt;filename val=&quot;C:\Users\Matt\AppData\Local\Temp\PR\data\asimages\{F83CFBFE-90F2-4FC0-8B10-0C7DED5F13EB}_3.png&quot;/&gt;&lt;left val=&quot;286&quot;/&gt;&lt;top val=&quot;23&quot;/&gt;&lt;width val=&quot;414&quot;/&gt;&lt;height val=&quot;43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 name="HTML_SHAPEINFO" val="&lt;TextEffect&gt;&lt;Image&gt;&lt;filename val=&quot;C:\Users\Matt\AppData\Local\Temp\PR\data\asimages\{D7F12A8F-2B3E-45B8-9023-F08C866C70B3}_1.png_crop.png&quot;/&gt;&lt;left val=&quot;79&quot;/&gt;&lt;top val=&quot;68&quot;/&gt;&lt;width val=&quot;357&quot;/&gt;&lt;height val=&quot;53&quot;/&gt;&lt;hasText val=&quot;1&quot;/&gt;&lt;paraId val=&quot;1&quot;/&gt;&lt;/Image&gt;&lt;Image&gt;&lt;filename val=&quot;C:\Users\Matt\AppData\Local\Temp\PR\data\asimages\{480C360E-4D41-4351-AE17-F3FDF9A3D061}_1.png_crop.png&quot;/&gt;&lt;left val=&quot;468&quot;/&gt;&lt;top val=&quot;132&quot;/&gt;&lt;width val=&quot;0&quot;/&gt;&lt;height val=&quot;0&quot;/&gt;&lt;hasText val=&quot;1&quot;/&gt;&lt;paraId val=&quot;2&quot;/&gt;&lt;/Image&gt;&lt;/TextEffec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 name="HTML_SHAPEINFO" val="&lt;ThreeDShapeInfo&gt;&lt;uuid val=&quot;&quot;/&gt;&lt;isInvalidForFieldText val=&quot;0&quot;/&gt;&lt;Image&gt;&lt;filename val=&quot;C:\Users\Matt\AppData\Local\Temp\PR\data\asimages\{65558D8D-FEF1-4010-89E2-D0683B75F758}_3.png&quot;/&gt;&lt;left val=&quot;70&quot;/&gt;&lt;top val=&quot;136&quot;/&gt;&lt;width val=&quot;219&quot;/&gt;&lt;height val=&quot;303&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PSNARRATIONPROPS" val="Z:\WHMIS\Audio\Slide 4.mp3"/>
  <p:tag name="PPSNARRATION" val="4,1179646380,D:\WHMIS\WHMIS20162017_pptx\Media.ppcx"/>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 name="HTML_SHAPEINFO" val="&lt;TextEffect&gt;&lt;Image&gt;&lt;filename val=&quot;C:\Users\Matt\AppData\Local\Temp\PR\data\asimages\{A5FB2565-8B4B-4E7B-84AF-ACA5E44F1397}_1.png_crop.png&quot;/&gt;&lt;left val=&quot;39&quot;/&gt;&lt;top val=&quot;255&quot;/&gt;&lt;width val=&quot;168&quot;/&gt;&lt;height val=&quot;132&quot;/&gt;&lt;hasText val=&quot;1&quot;/&gt;&lt;paraId val=&quot;1&quot;/&gt;&lt;/Image&gt;&lt;/TextEffec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 name="HTML_SHAPEINFO" val="&lt;TextEffect&gt;&lt;Image&gt;&lt;filename val=&quot;C:\Users\Matt\AppData\Local\Temp\PR\data\asimages\{B0D1AAE6-0278-4DBA-99C6-81C318F9DDF0}_1.png_crop.png&quot;/&gt;&lt;left val=&quot;237&quot;/&gt;&lt;top val=&quot;255&quot;/&gt;&lt;width val=&quot;150&quot;/&gt;&lt;height val=&quot;93&quot;/&gt;&lt;hasText val=&quot;1&quot;/&gt;&lt;paraId val=&quot;1&quot;/&gt;&lt;/Image&gt;&lt;Image&gt;&lt;filename val=&quot;C:\Users\Matt\AppData\Local\Temp\PR\data\asimages\{80DB03D7-32E7-4244-B4E4-0BE29B1C10C5}_1.png_crop.png&quot;/&gt;&lt;left val=&quot;420&quot;/&gt;&lt;top val=&quot;474&quot;/&gt;&lt;width val=&quot;0&quot;/&gt;&lt;height val=&quot;0&quot;/&gt;&lt;hasText val=&quot;1&quot;/&gt;&lt;paraId val=&quot;2&quot;/&gt;&lt;/Image&gt;&lt;/TextEffec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 name="HTML_SHAPEINFO" val="&lt;TextEffect&gt;&lt;Image&gt;&lt;filename val=&quot;C:\Users\Matt\AppData\Local\Temp\PR\data\asimages\{9EBB80A1-63C7-45CC-8791-62B52F9DEFC2}_1.png_crop.png&quot;/&gt;&lt;left val=&quot;429&quot;/&gt;&lt;top val=&quot;255&quot;/&gt;&lt;width val=&quot;262&quot;/&gt;&lt;height val=&quot;156&quot;/&gt;&lt;hasText val=&quot;1&quot;/&gt;&lt;paraId val=&quot;1&quot;/&gt;&lt;/Image&gt;&lt;Image&gt;&lt;filename val=&quot;C:\Users\Matt\AppData\Local\Temp\PR\data\asimages\{C55FBCFC-F266-4C65-8641-1F517ACCB1AA}_1.png_crop.png&quot;/&gt;&lt;left val=&quot;708&quot;/&gt;&lt;top val=&quot;498&quot;/&gt;&lt;width val=&quot;0&quot;/&gt;&lt;height val=&quot;0&quot;/&gt;&lt;hasText val=&quot;1&quot;/&gt;&lt;paraId val=&quot;2&quot;/&gt;&lt;/Image&gt;&lt;Image&gt;&lt;filename val=&quot;C:\Users\Matt\AppData\Local\Temp\PR\data\asimages\{8D3F5E34-084C-4F25-ACC2-66EE43F4D6A4}_1.png_crop.png&quot;/&gt;&lt;left val=&quot;708&quot;/&gt;&lt;top val=&quot;498&quot;/&gt;&lt;width val=&quot;0&quot;/&gt;&lt;height val=&quot;0&quot;/&gt;&lt;hasText val=&quot;1&quot;/&gt;&lt;paraId val=&quot;3&quot;/&gt;&lt;/Image&gt;&lt;/TextEffec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Matt\AppData\Local\Temp\PR\data\asimages\{713B0B6A-DE91-4C3B-B6AD-C7EF38A3A6E0}_4.png&quot;/&gt;&lt;left val=&quot;18&quot;/&gt;&lt;top val=&quot;21&quot;/&gt;&lt;width val=&quot;666&quot;/&gt;&lt;height val=&quot;96&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extEffect&gt;&lt;Image&gt;&lt;filename val=&quot;C:\Users\Matt\AppData\Local\Temp\PR\data\asimages\{4543B711-0456-44A3-894B-ED77DD8D9F2E}_1.png_crop.png&quot;/&gt;&lt;left val=&quot;48&quot;/&gt;&lt;top val=&quot;106&quot;/&gt;&lt;width val=&quot;180&quot;/&gt;&lt;height val=&quot;16&quot;/&gt;&lt;hasText val=&quot;1&quot;/&gt;&lt;paraId val=&quot;1&quot;/&gt;&lt;/Image&gt;&lt;/TextEffec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 name="HTML_SHAPEINFO" val="&lt;TextEffect&gt;&lt;Image&gt;&lt;filename val=&quot;C:\Users\Matt\AppData\Local\Temp\PR\data\asimages\{2EFD2389-0491-4AFD-93BE-36578C0ABAE4}_1.png_crop.png&quot;/&gt;&lt;left val=&quot;277&quot;/&gt;&lt;top val=&quot;106&quot;/&gt;&lt;width val=&quot;177&quot;/&gt;&lt;height val=&quot;78&quot;/&gt;&lt;hasText val=&quot;1&quot;/&gt;&lt;paraId val=&quot;1&quot;/&gt;&lt;/Image&gt;&lt;/TextEffect&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 name="HTML_SHAPEINFO" val="&lt;TextEffect&gt;&lt;Image&gt;&lt;filename val=&quot;C:\Users\Matt\AppData\Local\Temp\PR\data\asimages\{64442DC6-CC7E-4311-8EE8-43924DA64964}_1.png_crop.png&quot;/&gt;&lt;left val=&quot;491&quot;/&gt;&lt;top val=&quot;106&quot;/&gt;&lt;width val=&quot;185&quot;/&gt;&lt;height val=&quot;45&quot;/&gt;&lt;hasText val=&quot;1&quot;/&gt;&lt;paraId val=&quot;1&quot;/&gt;&lt;/Image&gt;&lt;/TextEffect&gt;"/>
</p:tagLst>
</file>

<file path=ppt/tags/tag95.xml><?xml version="1.0" encoding="utf-8"?>
<p:tagLst xmlns:a="http://schemas.openxmlformats.org/drawingml/2006/main" xmlns:r="http://schemas.openxmlformats.org/officeDocument/2006/relationships" xmlns:p="http://schemas.openxmlformats.org/presentationml/2006/main">
  <p:tag name="PPSNARRATIONPROPS" val="Z:\WHMIS\Audio\Slide 5.mp3"/>
  <p:tag name="PPSNARRATION" val="5,1179646380,D:\WHMIS\WHMIS20162017_pptx\Media.ppcx"/>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extEffect&gt;&lt;Image&gt;&lt;filename val=&quot;C:\Users\Matt\AppData\Local\Temp\PR\data\asimages\{10853821-D837-41DC-94E0-390EBFC58099}_1.png_crop.png&quot;/&gt;&lt;left val=&quot;42&quot;/&gt;&lt;top val=&quot;130&quot;/&gt;&lt;width val=&quot;96&quot;/&gt;&lt;height val=&quot;14&quot;/&gt;&lt;hasText val=&quot;1&quot;/&gt;&lt;paraId val=&quot;1&quot;/&gt;&lt;/Image&gt;&lt;/TextEffect&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 name="HTML_SHAPEINFO" val="&lt;TextEffect&gt;&lt;Image&gt;&lt;filename val=&quot;C:\Users\Matt\AppData\Local\Temp\PR\data\asimages\{ED46A223-2C8F-4DEB-A50E-8D351BA8EA0D}_1.png_crop.png&quot;/&gt;&lt;left val=&quot;43&quot;/&gt;&lt;top val=&quot;171&quot;/&gt;&lt;width val=&quot;160&quot;/&gt;&lt;height val=&quot;40&quot;/&gt;&lt;hasText val=&quot;1&quot;/&gt;&lt;paraId val=&quot;1&quot;/&gt;&lt;/Image&gt;&lt;Image&gt;&lt;filename val=&quot;C:\Users\Matt\AppData\Local\Temp\PR\data\asimages\{87EAEDDB-108D-487D-9DA1-44B06C630BE4}_1.png_crop.png&quot;/&gt;&lt;left val=&quot;42&quot;/&gt;&lt;top val=&quot;237&quot;/&gt;&lt;width val=&quot;143&quot;/&gt;&lt;height val=&quot;38&quot;/&gt;&lt;hasText val=&quot;1&quot;/&gt;&lt;paraId val=&quot;2&quot;/&gt;&lt;/Image&gt;&lt;Image&gt;&lt;filename val=&quot;C:\Users\Matt\AppData\Local\Temp\PR\data\asimages\{1599B3D8-733D-4639-801E-D1FA8C0073D7}_1.png_crop.png&quot;/&gt;&lt;left val=&quot;43&quot;/&gt;&lt;top val=&quot;303&quot;/&gt;&lt;width val=&quot;169&quot;/&gt;&lt;height val=&quot;61&quot;/&gt;&lt;hasText val=&quot;1&quot;/&gt;&lt;paraId val=&quot;3&quot;/&gt;&lt;/Image&gt;&lt;/TextEffec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Matt\AppData\Local\Temp\PR\data\asimages\{645ADA9E-2DAB-4523-9DBF-C38C8F6E7C09}_5.png&quot;/&gt;&lt;left val=&quot;18&quot;/&gt;&lt;top val=&quot;21&quot;/&gt;&lt;width val=&quot;666&quot;/&gt;&lt;height val=&quot;9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extEffect&gt;&lt;Image&gt;&lt;filename val=&quot;C:\Users\Matt\AppData\Local\Temp\PR\data\asimages\{2B118E80-C082-43CC-92AF-84E2420025A2}_1.png_crop.png&quot;/&gt;&lt;left val=&quot;475&quot;/&gt;&lt;top val=&quot;130&quot;/&gt;&lt;width val=&quot;89&quot;/&gt;&lt;height val=&quot;14&quot;/&gt;&lt;hasText val=&quot;1&quot;/&gt;&lt;paraId val=&quot;1&quot;/&gt;&lt;/Image&gt;&lt;/TextEffect&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3763</Words>
  <Application>Microsoft Office PowerPoint</Application>
  <PresentationFormat>On-screen Show (4:3)</PresentationFormat>
  <Paragraphs>620</Paragraphs>
  <Slides>49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Narrow</vt:lpstr>
      <vt:lpstr>Calibri</vt:lpstr>
      <vt:lpstr>Franklin Gothic Book</vt:lpstr>
      <vt:lpstr>Franklin Gothic Medium</vt:lpstr>
      <vt:lpstr>Segoe UI</vt:lpstr>
      <vt:lpstr>Wingdings</vt: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CLASS D: Poisonous and Infectious Materials </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Examples of Labels</vt:lpstr>
      <vt:lpstr>MSDS (Material Safety Data Sheet)</vt:lpstr>
      <vt:lpstr>Where to Find an MSDS</vt:lpstr>
      <vt:lpstr>Partial Exemptions</vt:lpstr>
      <vt:lpstr>Complete Exemptions</vt:lpstr>
      <vt:lpstr>WHMIS and Consumer Products</vt:lpstr>
      <vt:lpstr>WHMIS and Consumer Products</vt:lpstr>
      <vt:lpstr>Consumer Product Labels</vt:lpstr>
      <vt:lpstr>Consumer Product Categories and Symbols</vt:lpstr>
      <vt:lpstr>WHMIS Quiz</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CONGRATULATIONS!!!  You have successfully completed the training and passed the WHMIS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Matt Leyland</cp:lastModifiedBy>
  <cp:revision>182</cp:revision>
  <dcterms:created xsi:type="dcterms:W3CDTF">2011-04-14T19:54:06Z</dcterms:created>
  <dcterms:modified xsi:type="dcterms:W3CDTF">2016-08-09T16:27:22Z</dcterms:modified>
</cp:coreProperties>
</file>