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tags/tag699.xml" ContentType="application/vnd.openxmlformats-officedocument.presentationml.tags+xml"/>
  <Override PartName="/ppt/tags/tag700.xml" ContentType="application/vnd.openxmlformats-officedocument.presentationml.tags+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tags/tag704.xml" ContentType="application/vnd.openxmlformats-officedocument.presentationml.tags+xml"/>
  <Override PartName="/ppt/tags/tag705.xml" ContentType="application/vnd.openxmlformats-officedocument.presentationml.tags+xml"/>
  <Override PartName="/ppt/tags/tag706.xml" ContentType="application/vnd.openxmlformats-officedocument.presentationml.tags+xml"/>
  <Override PartName="/ppt/tags/tag707.xml" ContentType="application/vnd.openxmlformats-officedocument.presentationml.tags+xml"/>
  <Override PartName="/ppt/tags/tag708.xml" ContentType="application/vnd.openxmlformats-officedocument.presentationml.tags+xml"/>
  <Override PartName="/ppt/tags/tag709.xml" ContentType="application/vnd.openxmlformats-officedocument.presentationml.tags+xml"/>
  <Override PartName="/ppt/tags/tag710.xml" ContentType="application/vnd.openxmlformats-officedocument.presentationml.tags+xml"/>
  <Override PartName="/ppt/tags/tag711.xml" ContentType="application/vnd.openxmlformats-officedocument.presentationml.tags+xml"/>
  <Override PartName="/ppt/tags/tag712.xml" ContentType="application/vnd.openxmlformats-officedocument.presentationml.tags+xml"/>
  <Override PartName="/ppt/tags/tag713.xml" ContentType="application/vnd.openxmlformats-officedocument.presentationml.tags+xml"/>
  <Override PartName="/ppt/tags/tag714.xml" ContentType="application/vnd.openxmlformats-officedocument.presentationml.tags+xml"/>
  <Override PartName="/ppt/tags/tag715.xml" ContentType="application/vnd.openxmlformats-officedocument.presentationml.tags+xml"/>
  <Override PartName="/ppt/tags/tag716.xml" ContentType="application/vnd.openxmlformats-officedocument.presentationml.tags+xml"/>
  <Override PartName="/ppt/tags/tag717.xml" ContentType="application/vnd.openxmlformats-officedocument.presentationml.tags+xml"/>
  <Override PartName="/ppt/tags/tag718.xml" ContentType="application/vnd.openxmlformats-officedocument.presentationml.tags+xml"/>
  <Override PartName="/ppt/tags/tag719.xml" ContentType="application/vnd.openxmlformats-officedocument.presentationml.tags+xml"/>
  <Override PartName="/ppt/tags/tag720.xml" ContentType="application/vnd.openxmlformats-officedocument.presentationml.tags+xml"/>
  <Override PartName="/ppt/tags/tag721.xml" ContentType="application/vnd.openxmlformats-officedocument.presentationml.tags+xml"/>
  <Override PartName="/ppt/tags/tag722.xml" ContentType="application/vnd.openxmlformats-officedocument.presentationml.tags+xml"/>
  <Override PartName="/ppt/tags/tag723.xml" ContentType="application/vnd.openxmlformats-officedocument.presentationml.tags+xml"/>
  <Override PartName="/ppt/tags/tag724.xml" ContentType="application/vnd.openxmlformats-officedocument.presentationml.tags+xml"/>
  <Override PartName="/ppt/tags/tag725.xml" ContentType="application/vnd.openxmlformats-officedocument.presentationml.tags+xml"/>
  <Override PartName="/ppt/tags/tag726.xml" ContentType="application/vnd.openxmlformats-officedocument.presentationml.tags+xml"/>
  <Override PartName="/ppt/tags/tag727.xml" ContentType="application/vnd.openxmlformats-officedocument.presentationml.tags+xml"/>
  <Override PartName="/ppt/tags/tag728.xml" ContentType="application/vnd.openxmlformats-officedocument.presentationml.tags+xml"/>
  <Override PartName="/ppt/tags/tag729.xml" ContentType="application/vnd.openxmlformats-officedocument.presentationml.tags+xml"/>
  <Override PartName="/ppt/tags/tag730.xml" ContentType="application/vnd.openxmlformats-officedocument.presentationml.tags+xml"/>
  <Override PartName="/ppt/tags/tag731.xml" ContentType="application/vnd.openxmlformats-officedocument.presentationml.tags+xml"/>
  <Override PartName="/ppt/tags/tag732.xml" ContentType="application/vnd.openxmlformats-officedocument.presentationml.tags+xml"/>
  <Override PartName="/ppt/tags/tag733.xml" ContentType="application/vnd.openxmlformats-officedocument.presentationml.tags+xml"/>
  <Override PartName="/ppt/tags/tag734.xml" ContentType="application/vnd.openxmlformats-officedocument.presentationml.tags+xml"/>
  <Override PartName="/ppt/tags/tag735.xml" ContentType="application/vnd.openxmlformats-officedocument.presentationml.tags+xml"/>
  <Override PartName="/ppt/tags/tag736.xml" ContentType="application/vnd.openxmlformats-officedocument.presentationml.tags+xml"/>
  <Override PartName="/ppt/tags/tag737.xml" ContentType="application/vnd.openxmlformats-officedocument.presentationml.tags+xml"/>
  <Override PartName="/ppt/tags/tag738.xml" ContentType="application/vnd.openxmlformats-officedocument.presentationml.tags+xml"/>
  <Override PartName="/ppt/tags/tag739.xml" ContentType="application/vnd.openxmlformats-officedocument.presentationml.tags+xml"/>
  <Override PartName="/ppt/tags/tag740.xml" ContentType="application/vnd.openxmlformats-officedocument.presentationml.tags+xml"/>
  <Override PartName="/ppt/tags/tag741.xml" ContentType="application/vnd.openxmlformats-officedocument.presentationml.tags+xml"/>
  <Override PartName="/ppt/tags/tag742.xml" ContentType="application/vnd.openxmlformats-officedocument.presentationml.tags+xml"/>
  <Override PartName="/ppt/tags/tag743.xml" ContentType="application/vnd.openxmlformats-officedocument.presentationml.tags+xml"/>
  <Override PartName="/ppt/tags/tag744.xml" ContentType="application/vnd.openxmlformats-officedocument.presentationml.tags+xml"/>
  <Override PartName="/ppt/tags/tag745.xml" ContentType="application/vnd.openxmlformats-officedocument.presentationml.tags+xml"/>
  <Override PartName="/ppt/tags/tag746.xml" ContentType="application/vnd.openxmlformats-officedocument.presentationml.tags+xml"/>
  <Override PartName="/ppt/tags/tag747.xml" ContentType="application/vnd.openxmlformats-officedocument.presentationml.tags+xml"/>
  <Override PartName="/ppt/tags/tag748.xml" ContentType="application/vnd.openxmlformats-officedocument.presentationml.tags+xml"/>
  <Override PartName="/ppt/tags/tag749.xml" ContentType="application/vnd.openxmlformats-officedocument.presentationml.tags+xml"/>
  <Override PartName="/ppt/tags/tag750.xml" ContentType="application/vnd.openxmlformats-officedocument.presentationml.tags+xml"/>
  <Override PartName="/ppt/tags/tag751.xml" ContentType="application/vnd.openxmlformats-officedocument.presentationml.tags+xml"/>
  <Override PartName="/ppt/tags/tag752.xml" ContentType="application/vnd.openxmlformats-officedocument.presentationml.tags+xml"/>
  <Override PartName="/ppt/tags/tag753.xml" ContentType="application/vnd.openxmlformats-officedocument.presentationml.tags+xml"/>
  <Override PartName="/ppt/tags/tag754.xml" ContentType="application/vnd.openxmlformats-officedocument.presentationml.tags+xml"/>
  <Override PartName="/ppt/tags/tag755.xml" ContentType="application/vnd.openxmlformats-officedocument.presentationml.tags+xml"/>
  <Override PartName="/ppt/tags/tag756.xml" ContentType="application/vnd.openxmlformats-officedocument.presentationml.tags+xml"/>
  <Override PartName="/ppt/tags/tag757.xml" ContentType="application/vnd.openxmlformats-officedocument.presentationml.tags+xml"/>
  <Override PartName="/ppt/tags/tag758.xml" ContentType="application/vnd.openxmlformats-officedocument.presentationml.tags+xml"/>
  <Override PartName="/ppt/tags/tag759.xml" ContentType="application/vnd.openxmlformats-officedocument.presentationml.tags+xml"/>
  <Override PartName="/ppt/tags/tag760.xml" ContentType="application/vnd.openxmlformats-officedocument.presentationml.tags+xml"/>
  <Override PartName="/ppt/tags/tag761.xml" ContentType="application/vnd.openxmlformats-officedocument.presentationml.tags+xml"/>
  <Override PartName="/ppt/tags/tag762.xml" ContentType="application/vnd.openxmlformats-officedocument.presentationml.tags+xml"/>
  <Override PartName="/ppt/tags/tag763.xml" ContentType="application/vnd.openxmlformats-officedocument.presentationml.tags+xml"/>
  <Override PartName="/ppt/tags/tag764.xml" ContentType="application/vnd.openxmlformats-officedocument.presentationml.tags+xml"/>
  <Override PartName="/ppt/tags/tag765.xml" ContentType="application/vnd.openxmlformats-officedocument.presentationml.tags+xml"/>
  <Override PartName="/ppt/tags/tag766.xml" ContentType="application/vnd.openxmlformats-officedocument.presentationml.tags+xml"/>
  <Override PartName="/ppt/tags/tag767.xml" ContentType="application/vnd.openxmlformats-officedocument.presentationml.tags+xml"/>
  <Override PartName="/ppt/tags/tag768.xml" ContentType="application/vnd.openxmlformats-officedocument.presentationml.tags+xml"/>
  <Override PartName="/ppt/tags/tag769.xml" ContentType="application/vnd.openxmlformats-officedocument.presentationml.tags+xml"/>
  <Override PartName="/ppt/tags/tag770.xml" ContentType="application/vnd.openxmlformats-officedocument.presentationml.tags+xml"/>
  <Override PartName="/ppt/tags/tag771.xml" ContentType="application/vnd.openxmlformats-officedocument.presentationml.tags+xml"/>
  <Override PartName="/ppt/tags/tag772.xml" ContentType="application/vnd.openxmlformats-officedocument.presentationml.tags+xml"/>
  <Override PartName="/ppt/tags/tag773.xml" ContentType="application/vnd.openxmlformats-officedocument.presentationml.tags+xml"/>
  <Override PartName="/ppt/tags/tag774.xml" ContentType="application/vnd.openxmlformats-officedocument.presentationml.tags+xml"/>
  <Override PartName="/ppt/tags/tag775.xml" ContentType="application/vnd.openxmlformats-officedocument.presentationml.tags+xml"/>
  <Override PartName="/ppt/tags/tag776.xml" ContentType="application/vnd.openxmlformats-officedocument.presentationml.tags+xml"/>
  <Override PartName="/ppt/tags/tag777.xml" ContentType="application/vnd.openxmlformats-officedocument.presentationml.tags+xml"/>
  <Override PartName="/ppt/tags/tag778.xml" ContentType="application/vnd.openxmlformats-officedocument.presentationml.tags+xml"/>
  <Override PartName="/ppt/tags/tag779.xml" ContentType="application/vnd.openxmlformats-officedocument.presentationml.tags+xml"/>
  <Override PartName="/ppt/tags/tag780.xml" ContentType="application/vnd.openxmlformats-officedocument.presentationml.tags+xml"/>
  <Override PartName="/ppt/tags/tag781.xml" ContentType="application/vnd.openxmlformats-officedocument.presentationml.tags+xml"/>
  <Override PartName="/ppt/tags/tag782.xml" ContentType="application/vnd.openxmlformats-officedocument.presentationml.tags+xml"/>
  <Override PartName="/ppt/tags/tag783.xml" ContentType="application/vnd.openxmlformats-officedocument.presentationml.tags+xml"/>
  <Override PartName="/ppt/tags/tag784.xml" ContentType="application/vnd.openxmlformats-officedocument.presentationml.tags+xml"/>
  <Override PartName="/ppt/tags/tag785.xml" ContentType="application/vnd.openxmlformats-officedocument.presentationml.tags+xml"/>
  <Override PartName="/ppt/tags/tag786.xml" ContentType="application/vnd.openxmlformats-officedocument.presentationml.tags+xml"/>
  <Override PartName="/ppt/tags/tag787.xml" ContentType="application/vnd.openxmlformats-officedocument.presentationml.tags+xml"/>
  <Override PartName="/ppt/tags/tag788.xml" ContentType="application/vnd.openxmlformats-officedocument.presentationml.tags+xml"/>
  <Override PartName="/ppt/tags/tag789.xml" ContentType="application/vnd.openxmlformats-officedocument.presentationml.tags+xml"/>
  <Override PartName="/ppt/tags/tag790.xml" ContentType="application/vnd.openxmlformats-officedocument.presentationml.tags+xml"/>
  <Override PartName="/ppt/tags/tag791.xml" ContentType="application/vnd.openxmlformats-officedocument.presentationml.tags+xml"/>
  <Override PartName="/ppt/tags/tag792.xml" ContentType="application/vnd.openxmlformats-officedocument.presentationml.tags+xml"/>
  <Override PartName="/ppt/tags/tag793.xml" ContentType="application/vnd.openxmlformats-officedocument.presentationml.tags+xml"/>
  <Override PartName="/ppt/tags/tag794.xml" ContentType="application/vnd.openxmlformats-officedocument.presentationml.tags+xml"/>
  <Override PartName="/ppt/tags/tag795.xml" ContentType="application/vnd.openxmlformats-officedocument.presentationml.tags+xml"/>
  <Override PartName="/ppt/tags/tag796.xml" ContentType="application/vnd.openxmlformats-officedocument.presentationml.tags+xml"/>
  <Override PartName="/ppt/tags/tag797.xml" ContentType="application/vnd.openxmlformats-officedocument.presentationml.tags+xml"/>
  <Override PartName="/ppt/tags/tag798.xml" ContentType="application/vnd.openxmlformats-officedocument.presentationml.tags+xml"/>
  <Override PartName="/ppt/tags/tag799.xml" ContentType="application/vnd.openxmlformats-officedocument.presentationml.tags+xml"/>
  <Override PartName="/ppt/tags/tag800.xml" ContentType="application/vnd.openxmlformats-officedocument.presentationml.tags+xml"/>
  <Override PartName="/ppt/tags/tag801.xml" ContentType="application/vnd.openxmlformats-officedocument.presentationml.tags+xml"/>
  <Override PartName="/ppt/tags/tag802.xml" ContentType="application/vnd.openxmlformats-officedocument.presentationml.tags+xml"/>
  <Override PartName="/ppt/tags/tag803.xml" ContentType="application/vnd.openxmlformats-officedocument.presentationml.tags+xml"/>
  <Override PartName="/ppt/tags/tag804.xml" ContentType="application/vnd.openxmlformats-officedocument.presentationml.tags+xml"/>
  <Override PartName="/ppt/tags/tag805.xml" ContentType="application/vnd.openxmlformats-officedocument.presentationml.tags+xml"/>
  <Override PartName="/ppt/tags/tag806.xml" ContentType="application/vnd.openxmlformats-officedocument.presentationml.tags+xml"/>
  <Override PartName="/ppt/tags/tag807.xml" ContentType="application/vnd.openxmlformats-officedocument.presentationml.tags+xml"/>
  <Override PartName="/ppt/tags/tag808.xml" ContentType="application/vnd.openxmlformats-officedocument.presentationml.tags+xml"/>
  <Override PartName="/ppt/tags/tag809.xml" ContentType="application/vnd.openxmlformats-officedocument.presentationml.tags+xml"/>
  <Override PartName="/ppt/tags/tag810.xml" ContentType="application/vnd.openxmlformats-officedocument.presentationml.tags+xml"/>
  <Override PartName="/ppt/tags/tag811.xml" ContentType="application/vnd.openxmlformats-officedocument.presentationml.tags+xml"/>
  <Override PartName="/ppt/tags/tag812.xml" ContentType="application/vnd.openxmlformats-officedocument.presentationml.tags+xml"/>
  <Override PartName="/ppt/tags/tag813.xml" ContentType="application/vnd.openxmlformats-officedocument.presentationml.tags+xml"/>
  <Override PartName="/ppt/tags/tag814.xml" ContentType="application/vnd.openxmlformats-officedocument.presentationml.tags+xml"/>
  <Override PartName="/ppt/tags/tag815.xml" ContentType="application/vnd.openxmlformats-officedocument.presentationml.tags+xml"/>
  <Override PartName="/ppt/tags/tag816.xml" ContentType="application/vnd.openxmlformats-officedocument.presentationml.tags+xml"/>
  <Override PartName="/ppt/tags/tag817.xml" ContentType="application/vnd.openxmlformats-officedocument.presentationml.tags+xml"/>
  <Override PartName="/ppt/tags/tag818.xml" ContentType="application/vnd.openxmlformats-officedocument.presentationml.tags+xml"/>
  <Override PartName="/ppt/tags/tag819.xml" ContentType="application/vnd.openxmlformats-officedocument.presentationml.tags+xml"/>
  <Override PartName="/ppt/tags/tag820.xml" ContentType="application/vnd.openxmlformats-officedocument.presentationml.tags+xml"/>
  <Override PartName="/ppt/tags/tag821.xml" ContentType="application/vnd.openxmlformats-officedocument.presentationml.tags+xml"/>
  <Override PartName="/ppt/tags/tag822.xml" ContentType="application/vnd.openxmlformats-officedocument.presentationml.tags+xml"/>
  <Override PartName="/ppt/tags/tag823.xml" ContentType="application/vnd.openxmlformats-officedocument.presentationml.tags+xml"/>
  <Override PartName="/ppt/tags/tag824.xml" ContentType="application/vnd.openxmlformats-officedocument.presentationml.tags+xml"/>
  <Override PartName="/ppt/tags/tag825.xml" ContentType="application/vnd.openxmlformats-officedocument.presentationml.tags+xml"/>
  <Override PartName="/ppt/tags/tag826.xml" ContentType="application/vnd.openxmlformats-officedocument.presentationml.tags+xml"/>
  <Override PartName="/ppt/tags/tag827.xml" ContentType="application/vnd.openxmlformats-officedocument.presentationml.tags+xml"/>
  <Override PartName="/ppt/tags/tag828.xml" ContentType="application/vnd.openxmlformats-officedocument.presentationml.tags+xml"/>
  <Override PartName="/ppt/tags/tag829.xml" ContentType="application/vnd.openxmlformats-officedocument.presentationml.tags+xml"/>
  <Override PartName="/ppt/tags/tag830.xml" ContentType="application/vnd.openxmlformats-officedocument.presentationml.tags+xml"/>
  <Override PartName="/ppt/tags/tag831.xml" ContentType="application/vnd.openxmlformats-officedocument.presentationml.tags+xml"/>
  <Override PartName="/ppt/tags/tag832.xml" ContentType="application/vnd.openxmlformats-officedocument.presentationml.tags+xml"/>
  <Override PartName="/ppt/tags/tag833.xml" ContentType="application/vnd.openxmlformats-officedocument.presentationml.tags+xml"/>
  <Override PartName="/ppt/tags/tag834.xml" ContentType="application/vnd.openxmlformats-officedocument.presentationml.tags+xml"/>
  <Override PartName="/ppt/tags/tag835.xml" ContentType="application/vnd.openxmlformats-officedocument.presentationml.tags+xml"/>
  <Override PartName="/ppt/tags/tag836.xml" ContentType="application/vnd.openxmlformats-officedocument.presentationml.tags+xml"/>
  <Override PartName="/ppt/tags/tag837.xml" ContentType="application/vnd.openxmlformats-officedocument.presentationml.tags+xml"/>
  <Override PartName="/ppt/tags/tag838.xml" ContentType="application/vnd.openxmlformats-officedocument.presentationml.tags+xml"/>
  <Override PartName="/ppt/tags/tag839.xml" ContentType="application/vnd.openxmlformats-officedocument.presentationml.tags+xml"/>
  <Override PartName="/ppt/tags/tag840.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8" r:id="rId2"/>
  </p:sldMasterIdLst>
  <p:notesMasterIdLst>
    <p:notesMasterId r:id="rId52"/>
  </p:notesMasterIdLst>
  <p:sldIdLst>
    <p:sldId id="256" r:id="rId3"/>
    <p:sldId id="280" r:id="rId4"/>
    <p:sldId id="275" r:id="rId5"/>
    <p:sldId id="267" r:id="rId6"/>
    <p:sldId id="282" r:id="rId7"/>
    <p:sldId id="262" r:id="rId8"/>
    <p:sldId id="263" r:id="rId9"/>
    <p:sldId id="283" r:id="rId10"/>
    <p:sldId id="284" r:id="rId11"/>
    <p:sldId id="276" r:id="rId12"/>
    <p:sldId id="285" r:id="rId13"/>
    <p:sldId id="286" r:id="rId14"/>
    <p:sldId id="287" r:id="rId15"/>
    <p:sldId id="288" r:id="rId16"/>
    <p:sldId id="289" r:id="rId17"/>
    <p:sldId id="290" r:id="rId18"/>
    <p:sldId id="291" r:id="rId19"/>
    <p:sldId id="281" r:id="rId20"/>
    <p:sldId id="293" r:id="rId21"/>
    <p:sldId id="292" r:id="rId22"/>
    <p:sldId id="294" r:id="rId23"/>
    <p:sldId id="265" r:id="rId24"/>
    <p:sldId id="295" r:id="rId25"/>
    <p:sldId id="296" r:id="rId26"/>
    <p:sldId id="297" r:id="rId27"/>
    <p:sldId id="298" r:id="rId28"/>
    <p:sldId id="299" r:id="rId29"/>
    <p:sldId id="279" r:id="rId30"/>
    <p:sldId id="322" r:id="rId31"/>
    <p:sldId id="300" r:id="rId32"/>
    <p:sldId id="302" r:id="rId33"/>
    <p:sldId id="303" r:id="rId34"/>
    <p:sldId id="304" r:id="rId35"/>
    <p:sldId id="305" r:id="rId36"/>
    <p:sldId id="306" r:id="rId37"/>
    <p:sldId id="307" r:id="rId38"/>
    <p:sldId id="308" r:id="rId39"/>
    <p:sldId id="309" r:id="rId40"/>
    <p:sldId id="310" r:id="rId41"/>
    <p:sldId id="311" r:id="rId42"/>
    <p:sldId id="312" r:id="rId43"/>
    <p:sldId id="313" r:id="rId44"/>
    <p:sldId id="314" r:id="rId45"/>
    <p:sldId id="315" r:id="rId46"/>
    <p:sldId id="316" r:id="rId47"/>
    <p:sldId id="317" r:id="rId48"/>
    <p:sldId id="318" r:id="rId49"/>
    <p:sldId id="319" r:id="rId50"/>
    <p:sldId id="321" r:id="rId51"/>
  </p:sldIdLst>
  <p:sldSz cx="9144000" cy="6858000" type="screen4x3"/>
  <p:notesSz cx="6858000" cy="9144000"/>
  <p:custDataLst>
    <p:tags r:id="rId5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D13B"/>
    <a:srgbClr val="F7FDFF"/>
    <a:srgbClr val="E8F8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7" autoAdjust="0"/>
    <p:restoredTop sz="86400" autoAdjust="0"/>
  </p:normalViewPr>
  <p:slideViewPr>
    <p:cSldViewPr>
      <p:cViewPr varScale="1">
        <p:scale>
          <a:sx n="75" d="100"/>
          <a:sy n="75" d="100"/>
        </p:scale>
        <p:origin x="1109" y="53"/>
      </p:cViewPr>
      <p:guideLst>
        <p:guide orient="horz" pos="2160"/>
        <p:guide pos="2880"/>
      </p:guideLst>
    </p:cSldViewPr>
  </p:slideViewPr>
  <p:outlineViewPr>
    <p:cViewPr>
      <p:scale>
        <a:sx n="33" d="100"/>
        <a:sy n="33" d="100"/>
      </p:scale>
      <p:origin x="36" y="7068"/>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gs" Target="tags/tag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BAD8522-E1D8-4100-9F9C-B922C6893C90}" type="doc">
      <dgm:prSet loTypeId="urn:microsoft.com/office/officeart/2005/8/layout/hProcess9" loCatId="process" qsTypeId="urn:microsoft.com/office/officeart/2005/8/quickstyle/simple1" qsCatId="simple" csTypeId="urn:microsoft.com/office/officeart/2005/8/colors/accent0_3" csCatId="mainScheme" phldr="1"/>
      <dgm:spPr/>
      <dgm:t>
        <a:bodyPr/>
        <a:lstStyle/>
        <a:p>
          <a:endParaRPr lang="en-US"/>
        </a:p>
      </dgm:t>
    </dgm:pt>
    <dgm:pt modelId="{EC912083-46BA-47EC-834F-B53C28E6D0BD}">
      <dgm:prSet phldrT="[Text]" custT="1"/>
      <dgm:spPr>
        <a:scene3d>
          <a:camera prst="orthographicFront"/>
          <a:lightRig rig="threePt" dir="t"/>
        </a:scene3d>
        <a:sp3d>
          <a:bevelT/>
        </a:sp3d>
      </dgm:spPr>
      <dgm:t>
        <a:bodyPr anchor="t" anchorCtr="1"/>
        <a:lstStyle/>
        <a:p>
          <a:r>
            <a:rPr lang="en-US" sz="1600" b="1" baseline="0" dirty="0">
              <a:latin typeface="Arial Narrow" pitchFamily="34" charset="0"/>
            </a:rPr>
            <a:t>1</a:t>
          </a:r>
        </a:p>
        <a:p>
          <a:r>
            <a:rPr lang="en-CA" sz="1600" b="1" baseline="0" dirty="0">
              <a:latin typeface="Arial Narrow" pitchFamily="34" charset="0"/>
            </a:rPr>
            <a:t>Controlled Products</a:t>
          </a:r>
          <a:endParaRPr lang="en-US" sz="1600" b="1" baseline="0" dirty="0">
            <a:latin typeface="Arial Narrow" pitchFamily="34" charset="0"/>
          </a:endParaRPr>
        </a:p>
      </dgm:t>
    </dgm:pt>
    <dgm:pt modelId="{F1078060-4F1D-4792-900A-9DC3C71D1776}" type="parTrans" cxnId="{58B63ADD-6CB4-4181-ADBB-3F961B5EAB75}">
      <dgm:prSet/>
      <dgm:spPr/>
      <dgm:t>
        <a:bodyPr/>
        <a:lstStyle/>
        <a:p>
          <a:endParaRPr lang="en-US">
            <a:solidFill>
              <a:schemeClr val="tx1">
                <a:lumMod val="75000"/>
                <a:lumOff val="25000"/>
              </a:schemeClr>
            </a:solidFill>
          </a:endParaRPr>
        </a:p>
      </dgm:t>
    </dgm:pt>
    <dgm:pt modelId="{B4159C30-DBE3-473F-B6E7-4D39883C930F}" type="sibTrans" cxnId="{58B63ADD-6CB4-4181-ADBB-3F961B5EAB75}">
      <dgm:prSet/>
      <dgm:spPr>
        <a:scene3d>
          <a:camera prst="orthographicFront"/>
          <a:lightRig rig="threePt" dir="t"/>
        </a:scene3d>
        <a:sp3d>
          <a:bevelT/>
        </a:sp3d>
      </dgm:spPr>
      <dgm:t>
        <a:bodyPr/>
        <a:lstStyle/>
        <a:p>
          <a:endParaRPr lang="en-US">
            <a:solidFill>
              <a:schemeClr val="tx1">
                <a:lumMod val="75000"/>
                <a:lumOff val="25000"/>
              </a:schemeClr>
            </a:solidFill>
          </a:endParaRPr>
        </a:p>
      </dgm:t>
    </dgm:pt>
    <dgm:pt modelId="{F0ED2BDD-5EFF-4B2D-AF97-3470E2C34E25}">
      <dgm:prSet phldrT="[Text]" custT="1"/>
      <dgm:spPr>
        <a:scene3d>
          <a:camera prst="orthographicFront"/>
          <a:lightRig rig="threePt" dir="t"/>
        </a:scene3d>
        <a:sp3d>
          <a:bevelT/>
        </a:sp3d>
      </dgm:spPr>
      <dgm:t>
        <a:bodyPr anchor="t" anchorCtr="1"/>
        <a:lstStyle/>
        <a:p>
          <a:r>
            <a:rPr lang="en-US" sz="1600" b="1" baseline="0" dirty="0">
              <a:latin typeface="Arial Narrow" pitchFamily="34" charset="0"/>
            </a:rPr>
            <a:t>2</a:t>
          </a:r>
        </a:p>
        <a:p>
          <a:r>
            <a:rPr lang="en-CA" sz="1600" b="1" baseline="0" dirty="0">
              <a:latin typeface="Arial Narrow" pitchFamily="34" charset="0"/>
            </a:rPr>
            <a:t>Ingredient Disclosure List</a:t>
          </a:r>
          <a:endParaRPr lang="en-US" sz="1600" b="1" dirty="0">
            <a:latin typeface="Arial Narrow" pitchFamily="34" charset="0"/>
          </a:endParaRPr>
        </a:p>
      </dgm:t>
    </dgm:pt>
    <dgm:pt modelId="{7BF5762E-CA5A-4A96-8A1D-4699EADF930C}" type="parTrans" cxnId="{F016BFB9-37DA-4093-BD60-A308E45ECEEC}">
      <dgm:prSet/>
      <dgm:spPr/>
      <dgm:t>
        <a:bodyPr/>
        <a:lstStyle/>
        <a:p>
          <a:endParaRPr lang="en-US">
            <a:solidFill>
              <a:schemeClr val="tx1">
                <a:lumMod val="75000"/>
                <a:lumOff val="25000"/>
              </a:schemeClr>
            </a:solidFill>
          </a:endParaRPr>
        </a:p>
      </dgm:t>
    </dgm:pt>
    <dgm:pt modelId="{6D32A681-E82D-4E18-A176-1E4E849D3EF8}" type="sibTrans" cxnId="{F016BFB9-37DA-4093-BD60-A308E45ECEEC}">
      <dgm:prSet/>
      <dgm:spPr>
        <a:scene3d>
          <a:camera prst="orthographicFront"/>
          <a:lightRig rig="threePt" dir="t"/>
        </a:scene3d>
        <a:sp3d>
          <a:bevelT/>
        </a:sp3d>
      </dgm:spPr>
      <dgm:t>
        <a:bodyPr/>
        <a:lstStyle/>
        <a:p>
          <a:endParaRPr lang="en-US">
            <a:solidFill>
              <a:schemeClr val="tx1">
                <a:lumMod val="75000"/>
                <a:lumOff val="25000"/>
              </a:schemeClr>
            </a:solidFill>
          </a:endParaRPr>
        </a:p>
      </dgm:t>
    </dgm:pt>
    <dgm:pt modelId="{1E1A8527-A3B0-4204-9526-E7C9685F8CBD}">
      <dgm:prSet phldrT="[Text]" custT="1"/>
      <dgm:spPr>
        <a:scene3d>
          <a:camera prst="orthographicFront"/>
          <a:lightRig rig="threePt" dir="t"/>
        </a:scene3d>
        <a:sp3d>
          <a:bevelT/>
        </a:sp3d>
      </dgm:spPr>
      <dgm:t>
        <a:bodyPr anchor="t"/>
        <a:lstStyle/>
        <a:p>
          <a:r>
            <a:rPr lang="en-US" sz="1600" b="1" dirty="0">
              <a:latin typeface="Arial Narrow" pitchFamily="34" charset="0"/>
            </a:rPr>
            <a:t>4</a:t>
          </a:r>
        </a:p>
        <a:p>
          <a:r>
            <a:rPr lang="en-CA" sz="1600" b="1" dirty="0">
              <a:latin typeface="Arial Narrow" pitchFamily="34" charset="0"/>
            </a:rPr>
            <a:t>Hazardous Materials Information Review</a:t>
          </a:r>
          <a:endParaRPr lang="en-US" sz="1600" b="1" dirty="0">
            <a:latin typeface="Arial Narrow" pitchFamily="34" charset="0"/>
          </a:endParaRPr>
        </a:p>
      </dgm:t>
    </dgm:pt>
    <dgm:pt modelId="{F7FCF020-7ACD-4A24-BC78-D1D976F069E0}" type="parTrans" cxnId="{AAD415A9-6971-4C21-BBCC-8CD0BC8727B5}">
      <dgm:prSet/>
      <dgm:spPr/>
      <dgm:t>
        <a:bodyPr/>
        <a:lstStyle/>
        <a:p>
          <a:endParaRPr lang="en-US">
            <a:solidFill>
              <a:schemeClr val="tx1">
                <a:lumMod val="75000"/>
                <a:lumOff val="25000"/>
              </a:schemeClr>
            </a:solidFill>
          </a:endParaRPr>
        </a:p>
      </dgm:t>
    </dgm:pt>
    <dgm:pt modelId="{45220C32-92E3-4D99-B720-31149B16D515}" type="sibTrans" cxnId="{AAD415A9-6971-4C21-BBCC-8CD0BC8727B5}">
      <dgm:prSet/>
      <dgm:spPr>
        <a:scene3d>
          <a:camera prst="orthographicFront"/>
          <a:lightRig rig="threePt" dir="t"/>
        </a:scene3d>
        <a:sp3d>
          <a:bevelT/>
        </a:sp3d>
      </dgm:spPr>
      <dgm:t>
        <a:bodyPr/>
        <a:lstStyle/>
        <a:p>
          <a:endParaRPr lang="en-US">
            <a:solidFill>
              <a:schemeClr val="tx1">
                <a:lumMod val="75000"/>
                <a:lumOff val="25000"/>
              </a:schemeClr>
            </a:solidFill>
          </a:endParaRPr>
        </a:p>
      </dgm:t>
    </dgm:pt>
    <dgm:pt modelId="{EE33DF1E-8F9C-4334-A6A3-B26F6CC659C7}">
      <dgm:prSet phldrT="[Text]" custT="1"/>
      <dgm:spPr>
        <a:scene3d>
          <a:camera prst="orthographicFront"/>
          <a:lightRig rig="threePt" dir="t"/>
        </a:scene3d>
        <a:sp3d>
          <a:bevelT/>
        </a:sp3d>
      </dgm:spPr>
      <dgm:t>
        <a:bodyPr anchor="t"/>
        <a:lstStyle/>
        <a:p>
          <a:r>
            <a:rPr lang="en-US" sz="1600" b="1" dirty="0">
              <a:latin typeface="Arial Narrow" pitchFamily="34" charset="0"/>
            </a:rPr>
            <a:t>3</a:t>
          </a:r>
        </a:p>
        <a:p>
          <a:r>
            <a:rPr lang="en-CA" sz="1600" b="1" dirty="0">
              <a:latin typeface="Arial Narrow" pitchFamily="34" charset="0"/>
            </a:rPr>
            <a:t>Hazardous Materials Information Review Act</a:t>
          </a:r>
          <a:endParaRPr lang="en-US" sz="1600" b="1" dirty="0">
            <a:latin typeface="Arial Narrow" pitchFamily="34" charset="0"/>
          </a:endParaRPr>
        </a:p>
      </dgm:t>
    </dgm:pt>
    <dgm:pt modelId="{7089E595-419A-443B-BD31-B556AE9E259C}" type="parTrans" cxnId="{17FB83F0-2F8F-4FF0-B937-9220DFDF4A9F}">
      <dgm:prSet/>
      <dgm:spPr/>
      <dgm:t>
        <a:bodyPr/>
        <a:lstStyle/>
        <a:p>
          <a:endParaRPr lang="en-US">
            <a:solidFill>
              <a:schemeClr val="tx1">
                <a:lumMod val="75000"/>
                <a:lumOff val="25000"/>
              </a:schemeClr>
            </a:solidFill>
          </a:endParaRPr>
        </a:p>
      </dgm:t>
    </dgm:pt>
    <dgm:pt modelId="{DB4F21EA-D11D-4A25-BF88-2413959F8ED0}" type="sibTrans" cxnId="{17FB83F0-2F8F-4FF0-B937-9220DFDF4A9F}">
      <dgm:prSet/>
      <dgm:spPr>
        <a:scene3d>
          <a:camera prst="orthographicFront"/>
          <a:lightRig rig="threePt" dir="t"/>
        </a:scene3d>
        <a:sp3d>
          <a:bevelT/>
        </a:sp3d>
      </dgm:spPr>
      <dgm:t>
        <a:bodyPr/>
        <a:lstStyle/>
        <a:p>
          <a:endParaRPr lang="en-US">
            <a:solidFill>
              <a:schemeClr val="tx1">
                <a:lumMod val="75000"/>
                <a:lumOff val="25000"/>
              </a:schemeClr>
            </a:solidFill>
          </a:endParaRPr>
        </a:p>
      </dgm:t>
    </dgm:pt>
    <dgm:pt modelId="{E22D9A65-5A0E-4AF8-B34D-02CAB81EC5EA}" type="pres">
      <dgm:prSet presAssocID="{1BAD8522-E1D8-4100-9F9C-B922C6893C90}" presName="CompostProcess" presStyleCnt="0">
        <dgm:presLayoutVars>
          <dgm:dir/>
          <dgm:resizeHandles val="exact"/>
        </dgm:presLayoutVars>
      </dgm:prSet>
      <dgm:spPr/>
    </dgm:pt>
    <dgm:pt modelId="{C4308CDD-D4EB-44E3-8225-C08F3E02BF26}" type="pres">
      <dgm:prSet presAssocID="{1BAD8522-E1D8-4100-9F9C-B922C6893C90}" presName="arrow" presStyleLbl="bgShp" presStyleIdx="0" presStyleCnt="1"/>
      <dgm:spPr>
        <a:solidFill>
          <a:schemeClr val="bg1">
            <a:lumMod val="75000"/>
          </a:schemeClr>
        </a:solidFill>
      </dgm:spPr>
    </dgm:pt>
    <dgm:pt modelId="{DDD5D650-F20F-4D7B-A4BB-EEC75B3B4876}" type="pres">
      <dgm:prSet presAssocID="{1BAD8522-E1D8-4100-9F9C-B922C6893C90}" presName="linearProcess" presStyleCnt="0"/>
      <dgm:spPr/>
    </dgm:pt>
    <dgm:pt modelId="{35E05280-50A0-47AF-A75C-4E58B0989ECF}" type="pres">
      <dgm:prSet presAssocID="{EC912083-46BA-47EC-834F-B53C28E6D0BD}" presName="textNode" presStyleLbl="node1" presStyleIdx="0" presStyleCnt="4" custLinFactNeighborY="-1027">
        <dgm:presLayoutVars>
          <dgm:bulletEnabled val="1"/>
        </dgm:presLayoutVars>
      </dgm:prSet>
      <dgm:spPr/>
    </dgm:pt>
    <dgm:pt modelId="{0D1F209B-67CF-4EE4-8490-BA41CC53C89E}" type="pres">
      <dgm:prSet presAssocID="{B4159C30-DBE3-473F-B6E7-4D39883C930F}" presName="sibTrans" presStyleCnt="0"/>
      <dgm:spPr/>
    </dgm:pt>
    <dgm:pt modelId="{99652F6D-8220-4955-8657-5328A059C639}" type="pres">
      <dgm:prSet presAssocID="{F0ED2BDD-5EFF-4B2D-AF97-3470E2C34E25}" presName="textNode" presStyleLbl="node1" presStyleIdx="1" presStyleCnt="4">
        <dgm:presLayoutVars>
          <dgm:bulletEnabled val="1"/>
        </dgm:presLayoutVars>
      </dgm:prSet>
      <dgm:spPr/>
    </dgm:pt>
    <dgm:pt modelId="{C5B88306-ADB7-422C-A2A6-71871FDEE664}" type="pres">
      <dgm:prSet presAssocID="{6D32A681-E82D-4E18-A176-1E4E849D3EF8}" presName="sibTrans" presStyleCnt="0"/>
      <dgm:spPr/>
    </dgm:pt>
    <dgm:pt modelId="{1AD01454-C960-4262-BA94-CC2DA1692A9C}" type="pres">
      <dgm:prSet presAssocID="{EE33DF1E-8F9C-4334-A6A3-B26F6CC659C7}" presName="textNode" presStyleLbl="node1" presStyleIdx="2" presStyleCnt="4">
        <dgm:presLayoutVars>
          <dgm:bulletEnabled val="1"/>
        </dgm:presLayoutVars>
      </dgm:prSet>
      <dgm:spPr/>
    </dgm:pt>
    <dgm:pt modelId="{27F35AD1-13C8-4D39-A308-BF5C841A76AF}" type="pres">
      <dgm:prSet presAssocID="{DB4F21EA-D11D-4A25-BF88-2413959F8ED0}" presName="sibTrans" presStyleCnt="0"/>
      <dgm:spPr/>
    </dgm:pt>
    <dgm:pt modelId="{AB9B88EA-919E-4406-95A7-95BF3C36E699}" type="pres">
      <dgm:prSet presAssocID="{1E1A8527-A3B0-4204-9526-E7C9685F8CBD}" presName="textNode" presStyleLbl="node1" presStyleIdx="3" presStyleCnt="4">
        <dgm:presLayoutVars>
          <dgm:bulletEnabled val="1"/>
        </dgm:presLayoutVars>
      </dgm:prSet>
      <dgm:spPr/>
    </dgm:pt>
  </dgm:ptLst>
  <dgm:cxnLst>
    <dgm:cxn modelId="{5C3EB5D5-D093-4420-9F21-FFD6574623AE}" type="presOf" srcId="{EE33DF1E-8F9C-4334-A6A3-B26F6CC659C7}" destId="{1AD01454-C960-4262-BA94-CC2DA1692A9C}" srcOrd="0" destOrd="0" presId="urn:microsoft.com/office/officeart/2005/8/layout/hProcess9"/>
    <dgm:cxn modelId="{164A211A-9AD1-4B77-B122-5100828AFF52}" type="presOf" srcId="{1BAD8522-E1D8-4100-9F9C-B922C6893C90}" destId="{E22D9A65-5A0E-4AF8-B34D-02CAB81EC5EA}" srcOrd="0" destOrd="0" presId="urn:microsoft.com/office/officeart/2005/8/layout/hProcess9"/>
    <dgm:cxn modelId="{AAD415A9-6971-4C21-BBCC-8CD0BC8727B5}" srcId="{1BAD8522-E1D8-4100-9F9C-B922C6893C90}" destId="{1E1A8527-A3B0-4204-9526-E7C9685F8CBD}" srcOrd="3" destOrd="0" parTransId="{F7FCF020-7ACD-4A24-BC78-D1D976F069E0}" sibTransId="{45220C32-92E3-4D99-B720-31149B16D515}"/>
    <dgm:cxn modelId="{58B63ADD-6CB4-4181-ADBB-3F961B5EAB75}" srcId="{1BAD8522-E1D8-4100-9F9C-B922C6893C90}" destId="{EC912083-46BA-47EC-834F-B53C28E6D0BD}" srcOrd="0" destOrd="0" parTransId="{F1078060-4F1D-4792-900A-9DC3C71D1776}" sibTransId="{B4159C30-DBE3-473F-B6E7-4D39883C930F}"/>
    <dgm:cxn modelId="{24432F39-36CB-422B-9FCE-7BCFE3EB552C}" type="presOf" srcId="{1E1A8527-A3B0-4204-9526-E7C9685F8CBD}" destId="{AB9B88EA-919E-4406-95A7-95BF3C36E699}" srcOrd="0" destOrd="0" presId="urn:microsoft.com/office/officeart/2005/8/layout/hProcess9"/>
    <dgm:cxn modelId="{1080D8F4-6BF0-4810-883B-DBA249A00C6A}" type="presOf" srcId="{F0ED2BDD-5EFF-4B2D-AF97-3470E2C34E25}" destId="{99652F6D-8220-4955-8657-5328A059C639}" srcOrd="0" destOrd="0" presId="urn:microsoft.com/office/officeart/2005/8/layout/hProcess9"/>
    <dgm:cxn modelId="{67B9ED59-46BC-4DCA-B46C-A3DFD0ABB7FB}" type="presOf" srcId="{EC912083-46BA-47EC-834F-B53C28E6D0BD}" destId="{35E05280-50A0-47AF-A75C-4E58B0989ECF}" srcOrd="0" destOrd="0" presId="urn:microsoft.com/office/officeart/2005/8/layout/hProcess9"/>
    <dgm:cxn modelId="{17FB83F0-2F8F-4FF0-B937-9220DFDF4A9F}" srcId="{1BAD8522-E1D8-4100-9F9C-B922C6893C90}" destId="{EE33DF1E-8F9C-4334-A6A3-B26F6CC659C7}" srcOrd="2" destOrd="0" parTransId="{7089E595-419A-443B-BD31-B556AE9E259C}" sibTransId="{DB4F21EA-D11D-4A25-BF88-2413959F8ED0}"/>
    <dgm:cxn modelId="{F016BFB9-37DA-4093-BD60-A308E45ECEEC}" srcId="{1BAD8522-E1D8-4100-9F9C-B922C6893C90}" destId="{F0ED2BDD-5EFF-4B2D-AF97-3470E2C34E25}" srcOrd="1" destOrd="0" parTransId="{7BF5762E-CA5A-4A96-8A1D-4699EADF930C}" sibTransId="{6D32A681-E82D-4E18-A176-1E4E849D3EF8}"/>
    <dgm:cxn modelId="{B6515C91-9D32-4188-93A1-B32648E9F83B}" type="presParOf" srcId="{E22D9A65-5A0E-4AF8-B34D-02CAB81EC5EA}" destId="{C4308CDD-D4EB-44E3-8225-C08F3E02BF26}" srcOrd="0" destOrd="0" presId="urn:microsoft.com/office/officeart/2005/8/layout/hProcess9"/>
    <dgm:cxn modelId="{7E5DB568-2BC2-4D0C-8EAA-FCF06F22C386}" type="presParOf" srcId="{E22D9A65-5A0E-4AF8-B34D-02CAB81EC5EA}" destId="{DDD5D650-F20F-4D7B-A4BB-EEC75B3B4876}" srcOrd="1" destOrd="0" presId="urn:microsoft.com/office/officeart/2005/8/layout/hProcess9"/>
    <dgm:cxn modelId="{E33D5ACC-EBE0-493C-BE4B-6DDECD789370}" type="presParOf" srcId="{DDD5D650-F20F-4D7B-A4BB-EEC75B3B4876}" destId="{35E05280-50A0-47AF-A75C-4E58B0989ECF}" srcOrd="0" destOrd="0" presId="urn:microsoft.com/office/officeart/2005/8/layout/hProcess9"/>
    <dgm:cxn modelId="{3580C85C-E698-40C4-9696-BC2016695F63}" type="presParOf" srcId="{DDD5D650-F20F-4D7B-A4BB-EEC75B3B4876}" destId="{0D1F209B-67CF-4EE4-8490-BA41CC53C89E}" srcOrd="1" destOrd="0" presId="urn:microsoft.com/office/officeart/2005/8/layout/hProcess9"/>
    <dgm:cxn modelId="{7F70A079-F93B-4476-9724-ECE75362A6FD}" type="presParOf" srcId="{DDD5D650-F20F-4D7B-A4BB-EEC75B3B4876}" destId="{99652F6D-8220-4955-8657-5328A059C639}" srcOrd="2" destOrd="0" presId="urn:microsoft.com/office/officeart/2005/8/layout/hProcess9"/>
    <dgm:cxn modelId="{01E5C01B-4E12-471F-9364-BFA6B22F0F3D}" type="presParOf" srcId="{DDD5D650-F20F-4D7B-A4BB-EEC75B3B4876}" destId="{C5B88306-ADB7-422C-A2A6-71871FDEE664}" srcOrd="3" destOrd="0" presId="urn:microsoft.com/office/officeart/2005/8/layout/hProcess9"/>
    <dgm:cxn modelId="{BEDCB910-79F8-4C42-9E76-D7196F66CFA5}" type="presParOf" srcId="{DDD5D650-F20F-4D7B-A4BB-EEC75B3B4876}" destId="{1AD01454-C960-4262-BA94-CC2DA1692A9C}" srcOrd="4" destOrd="0" presId="urn:microsoft.com/office/officeart/2005/8/layout/hProcess9"/>
    <dgm:cxn modelId="{6C366036-2A5C-4CD5-8CDE-44720766D7C2}" type="presParOf" srcId="{DDD5D650-F20F-4D7B-A4BB-EEC75B3B4876}" destId="{27F35AD1-13C8-4D39-A308-BF5C841A76AF}" srcOrd="5" destOrd="0" presId="urn:microsoft.com/office/officeart/2005/8/layout/hProcess9"/>
    <dgm:cxn modelId="{1ECDEE58-8B03-43C2-9D00-99669FA37A10}" type="presParOf" srcId="{DDD5D650-F20F-4D7B-A4BB-EEC75B3B4876}" destId="{AB9B88EA-919E-4406-95A7-95BF3C36E699}" srcOrd="6" destOrd="0" presId="urn:microsoft.com/office/officeart/2005/8/layout/hProcess9"/>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BAD8522-E1D8-4100-9F9C-B922C6893C90}" type="doc">
      <dgm:prSet loTypeId="urn:microsoft.com/office/officeart/2005/8/layout/radial6" loCatId="cycle" qsTypeId="urn:microsoft.com/office/officeart/2005/8/quickstyle/simple2" qsCatId="simple" csTypeId="urn:microsoft.com/office/officeart/2005/8/colors/accent1_2" csCatId="accent1" phldr="1"/>
      <dgm:spPr/>
      <dgm:t>
        <a:bodyPr/>
        <a:lstStyle/>
        <a:p>
          <a:endParaRPr lang="en-US"/>
        </a:p>
      </dgm:t>
    </dgm:pt>
    <dgm:pt modelId="{EC912083-46BA-47EC-834F-B53C28E6D0BD}">
      <dgm:prSet phldrT="[Text]" custT="1"/>
      <dgm:spPr/>
      <dgm:t>
        <a:bodyPr/>
        <a:lstStyle/>
        <a:p>
          <a:endParaRPr lang="en-US" sz="1600" baseline="0" dirty="0">
            <a:solidFill>
              <a:schemeClr val="bg1"/>
            </a:solidFill>
          </a:endParaRPr>
        </a:p>
      </dgm:t>
    </dgm:pt>
    <dgm:pt modelId="{F1078060-4F1D-4792-900A-9DC3C71D1776}" type="parTrans" cxnId="{58B63ADD-6CB4-4181-ADBB-3F961B5EAB75}">
      <dgm:prSet/>
      <dgm:spPr/>
      <dgm:t>
        <a:bodyPr/>
        <a:lstStyle/>
        <a:p>
          <a:endParaRPr lang="en-US">
            <a:solidFill>
              <a:schemeClr val="bg1"/>
            </a:solidFill>
          </a:endParaRPr>
        </a:p>
      </dgm:t>
    </dgm:pt>
    <dgm:pt modelId="{B4159C30-DBE3-473F-B6E7-4D39883C930F}" type="sibTrans" cxnId="{58B63ADD-6CB4-4181-ADBB-3F961B5EAB75}">
      <dgm:prSet/>
      <dgm:spPr/>
      <dgm:t>
        <a:bodyPr/>
        <a:lstStyle/>
        <a:p>
          <a:endParaRPr lang="en-US">
            <a:solidFill>
              <a:schemeClr val="bg1"/>
            </a:solidFill>
          </a:endParaRPr>
        </a:p>
      </dgm:t>
    </dgm:pt>
    <dgm:pt modelId="{258A9A00-1735-4AD7-91CD-4219E128385D}">
      <dgm:prSet phldrT="[Text]" custT="1"/>
      <dgm:spPr/>
      <dgm:t>
        <a:bodyPr/>
        <a:lstStyle/>
        <a:p>
          <a:r>
            <a:rPr lang="en-US" sz="1800" b="1" baseline="0" dirty="0"/>
            <a:t>D3:</a:t>
          </a:r>
        </a:p>
        <a:p>
          <a:r>
            <a:rPr lang="en-US" sz="1600" baseline="0" dirty="0"/>
            <a:t>Bio hazardous Infectious Material</a:t>
          </a:r>
        </a:p>
      </dgm:t>
    </dgm:pt>
    <dgm:pt modelId="{164E3571-578C-4D09-802D-DA7CA8523DFE}" type="parTrans" cxnId="{6A09AE4A-BF3B-4923-9211-7002CECB24DF}">
      <dgm:prSet/>
      <dgm:spPr/>
      <dgm:t>
        <a:bodyPr/>
        <a:lstStyle/>
        <a:p>
          <a:endParaRPr lang="en-US">
            <a:solidFill>
              <a:schemeClr val="bg1"/>
            </a:solidFill>
          </a:endParaRPr>
        </a:p>
      </dgm:t>
    </dgm:pt>
    <dgm:pt modelId="{79213DFF-C503-48D3-89F4-E8701BA849D7}" type="sibTrans" cxnId="{6A09AE4A-BF3B-4923-9211-7002CECB24DF}">
      <dgm:prSet/>
      <dgm:spPr/>
      <dgm:t>
        <a:bodyPr/>
        <a:lstStyle/>
        <a:p>
          <a:endParaRPr lang="en-US">
            <a:solidFill>
              <a:schemeClr val="bg1"/>
            </a:solidFill>
          </a:endParaRPr>
        </a:p>
      </dgm:t>
    </dgm:pt>
    <dgm:pt modelId="{3BB4AA56-4C80-400F-B429-56540F0D2A30}">
      <dgm:prSet phldrT="[Text]" custT="1"/>
      <dgm:spPr/>
      <dgm:t>
        <a:bodyPr/>
        <a:lstStyle/>
        <a:p>
          <a:r>
            <a:rPr lang="en-US" sz="1800" b="1" baseline="0" dirty="0"/>
            <a:t>D2:</a:t>
          </a:r>
        </a:p>
        <a:p>
          <a:r>
            <a:rPr lang="en-US" sz="1600" baseline="0" dirty="0"/>
            <a:t>Materials Causing Other Toxic Effects</a:t>
          </a:r>
        </a:p>
      </dgm:t>
    </dgm:pt>
    <dgm:pt modelId="{FFD28052-AA56-4A5C-87FA-2E255A443C85}" type="parTrans" cxnId="{CBE0FA2F-21DD-42AA-9B29-8EF4C4EE6435}">
      <dgm:prSet/>
      <dgm:spPr/>
      <dgm:t>
        <a:bodyPr/>
        <a:lstStyle/>
        <a:p>
          <a:endParaRPr lang="en-US">
            <a:solidFill>
              <a:schemeClr val="bg1"/>
            </a:solidFill>
          </a:endParaRPr>
        </a:p>
      </dgm:t>
    </dgm:pt>
    <dgm:pt modelId="{32170DE0-6553-4C68-AF8D-1E4C3613735A}" type="sibTrans" cxnId="{CBE0FA2F-21DD-42AA-9B29-8EF4C4EE6435}">
      <dgm:prSet/>
      <dgm:spPr/>
      <dgm:t>
        <a:bodyPr/>
        <a:lstStyle/>
        <a:p>
          <a:endParaRPr lang="en-US">
            <a:solidFill>
              <a:schemeClr val="bg1"/>
            </a:solidFill>
          </a:endParaRPr>
        </a:p>
      </dgm:t>
    </dgm:pt>
    <dgm:pt modelId="{78ABDCB0-CF42-45F9-9CA3-F7C9B369C2B1}">
      <dgm:prSet phldrT="[Text]" custT="1"/>
      <dgm:spPr/>
      <dgm:t>
        <a:bodyPr/>
        <a:lstStyle/>
        <a:p>
          <a:r>
            <a:rPr lang="en-US" sz="1800" b="1" baseline="0" dirty="0"/>
            <a:t>D1:</a:t>
          </a:r>
        </a:p>
        <a:p>
          <a:r>
            <a:rPr lang="en-US" sz="1600" baseline="0" dirty="0"/>
            <a:t>Materials causing immediate and serious toxic effects</a:t>
          </a:r>
        </a:p>
      </dgm:t>
    </dgm:pt>
    <dgm:pt modelId="{AA812F48-B691-4B49-87E8-F387B986ACCF}" type="parTrans" cxnId="{7D07B33D-1FAC-4B89-A625-FB771262D833}">
      <dgm:prSet/>
      <dgm:spPr/>
      <dgm:t>
        <a:bodyPr/>
        <a:lstStyle/>
        <a:p>
          <a:endParaRPr lang="en-US">
            <a:solidFill>
              <a:schemeClr val="bg1"/>
            </a:solidFill>
          </a:endParaRPr>
        </a:p>
      </dgm:t>
    </dgm:pt>
    <dgm:pt modelId="{FE834C35-5701-43BA-9F89-C1E5F60B625D}" type="sibTrans" cxnId="{7D07B33D-1FAC-4B89-A625-FB771262D833}">
      <dgm:prSet/>
      <dgm:spPr/>
      <dgm:t>
        <a:bodyPr/>
        <a:lstStyle/>
        <a:p>
          <a:endParaRPr lang="en-US">
            <a:solidFill>
              <a:schemeClr val="bg1"/>
            </a:solidFill>
          </a:endParaRPr>
        </a:p>
      </dgm:t>
    </dgm:pt>
    <dgm:pt modelId="{7BFA2511-8C1B-4346-AA48-FBB0B7474F34}" type="pres">
      <dgm:prSet presAssocID="{1BAD8522-E1D8-4100-9F9C-B922C6893C90}" presName="Name0" presStyleCnt="0">
        <dgm:presLayoutVars>
          <dgm:chMax val="1"/>
          <dgm:dir/>
          <dgm:animLvl val="ctr"/>
          <dgm:resizeHandles val="exact"/>
        </dgm:presLayoutVars>
      </dgm:prSet>
      <dgm:spPr/>
    </dgm:pt>
    <dgm:pt modelId="{1228B16C-F498-43CC-BC9D-D14407F7F031}" type="pres">
      <dgm:prSet presAssocID="{EC912083-46BA-47EC-834F-B53C28E6D0BD}" presName="centerShape" presStyleLbl="node0" presStyleIdx="0" presStyleCnt="1"/>
      <dgm:spPr/>
    </dgm:pt>
    <dgm:pt modelId="{51E7A21A-A0FD-43AB-8E06-D2A53BCFCF27}" type="pres">
      <dgm:prSet presAssocID="{78ABDCB0-CF42-45F9-9CA3-F7C9B369C2B1}" presName="node" presStyleLbl="node1" presStyleIdx="0" presStyleCnt="3" custScaleX="129386" custScaleY="142563">
        <dgm:presLayoutVars>
          <dgm:bulletEnabled val="1"/>
        </dgm:presLayoutVars>
      </dgm:prSet>
      <dgm:spPr/>
    </dgm:pt>
    <dgm:pt modelId="{17797649-4579-4BCB-8290-EDA91402CBC5}" type="pres">
      <dgm:prSet presAssocID="{78ABDCB0-CF42-45F9-9CA3-F7C9B369C2B1}" presName="dummy" presStyleCnt="0"/>
      <dgm:spPr/>
    </dgm:pt>
    <dgm:pt modelId="{F5241B47-0BE9-437F-9314-358E83A760C1}" type="pres">
      <dgm:prSet presAssocID="{FE834C35-5701-43BA-9F89-C1E5F60B625D}" presName="sibTrans" presStyleLbl="sibTrans2D1" presStyleIdx="0" presStyleCnt="3"/>
      <dgm:spPr/>
    </dgm:pt>
    <dgm:pt modelId="{5857CBED-391A-404A-9EF8-77C434F83561}" type="pres">
      <dgm:prSet presAssocID="{258A9A00-1735-4AD7-91CD-4219E128385D}" presName="node" presStyleLbl="node1" presStyleIdx="1" presStyleCnt="3" custScaleX="117808" custScaleY="119090">
        <dgm:presLayoutVars>
          <dgm:bulletEnabled val="1"/>
        </dgm:presLayoutVars>
      </dgm:prSet>
      <dgm:spPr/>
    </dgm:pt>
    <dgm:pt modelId="{BD668B06-D761-42CE-8DD5-9B0C0F67E0C8}" type="pres">
      <dgm:prSet presAssocID="{258A9A00-1735-4AD7-91CD-4219E128385D}" presName="dummy" presStyleCnt="0"/>
      <dgm:spPr/>
    </dgm:pt>
    <dgm:pt modelId="{6A49A010-E07E-4E6D-91B7-14EC1BEBD275}" type="pres">
      <dgm:prSet presAssocID="{79213DFF-C503-48D3-89F4-E8701BA849D7}" presName="sibTrans" presStyleLbl="sibTrans2D1" presStyleIdx="1" presStyleCnt="3"/>
      <dgm:spPr/>
    </dgm:pt>
    <dgm:pt modelId="{2F7C1C0C-D7EC-4744-8393-132087D3432E}" type="pres">
      <dgm:prSet presAssocID="{3BB4AA56-4C80-400F-B429-56540F0D2A30}" presName="node" presStyleLbl="node1" presStyleIdx="2" presStyleCnt="3" custScaleX="114019" custScaleY="119090">
        <dgm:presLayoutVars>
          <dgm:bulletEnabled val="1"/>
        </dgm:presLayoutVars>
      </dgm:prSet>
      <dgm:spPr/>
    </dgm:pt>
    <dgm:pt modelId="{940B93FB-3AAD-4D3A-9E0F-35B9A9D04546}" type="pres">
      <dgm:prSet presAssocID="{3BB4AA56-4C80-400F-B429-56540F0D2A30}" presName="dummy" presStyleCnt="0"/>
      <dgm:spPr/>
    </dgm:pt>
    <dgm:pt modelId="{CFEC0607-FD30-4E7B-AC16-848AFB06797B}" type="pres">
      <dgm:prSet presAssocID="{32170DE0-6553-4C68-AF8D-1E4C3613735A}" presName="sibTrans" presStyleLbl="sibTrans2D1" presStyleIdx="2" presStyleCnt="3"/>
      <dgm:spPr/>
    </dgm:pt>
  </dgm:ptLst>
  <dgm:cxnLst>
    <dgm:cxn modelId="{3B899FC0-8057-4D5D-8BD6-8A74BF261E50}" type="presOf" srcId="{FE834C35-5701-43BA-9F89-C1E5F60B625D}" destId="{F5241B47-0BE9-437F-9314-358E83A760C1}" srcOrd="0" destOrd="0" presId="urn:microsoft.com/office/officeart/2005/8/layout/radial6"/>
    <dgm:cxn modelId="{FC3789BB-40E5-48DA-87D3-FD8DE7F02F67}" type="presOf" srcId="{EC912083-46BA-47EC-834F-B53C28E6D0BD}" destId="{1228B16C-F498-43CC-BC9D-D14407F7F031}" srcOrd="0" destOrd="0" presId="urn:microsoft.com/office/officeart/2005/8/layout/radial6"/>
    <dgm:cxn modelId="{58B63ADD-6CB4-4181-ADBB-3F961B5EAB75}" srcId="{1BAD8522-E1D8-4100-9F9C-B922C6893C90}" destId="{EC912083-46BA-47EC-834F-B53C28E6D0BD}" srcOrd="0" destOrd="0" parTransId="{F1078060-4F1D-4792-900A-9DC3C71D1776}" sibTransId="{B4159C30-DBE3-473F-B6E7-4D39883C930F}"/>
    <dgm:cxn modelId="{6A09AE4A-BF3B-4923-9211-7002CECB24DF}" srcId="{EC912083-46BA-47EC-834F-B53C28E6D0BD}" destId="{258A9A00-1735-4AD7-91CD-4219E128385D}" srcOrd="1" destOrd="0" parTransId="{164E3571-578C-4D09-802D-DA7CA8523DFE}" sibTransId="{79213DFF-C503-48D3-89F4-E8701BA849D7}"/>
    <dgm:cxn modelId="{7D07B33D-1FAC-4B89-A625-FB771262D833}" srcId="{EC912083-46BA-47EC-834F-B53C28E6D0BD}" destId="{78ABDCB0-CF42-45F9-9CA3-F7C9B369C2B1}" srcOrd="0" destOrd="0" parTransId="{AA812F48-B691-4B49-87E8-F387B986ACCF}" sibTransId="{FE834C35-5701-43BA-9F89-C1E5F60B625D}"/>
    <dgm:cxn modelId="{1755B37C-BAE3-4968-97D1-578ED63DCD04}" type="presOf" srcId="{258A9A00-1735-4AD7-91CD-4219E128385D}" destId="{5857CBED-391A-404A-9EF8-77C434F83561}" srcOrd="0" destOrd="0" presId="urn:microsoft.com/office/officeart/2005/8/layout/radial6"/>
    <dgm:cxn modelId="{CBE0FA2F-21DD-42AA-9B29-8EF4C4EE6435}" srcId="{EC912083-46BA-47EC-834F-B53C28E6D0BD}" destId="{3BB4AA56-4C80-400F-B429-56540F0D2A30}" srcOrd="2" destOrd="0" parTransId="{FFD28052-AA56-4A5C-87FA-2E255A443C85}" sibTransId="{32170DE0-6553-4C68-AF8D-1E4C3613735A}"/>
    <dgm:cxn modelId="{83B3ABDA-D88C-4094-8389-9CBF52579431}" type="presOf" srcId="{1BAD8522-E1D8-4100-9F9C-B922C6893C90}" destId="{7BFA2511-8C1B-4346-AA48-FBB0B7474F34}" srcOrd="0" destOrd="0" presId="urn:microsoft.com/office/officeart/2005/8/layout/radial6"/>
    <dgm:cxn modelId="{1712C974-665D-4246-925A-746B151E5988}" type="presOf" srcId="{79213DFF-C503-48D3-89F4-E8701BA849D7}" destId="{6A49A010-E07E-4E6D-91B7-14EC1BEBD275}" srcOrd="0" destOrd="0" presId="urn:microsoft.com/office/officeart/2005/8/layout/radial6"/>
    <dgm:cxn modelId="{FA39173F-6136-4ADB-89D3-845391ED8477}" type="presOf" srcId="{78ABDCB0-CF42-45F9-9CA3-F7C9B369C2B1}" destId="{51E7A21A-A0FD-43AB-8E06-D2A53BCFCF27}" srcOrd="0" destOrd="0" presId="urn:microsoft.com/office/officeart/2005/8/layout/radial6"/>
    <dgm:cxn modelId="{41CF22BC-F2A2-44D3-A64C-919A1F4361FD}" type="presOf" srcId="{32170DE0-6553-4C68-AF8D-1E4C3613735A}" destId="{CFEC0607-FD30-4E7B-AC16-848AFB06797B}" srcOrd="0" destOrd="0" presId="urn:microsoft.com/office/officeart/2005/8/layout/radial6"/>
    <dgm:cxn modelId="{DBE1597D-3BCD-4332-99A2-3E9EA8391315}" type="presOf" srcId="{3BB4AA56-4C80-400F-B429-56540F0D2A30}" destId="{2F7C1C0C-D7EC-4744-8393-132087D3432E}" srcOrd="0" destOrd="0" presId="urn:microsoft.com/office/officeart/2005/8/layout/radial6"/>
    <dgm:cxn modelId="{F4729326-A7A4-40DC-876C-48E38BAE6D53}" type="presParOf" srcId="{7BFA2511-8C1B-4346-AA48-FBB0B7474F34}" destId="{1228B16C-F498-43CC-BC9D-D14407F7F031}" srcOrd="0" destOrd="0" presId="urn:microsoft.com/office/officeart/2005/8/layout/radial6"/>
    <dgm:cxn modelId="{D9CEED42-9C9A-43BB-BFBD-CF7F47A9091F}" type="presParOf" srcId="{7BFA2511-8C1B-4346-AA48-FBB0B7474F34}" destId="{51E7A21A-A0FD-43AB-8E06-D2A53BCFCF27}" srcOrd="1" destOrd="0" presId="urn:microsoft.com/office/officeart/2005/8/layout/radial6"/>
    <dgm:cxn modelId="{CCFD5645-11ED-4298-99A1-8A5AB53F7038}" type="presParOf" srcId="{7BFA2511-8C1B-4346-AA48-FBB0B7474F34}" destId="{17797649-4579-4BCB-8290-EDA91402CBC5}" srcOrd="2" destOrd="0" presId="urn:microsoft.com/office/officeart/2005/8/layout/radial6"/>
    <dgm:cxn modelId="{11120DB1-EDFD-4BC6-B410-26F558E63CA3}" type="presParOf" srcId="{7BFA2511-8C1B-4346-AA48-FBB0B7474F34}" destId="{F5241B47-0BE9-437F-9314-358E83A760C1}" srcOrd="3" destOrd="0" presId="urn:microsoft.com/office/officeart/2005/8/layout/radial6"/>
    <dgm:cxn modelId="{B237E360-AEDB-4CEB-BBCA-EF2FE7FC90C7}" type="presParOf" srcId="{7BFA2511-8C1B-4346-AA48-FBB0B7474F34}" destId="{5857CBED-391A-404A-9EF8-77C434F83561}" srcOrd="4" destOrd="0" presId="urn:microsoft.com/office/officeart/2005/8/layout/radial6"/>
    <dgm:cxn modelId="{CB76D0AD-DF8E-47E9-9EE2-C2E0B2C48A4D}" type="presParOf" srcId="{7BFA2511-8C1B-4346-AA48-FBB0B7474F34}" destId="{BD668B06-D761-42CE-8DD5-9B0C0F67E0C8}" srcOrd="5" destOrd="0" presId="urn:microsoft.com/office/officeart/2005/8/layout/radial6"/>
    <dgm:cxn modelId="{2D3EDBF1-DD67-4C69-A72E-A059BEDF9AA3}" type="presParOf" srcId="{7BFA2511-8C1B-4346-AA48-FBB0B7474F34}" destId="{6A49A010-E07E-4E6D-91B7-14EC1BEBD275}" srcOrd="6" destOrd="0" presId="urn:microsoft.com/office/officeart/2005/8/layout/radial6"/>
    <dgm:cxn modelId="{A7F3AE11-15AC-4228-9F69-53C53371C88D}" type="presParOf" srcId="{7BFA2511-8C1B-4346-AA48-FBB0B7474F34}" destId="{2F7C1C0C-D7EC-4744-8393-132087D3432E}" srcOrd="7" destOrd="0" presId="urn:microsoft.com/office/officeart/2005/8/layout/radial6"/>
    <dgm:cxn modelId="{DD510B10-B8E0-475A-BEE5-DEDFA58972FD}" type="presParOf" srcId="{7BFA2511-8C1B-4346-AA48-FBB0B7474F34}" destId="{940B93FB-3AAD-4D3A-9E0F-35B9A9D04546}" srcOrd="8" destOrd="0" presId="urn:microsoft.com/office/officeart/2005/8/layout/radial6"/>
    <dgm:cxn modelId="{F70C9A01-A8AB-436D-A900-B8A22BE1C345}" type="presParOf" srcId="{7BFA2511-8C1B-4346-AA48-FBB0B7474F34}" destId="{CFEC0607-FD30-4E7B-AC16-848AFB06797B}" srcOrd="9" destOrd="0" presId="urn:microsoft.com/office/officeart/2005/8/layout/radial6"/>
  </dgm:cxnLst>
  <dgm:bg>
    <a:effectLst>
      <a:outerShdw blurRad="50800" dist="38100" dir="2700000" algn="tl" rotWithShape="0">
        <a:prstClr val="black">
          <a:alpha val="40000"/>
        </a:prstClr>
      </a:outerShdw>
    </a:effectLst>
  </dgm:bg>
  <dgm:whole/>
  <dgm:extLst>
    <a:ext uri="http://schemas.microsoft.com/office/drawing/2008/diagram">
      <dsp:dataModelExt xmlns:dsp="http://schemas.microsoft.com/office/drawing/2008/diagram" relId="rId14"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308CDD-D4EB-44E3-8225-C08F3E02BF26}">
      <dsp:nvSpPr>
        <dsp:cNvPr id="0" name=""/>
        <dsp:cNvSpPr/>
      </dsp:nvSpPr>
      <dsp:spPr>
        <a:xfrm>
          <a:off x="388619" y="0"/>
          <a:ext cx="4404360" cy="5562600"/>
        </a:xfrm>
        <a:prstGeom prst="rightArrow">
          <a:avLst/>
        </a:prstGeom>
        <a:solidFill>
          <a:schemeClr val="bg1">
            <a:lumMod val="75000"/>
          </a:schemeClr>
        </a:solidFill>
        <a:ln>
          <a:noFill/>
        </a:ln>
        <a:effectLst/>
      </dsp:spPr>
      <dsp:style>
        <a:lnRef idx="0">
          <a:scrgbClr r="0" g="0" b="0"/>
        </a:lnRef>
        <a:fillRef idx="1">
          <a:scrgbClr r="0" g="0" b="0"/>
        </a:fillRef>
        <a:effectRef idx="0">
          <a:scrgbClr r="0" g="0" b="0"/>
        </a:effectRef>
        <a:fontRef idx="minor"/>
      </dsp:style>
    </dsp:sp>
    <dsp:sp modelId="{35E05280-50A0-47AF-A75C-4E58B0989ECF}">
      <dsp:nvSpPr>
        <dsp:cNvPr id="0" name=""/>
        <dsp:cNvSpPr/>
      </dsp:nvSpPr>
      <dsp:spPr>
        <a:xfrm>
          <a:off x="1771" y="1645928"/>
          <a:ext cx="1150679" cy="222504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1">
          <a:noAutofit/>
        </a:bodyPr>
        <a:lstStyle/>
        <a:p>
          <a:pPr marL="0" lvl="0" indent="0" algn="ctr" defTabSz="711200">
            <a:lnSpc>
              <a:spcPct val="90000"/>
            </a:lnSpc>
            <a:spcBef>
              <a:spcPct val="0"/>
            </a:spcBef>
            <a:spcAft>
              <a:spcPct val="35000"/>
            </a:spcAft>
            <a:buNone/>
          </a:pPr>
          <a:r>
            <a:rPr lang="en-US" sz="1600" b="1" kern="1200" baseline="0" dirty="0">
              <a:latin typeface="Arial Narrow" pitchFamily="34" charset="0"/>
            </a:rPr>
            <a:t>1</a:t>
          </a:r>
        </a:p>
        <a:p>
          <a:pPr marL="0" lvl="0" indent="0" algn="ctr" defTabSz="711200">
            <a:lnSpc>
              <a:spcPct val="90000"/>
            </a:lnSpc>
            <a:spcBef>
              <a:spcPct val="0"/>
            </a:spcBef>
            <a:spcAft>
              <a:spcPct val="35000"/>
            </a:spcAft>
            <a:buNone/>
          </a:pPr>
          <a:r>
            <a:rPr lang="en-CA" sz="1600" b="1" kern="1200" baseline="0" dirty="0">
              <a:latin typeface="Arial Narrow" pitchFamily="34" charset="0"/>
            </a:rPr>
            <a:t>Controlled Products</a:t>
          </a:r>
          <a:endParaRPr lang="en-US" sz="1600" b="1" kern="1200" baseline="0" dirty="0">
            <a:latin typeface="Arial Narrow" pitchFamily="34" charset="0"/>
          </a:endParaRPr>
        </a:p>
      </dsp:txBody>
      <dsp:txXfrm>
        <a:off x="57943" y="1702100"/>
        <a:ext cx="1038335" cy="2112696"/>
      </dsp:txXfrm>
    </dsp:sp>
    <dsp:sp modelId="{99652F6D-8220-4955-8657-5328A059C639}">
      <dsp:nvSpPr>
        <dsp:cNvPr id="0" name=""/>
        <dsp:cNvSpPr/>
      </dsp:nvSpPr>
      <dsp:spPr>
        <a:xfrm>
          <a:off x="1344230" y="1668780"/>
          <a:ext cx="1150679" cy="222504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1">
          <a:noAutofit/>
        </a:bodyPr>
        <a:lstStyle/>
        <a:p>
          <a:pPr marL="0" lvl="0" indent="0" algn="ctr" defTabSz="711200">
            <a:lnSpc>
              <a:spcPct val="90000"/>
            </a:lnSpc>
            <a:spcBef>
              <a:spcPct val="0"/>
            </a:spcBef>
            <a:spcAft>
              <a:spcPct val="35000"/>
            </a:spcAft>
            <a:buNone/>
          </a:pPr>
          <a:r>
            <a:rPr lang="en-US" sz="1600" b="1" kern="1200" baseline="0" dirty="0">
              <a:latin typeface="Arial Narrow" pitchFamily="34" charset="0"/>
            </a:rPr>
            <a:t>2</a:t>
          </a:r>
        </a:p>
        <a:p>
          <a:pPr marL="0" lvl="0" indent="0" algn="ctr" defTabSz="711200">
            <a:lnSpc>
              <a:spcPct val="90000"/>
            </a:lnSpc>
            <a:spcBef>
              <a:spcPct val="0"/>
            </a:spcBef>
            <a:spcAft>
              <a:spcPct val="35000"/>
            </a:spcAft>
            <a:buNone/>
          </a:pPr>
          <a:r>
            <a:rPr lang="en-CA" sz="1600" b="1" kern="1200" baseline="0" dirty="0">
              <a:latin typeface="Arial Narrow" pitchFamily="34" charset="0"/>
            </a:rPr>
            <a:t>Ingredient Disclosure List</a:t>
          </a:r>
          <a:endParaRPr lang="en-US" sz="1600" b="1" kern="1200" dirty="0">
            <a:latin typeface="Arial Narrow" pitchFamily="34" charset="0"/>
          </a:endParaRPr>
        </a:p>
      </dsp:txBody>
      <dsp:txXfrm>
        <a:off x="1400402" y="1724952"/>
        <a:ext cx="1038335" cy="2112696"/>
      </dsp:txXfrm>
    </dsp:sp>
    <dsp:sp modelId="{1AD01454-C960-4262-BA94-CC2DA1692A9C}">
      <dsp:nvSpPr>
        <dsp:cNvPr id="0" name=""/>
        <dsp:cNvSpPr/>
      </dsp:nvSpPr>
      <dsp:spPr>
        <a:xfrm>
          <a:off x="2686689" y="1668780"/>
          <a:ext cx="1150679" cy="222504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ctr" defTabSz="711200">
            <a:lnSpc>
              <a:spcPct val="90000"/>
            </a:lnSpc>
            <a:spcBef>
              <a:spcPct val="0"/>
            </a:spcBef>
            <a:spcAft>
              <a:spcPct val="35000"/>
            </a:spcAft>
            <a:buNone/>
          </a:pPr>
          <a:r>
            <a:rPr lang="en-US" sz="1600" b="1" kern="1200" dirty="0">
              <a:latin typeface="Arial Narrow" pitchFamily="34" charset="0"/>
            </a:rPr>
            <a:t>3</a:t>
          </a:r>
        </a:p>
        <a:p>
          <a:pPr marL="0" lvl="0" indent="0" algn="ctr" defTabSz="711200">
            <a:lnSpc>
              <a:spcPct val="90000"/>
            </a:lnSpc>
            <a:spcBef>
              <a:spcPct val="0"/>
            </a:spcBef>
            <a:spcAft>
              <a:spcPct val="35000"/>
            </a:spcAft>
            <a:buNone/>
          </a:pPr>
          <a:r>
            <a:rPr lang="en-CA" sz="1600" b="1" kern="1200" dirty="0">
              <a:latin typeface="Arial Narrow" pitchFamily="34" charset="0"/>
            </a:rPr>
            <a:t>Hazardous Materials Information Review Act</a:t>
          </a:r>
          <a:endParaRPr lang="en-US" sz="1600" b="1" kern="1200" dirty="0">
            <a:latin typeface="Arial Narrow" pitchFamily="34" charset="0"/>
          </a:endParaRPr>
        </a:p>
      </dsp:txBody>
      <dsp:txXfrm>
        <a:off x="2742861" y="1724952"/>
        <a:ext cx="1038335" cy="2112696"/>
      </dsp:txXfrm>
    </dsp:sp>
    <dsp:sp modelId="{AB9B88EA-919E-4406-95A7-95BF3C36E699}">
      <dsp:nvSpPr>
        <dsp:cNvPr id="0" name=""/>
        <dsp:cNvSpPr/>
      </dsp:nvSpPr>
      <dsp:spPr>
        <a:xfrm>
          <a:off x="4029149" y="1668780"/>
          <a:ext cx="1150679" cy="222504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ctr" defTabSz="711200">
            <a:lnSpc>
              <a:spcPct val="90000"/>
            </a:lnSpc>
            <a:spcBef>
              <a:spcPct val="0"/>
            </a:spcBef>
            <a:spcAft>
              <a:spcPct val="35000"/>
            </a:spcAft>
            <a:buNone/>
          </a:pPr>
          <a:r>
            <a:rPr lang="en-US" sz="1600" b="1" kern="1200" dirty="0">
              <a:latin typeface="Arial Narrow" pitchFamily="34" charset="0"/>
            </a:rPr>
            <a:t>4</a:t>
          </a:r>
        </a:p>
        <a:p>
          <a:pPr marL="0" lvl="0" indent="0" algn="ctr" defTabSz="711200">
            <a:lnSpc>
              <a:spcPct val="90000"/>
            </a:lnSpc>
            <a:spcBef>
              <a:spcPct val="0"/>
            </a:spcBef>
            <a:spcAft>
              <a:spcPct val="35000"/>
            </a:spcAft>
            <a:buNone/>
          </a:pPr>
          <a:r>
            <a:rPr lang="en-CA" sz="1600" b="1" kern="1200" dirty="0">
              <a:latin typeface="Arial Narrow" pitchFamily="34" charset="0"/>
            </a:rPr>
            <a:t>Hazardous Materials Information Review</a:t>
          </a:r>
          <a:endParaRPr lang="en-US" sz="1600" b="1" kern="1200" dirty="0">
            <a:latin typeface="Arial Narrow" pitchFamily="34" charset="0"/>
          </a:endParaRPr>
        </a:p>
      </dsp:txBody>
      <dsp:txXfrm>
        <a:off x="4085321" y="1724952"/>
        <a:ext cx="1038335" cy="21126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EC0607-FD30-4E7B-AC16-848AFB06797B}">
      <dsp:nvSpPr>
        <dsp:cNvPr id="0" name=""/>
        <dsp:cNvSpPr/>
      </dsp:nvSpPr>
      <dsp:spPr>
        <a:xfrm>
          <a:off x="1590748" y="855695"/>
          <a:ext cx="4638794" cy="4638794"/>
        </a:xfrm>
        <a:prstGeom prst="blockArc">
          <a:avLst>
            <a:gd name="adj1" fmla="val 9000000"/>
            <a:gd name="adj2" fmla="val 16200000"/>
            <a:gd name="adj3" fmla="val 4638"/>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6A49A010-E07E-4E6D-91B7-14EC1BEBD275}">
      <dsp:nvSpPr>
        <dsp:cNvPr id="0" name=""/>
        <dsp:cNvSpPr/>
      </dsp:nvSpPr>
      <dsp:spPr>
        <a:xfrm>
          <a:off x="1590748" y="855695"/>
          <a:ext cx="4638794" cy="4638794"/>
        </a:xfrm>
        <a:prstGeom prst="blockArc">
          <a:avLst>
            <a:gd name="adj1" fmla="val 1800000"/>
            <a:gd name="adj2" fmla="val 9000000"/>
            <a:gd name="adj3" fmla="val 4638"/>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F5241B47-0BE9-437F-9314-358E83A760C1}">
      <dsp:nvSpPr>
        <dsp:cNvPr id="0" name=""/>
        <dsp:cNvSpPr/>
      </dsp:nvSpPr>
      <dsp:spPr>
        <a:xfrm>
          <a:off x="1590748" y="855695"/>
          <a:ext cx="4638794" cy="4638794"/>
        </a:xfrm>
        <a:prstGeom prst="blockArc">
          <a:avLst>
            <a:gd name="adj1" fmla="val 16200000"/>
            <a:gd name="adj2" fmla="val 1800000"/>
            <a:gd name="adj3" fmla="val 4638"/>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1228B16C-F498-43CC-BC9D-D14407F7F031}">
      <dsp:nvSpPr>
        <dsp:cNvPr id="0" name=""/>
        <dsp:cNvSpPr/>
      </dsp:nvSpPr>
      <dsp:spPr>
        <a:xfrm>
          <a:off x="2842843" y="2107791"/>
          <a:ext cx="2134604" cy="2134604"/>
        </a:xfrm>
        <a:prstGeom prst="ellips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en-US" sz="1600" kern="1200" baseline="0" dirty="0">
            <a:solidFill>
              <a:schemeClr val="bg1"/>
            </a:solidFill>
          </a:endParaRPr>
        </a:p>
      </dsp:txBody>
      <dsp:txXfrm>
        <a:off x="3155449" y="2420397"/>
        <a:ext cx="1509392" cy="1509392"/>
      </dsp:txXfrm>
    </dsp:sp>
    <dsp:sp modelId="{51E7A21A-A0FD-43AB-8E06-D2A53BCFCF27}">
      <dsp:nvSpPr>
        <dsp:cNvPr id="0" name=""/>
        <dsp:cNvSpPr/>
      </dsp:nvSpPr>
      <dsp:spPr>
        <a:xfrm>
          <a:off x="2943488" y="-155616"/>
          <a:ext cx="1933315" cy="2130209"/>
        </a:xfrm>
        <a:prstGeom prst="ellips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baseline="0" dirty="0"/>
            <a:t>D1:</a:t>
          </a:r>
        </a:p>
        <a:p>
          <a:pPr marL="0" lvl="0" indent="0" algn="ctr" defTabSz="800100">
            <a:lnSpc>
              <a:spcPct val="90000"/>
            </a:lnSpc>
            <a:spcBef>
              <a:spcPct val="0"/>
            </a:spcBef>
            <a:spcAft>
              <a:spcPct val="35000"/>
            </a:spcAft>
            <a:buNone/>
          </a:pPr>
          <a:r>
            <a:rPr lang="en-US" sz="1600" kern="1200" baseline="0" dirty="0"/>
            <a:t>Materials causing immediate and serious toxic effects</a:t>
          </a:r>
        </a:p>
      </dsp:txBody>
      <dsp:txXfrm>
        <a:off x="3226615" y="156346"/>
        <a:ext cx="1367061" cy="1506285"/>
      </dsp:txXfrm>
    </dsp:sp>
    <dsp:sp modelId="{5857CBED-391A-404A-9EF8-77C434F83561}">
      <dsp:nvSpPr>
        <dsp:cNvPr id="0" name=""/>
        <dsp:cNvSpPr/>
      </dsp:nvSpPr>
      <dsp:spPr>
        <a:xfrm>
          <a:off x="4992060" y="3418160"/>
          <a:ext cx="1760314" cy="1779470"/>
        </a:xfrm>
        <a:prstGeom prst="ellips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baseline="0" dirty="0"/>
            <a:t>D3:</a:t>
          </a:r>
        </a:p>
        <a:p>
          <a:pPr marL="0" lvl="0" indent="0" algn="ctr" defTabSz="800100">
            <a:lnSpc>
              <a:spcPct val="90000"/>
            </a:lnSpc>
            <a:spcBef>
              <a:spcPct val="0"/>
            </a:spcBef>
            <a:spcAft>
              <a:spcPct val="35000"/>
            </a:spcAft>
            <a:buNone/>
          </a:pPr>
          <a:r>
            <a:rPr lang="en-US" sz="1600" kern="1200" baseline="0" dirty="0"/>
            <a:t>Bio hazardous Infectious Material</a:t>
          </a:r>
        </a:p>
      </dsp:txBody>
      <dsp:txXfrm>
        <a:off x="5249852" y="3678757"/>
        <a:ext cx="1244730" cy="1258276"/>
      </dsp:txXfrm>
    </dsp:sp>
    <dsp:sp modelId="{2F7C1C0C-D7EC-4744-8393-132087D3432E}">
      <dsp:nvSpPr>
        <dsp:cNvPr id="0" name=""/>
        <dsp:cNvSpPr/>
      </dsp:nvSpPr>
      <dsp:spPr>
        <a:xfrm>
          <a:off x="1096224" y="3418160"/>
          <a:ext cx="1703698" cy="1779470"/>
        </a:xfrm>
        <a:prstGeom prst="ellips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baseline="0" dirty="0"/>
            <a:t>D2:</a:t>
          </a:r>
        </a:p>
        <a:p>
          <a:pPr marL="0" lvl="0" indent="0" algn="ctr" defTabSz="800100">
            <a:lnSpc>
              <a:spcPct val="90000"/>
            </a:lnSpc>
            <a:spcBef>
              <a:spcPct val="0"/>
            </a:spcBef>
            <a:spcAft>
              <a:spcPct val="35000"/>
            </a:spcAft>
            <a:buNone/>
          </a:pPr>
          <a:r>
            <a:rPr lang="en-US" sz="1600" kern="1200" baseline="0" dirty="0"/>
            <a:t>Materials Causing Other Toxic Effects</a:t>
          </a:r>
        </a:p>
      </dsp:txBody>
      <dsp:txXfrm>
        <a:off x="1345725" y="3678757"/>
        <a:ext cx="1204696" cy="1258276"/>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591461A-60E1-452E-A3E1-0818118239C8}" type="datetimeFigureOut">
              <a:rPr lang="en-US" smtClean="0"/>
              <a:t>8/9/2016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2835305-AD25-46E3-B066-DB908C72A0EE}" type="slidenum">
              <a:rPr lang="en-US" smtClean="0"/>
              <a:t>‹#›</a:t>
            </a:fld>
            <a:endParaRPr lang="en-US" dirty="0"/>
          </a:p>
        </p:txBody>
      </p:sp>
    </p:spTree>
    <p:extLst>
      <p:ext uri="{BB962C8B-B14F-4D97-AF65-F5344CB8AC3E}">
        <p14:creationId xmlns:p14="http://schemas.microsoft.com/office/powerpoint/2010/main" val="27905720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835305-AD25-46E3-B066-DB908C72A0EE}" type="slidenum">
              <a:rPr lang="en-US" smtClean="0"/>
              <a:t>10</a:t>
            </a:fld>
            <a:endParaRPr lang="en-US" dirty="0"/>
          </a:p>
        </p:txBody>
      </p:sp>
    </p:spTree>
    <p:extLst>
      <p:ext uri="{BB962C8B-B14F-4D97-AF65-F5344CB8AC3E}">
        <p14:creationId xmlns:p14="http://schemas.microsoft.com/office/powerpoint/2010/main" val="35969094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02835305-AD25-46E3-B066-DB908C72A0EE}" type="slidenum">
              <a:rPr lang="en-US" smtClean="0"/>
              <a:t>49</a:t>
            </a:fld>
            <a:endParaRPr lang="en-US" dirty="0"/>
          </a:p>
        </p:txBody>
      </p:sp>
    </p:spTree>
    <p:extLst>
      <p:ext uri="{BB962C8B-B14F-4D97-AF65-F5344CB8AC3E}">
        <p14:creationId xmlns:p14="http://schemas.microsoft.com/office/powerpoint/2010/main" val="2437488823"/>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tags" Target="../tags/tag16.xml"/><Relationship Id="rId3" Type="http://schemas.openxmlformats.org/officeDocument/2006/relationships/tags" Target="../tags/tag11.xml"/><Relationship Id="rId7" Type="http://schemas.openxmlformats.org/officeDocument/2006/relationships/tags" Target="../tags/tag15.xm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tags" Target="../tags/tag14.xml"/><Relationship Id="rId5" Type="http://schemas.openxmlformats.org/officeDocument/2006/relationships/tags" Target="../tags/tag13.xml"/><Relationship Id="rId10" Type="http://schemas.openxmlformats.org/officeDocument/2006/relationships/image" Target="../media/image2.jpg"/><Relationship Id="rId4" Type="http://schemas.openxmlformats.org/officeDocument/2006/relationships/tags" Target="../tags/tag12.xml"/><Relationship Id="rId9"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50.xml"/><Relationship Id="rId2" Type="http://schemas.openxmlformats.org/officeDocument/2006/relationships/tags" Target="../tags/tag49.xml"/><Relationship Id="rId1" Type="http://schemas.openxmlformats.org/officeDocument/2006/relationships/tags" Target="../tags/tag48.xml"/><Relationship Id="rId4"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53.xml"/><Relationship Id="rId7" Type="http://schemas.openxmlformats.org/officeDocument/2006/relationships/slideMaster" Target="../slideMasters/slideMaster1.xml"/><Relationship Id="rId2" Type="http://schemas.openxmlformats.org/officeDocument/2006/relationships/tags" Target="../tags/tag52.xml"/><Relationship Id="rId1" Type="http://schemas.openxmlformats.org/officeDocument/2006/relationships/tags" Target="../tags/tag51.xml"/><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59.xml"/><Relationship Id="rId2" Type="http://schemas.openxmlformats.org/officeDocument/2006/relationships/tags" Target="../tags/tag58.xml"/><Relationship Id="rId1" Type="http://schemas.openxmlformats.org/officeDocument/2006/relationships/tags" Target="../tags/tag57.xml"/><Relationship Id="rId6" Type="http://schemas.openxmlformats.org/officeDocument/2006/relationships/slideMaster" Target="../slideMasters/slideMaster1.xml"/><Relationship Id="rId5" Type="http://schemas.openxmlformats.org/officeDocument/2006/relationships/tags" Target="../tags/tag61.xml"/><Relationship Id="rId4" Type="http://schemas.openxmlformats.org/officeDocument/2006/relationships/tags" Target="../tags/tag6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8" Type="http://schemas.openxmlformats.org/officeDocument/2006/relationships/tags" Target="../tags/tag69.xml"/><Relationship Id="rId3" Type="http://schemas.openxmlformats.org/officeDocument/2006/relationships/tags" Target="../tags/tag64.xml"/><Relationship Id="rId7" Type="http://schemas.openxmlformats.org/officeDocument/2006/relationships/tags" Target="../tags/tag68.xml"/><Relationship Id="rId2" Type="http://schemas.openxmlformats.org/officeDocument/2006/relationships/tags" Target="../tags/tag63.xml"/><Relationship Id="rId1" Type="http://schemas.openxmlformats.org/officeDocument/2006/relationships/tags" Target="../tags/tag62.xml"/><Relationship Id="rId6" Type="http://schemas.openxmlformats.org/officeDocument/2006/relationships/tags" Target="../tags/tag67.xml"/><Relationship Id="rId5" Type="http://schemas.openxmlformats.org/officeDocument/2006/relationships/tags" Target="../tags/tag66.xml"/><Relationship Id="rId10" Type="http://schemas.openxmlformats.org/officeDocument/2006/relationships/slideMaster" Target="../slideMasters/slideMaster1.xml"/><Relationship Id="rId4" Type="http://schemas.openxmlformats.org/officeDocument/2006/relationships/tags" Target="../tags/tag65.xml"/><Relationship Id="rId9" Type="http://schemas.openxmlformats.org/officeDocument/2006/relationships/tags" Target="../tags/tag70.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73.xml"/><Relationship Id="rId2" Type="http://schemas.openxmlformats.org/officeDocument/2006/relationships/tags" Target="../tags/tag72.xml"/><Relationship Id="rId1" Type="http://schemas.openxmlformats.org/officeDocument/2006/relationships/tags" Target="../tags/tag71.xml"/><Relationship Id="rId5" Type="http://schemas.openxmlformats.org/officeDocument/2006/relationships/slideMaster" Target="../slideMasters/slideMaster1.xml"/><Relationship Id="rId4" Type="http://schemas.openxmlformats.org/officeDocument/2006/relationships/tags" Target="../tags/tag74.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slideMaster" Target="../slideMasters/slideMaster1.xml"/><Relationship Id="rId5" Type="http://schemas.openxmlformats.org/officeDocument/2006/relationships/tags" Target="../tags/tag21.xml"/><Relationship Id="rId4" Type="http://schemas.openxmlformats.org/officeDocument/2006/relationships/tags" Target="../tags/tag20.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slideMaster" Target="../slideMasters/slideMaster1.xml"/><Relationship Id="rId5" Type="http://schemas.openxmlformats.org/officeDocument/2006/relationships/tags" Target="../tags/tag26.xml"/><Relationship Id="rId4" Type="http://schemas.openxmlformats.org/officeDocument/2006/relationships/tags" Target="../tags/tag25.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29.xml"/><Relationship Id="rId7" Type="http://schemas.openxmlformats.org/officeDocument/2006/relationships/tags" Target="../tags/tag33.xm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tags" Target="../tags/tag32.xml"/><Relationship Id="rId5" Type="http://schemas.openxmlformats.org/officeDocument/2006/relationships/tags" Target="../tags/tag31.xml"/><Relationship Id="rId4" Type="http://schemas.openxmlformats.org/officeDocument/2006/relationships/tags" Target="../tags/tag30.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36.xml"/><Relationship Id="rId7" Type="http://schemas.openxmlformats.org/officeDocument/2006/relationships/slideMaster" Target="../slideMasters/slideMaster1.xml"/><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tags" Target="../tags/tag39.xml"/><Relationship Id="rId5" Type="http://schemas.openxmlformats.org/officeDocument/2006/relationships/tags" Target="../tags/tag38.xml"/><Relationship Id="rId4" Type="http://schemas.openxmlformats.org/officeDocument/2006/relationships/tags" Target="../tags/tag37.xml"/></Relationships>
</file>

<file path=ppt/slideLayouts/_rels/slideLayout8.xml.rels><?xml version="1.0" encoding="UTF-8" standalone="yes"?>
<Relationships xmlns="http://schemas.openxmlformats.org/package/2006/relationships"><Relationship Id="rId8" Type="http://schemas.openxmlformats.org/officeDocument/2006/relationships/tags" Target="../tags/tag47.xml"/><Relationship Id="rId3" Type="http://schemas.openxmlformats.org/officeDocument/2006/relationships/tags" Target="../tags/tag42.xml"/><Relationship Id="rId7" Type="http://schemas.openxmlformats.org/officeDocument/2006/relationships/tags" Target="../tags/tag46.xml"/><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tags" Target="../tags/tag45.xml"/><Relationship Id="rId5" Type="http://schemas.openxmlformats.org/officeDocument/2006/relationships/tags" Target="../tags/tag44.xml"/><Relationship Id="rId4" Type="http://schemas.openxmlformats.org/officeDocument/2006/relationships/tags" Target="../tags/tag43.xml"/><Relationship Id="rId9"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2" name="Picture 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258" y="0"/>
            <a:ext cx="9144000" cy="5643563"/>
          </a:xfrm>
          <a:prstGeom prst="rect">
            <a:avLst/>
          </a:prstGeom>
        </p:spPr>
      </p:pic>
      <p:sp>
        <p:nvSpPr>
          <p:cNvPr id="4" name="Date Placeholder 3"/>
          <p:cNvSpPr>
            <a:spLocks noGrp="1"/>
          </p:cNvSpPr>
          <p:nvPr>
            <p:ph type="dt" sz="half" idx="10"/>
            <p:custDataLst>
              <p:tags r:id="rId1"/>
            </p:custDataLst>
          </p:nvPr>
        </p:nvSpPr>
        <p:spPr/>
        <p:txBody>
          <a:bodyPr/>
          <a:lstStyle/>
          <a:p>
            <a:fld id="{6EB7948D-65B7-4FEC-80B5-36D7629B101D}" type="datetimeFigureOut">
              <a:rPr lang="en-US" smtClean="0">
                <a:solidFill>
                  <a:prstClr val="black">
                    <a:tint val="75000"/>
                  </a:prstClr>
                </a:solidFill>
              </a:rPr>
              <a:pPr/>
              <a:t>8/9/2016</a:t>
            </a:fld>
            <a:endParaRPr lang="en-US" dirty="0">
              <a:solidFill>
                <a:prstClr val="black">
                  <a:tint val="75000"/>
                </a:prstClr>
              </a:solidFill>
            </a:endParaRPr>
          </a:p>
        </p:txBody>
      </p:sp>
      <p:sp>
        <p:nvSpPr>
          <p:cNvPr id="5" name="Footer Placeholder 4"/>
          <p:cNvSpPr>
            <a:spLocks noGrp="1"/>
          </p:cNvSpPr>
          <p:nvPr>
            <p:ph type="ftr" sz="quarter" idx="11"/>
            <p:custDataLst>
              <p:tags r:id="rId2"/>
            </p:custDataLst>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custDataLst>
              <p:tags r:id="rId3"/>
            </p:custDataLst>
          </p:nvPr>
        </p:nvSpPr>
        <p:spPr/>
        <p:txBody>
          <a:body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
        <p:nvSpPr>
          <p:cNvPr id="9" name="Freeform 8"/>
          <p:cNvSpPr/>
          <p:nvPr>
            <p:custDataLst>
              <p:tags r:id="rId4"/>
            </p:custDataLst>
          </p:nvPr>
        </p:nvSpPr>
        <p:spPr>
          <a:xfrm rot="10800000">
            <a:off x="-1" y="3516296"/>
            <a:ext cx="9144000" cy="3073061"/>
          </a:xfrm>
          <a:custGeom>
            <a:avLst/>
            <a:gdLst>
              <a:gd name="connsiteX0" fmla="*/ 9144000 w 9144000"/>
              <a:gd name="connsiteY0" fmla="*/ 3073061 h 3073061"/>
              <a:gd name="connsiteX1" fmla="*/ 4273477 w 9144000"/>
              <a:gd name="connsiteY1" fmla="*/ 1281912 h 3073061"/>
              <a:gd name="connsiteX2" fmla="*/ 0 w 9144000"/>
              <a:gd name="connsiteY2" fmla="*/ 3022773 h 3073061"/>
              <a:gd name="connsiteX3" fmla="*/ 0 w 9144000"/>
              <a:gd name="connsiteY3" fmla="*/ 1721 h 3073061"/>
              <a:gd name="connsiteX4" fmla="*/ 9144000 w 9144000"/>
              <a:gd name="connsiteY4" fmla="*/ 642191 h 3073061"/>
              <a:gd name="connsiteX5" fmla="*/ 9144000 w 9144000"/>
              <a:gd name="connsiteY5" fmla="*/ 3073061 h 3073061"/>
              <a:gd name="connsiteX0" fmla="*/ 9144000 w 9144000"/>
              <a:gd name="connsiteY0" fmla="*/ 3073061 h 3073061"/>
              <a:gd name="connsiteX1" fmla="*/ 4263852 w 9144000"/>
              <a:gd name="connsiteY1" fmla="*/ 1320413 h 3073061"/>
              <a:gd name="connsiteX2" fmla="*/ 0 w 9144000"/>
              <a:gd name="connsiteY2" fmla="*/ 3022773 h 3073061"/>
              <a:gd name="connsiteX3" fmla="*/ 0 w 9144000"/>
              <a:gd name="connsiteY3" fmla="*/ 1721 h 3073061"/>
              <a:gd name="connsiteX4" fmla="*/ 9144000 w 9144000"/>
              <a:gd name="connsiteY4" fmla="*/ 642191 h 3073061"/>
              <a:gd name="connsiteX5" fmla="*/ 9144000 w 9144000"/>
              <a:gd name="connsiteY5" fmla="*/ 3073061 h 3073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0" h="3073061">
                <a:moveTo>
                  <a:pt x="9144000" y="3073061"/>
                </a:moveTo>
                <a:cubicBezTo>
                  <a:pt x="7913646" y="1714986"/>
                  <a:pt x="6461562" y="693942"/>
                  <a:pt x="4263852" y="1320413"/>
                </a:cubicBezTo>
                <a:cubicBezTo>
                  <a:pt x="3285004" y="1599440"/>
                  <a:pt x="1958962" y="2892167"/>
                  <a:pt x="0" y="3022773"/>
                </a:cubicBezTo>
                <a:lnTo>
                  <a:pt x="0" y="1721"/>
                </a:lnTo>
                <a:cubicBezTo>
                  <a:pt x="2542180" y="-27565"/>
                  <a:pt x="6968189" y="322414"/>
                  <a:pt x="9144000" y="642191"/>
                </a:cubicBezTo>
                <a:lnTo>
                  <a:pt x="9144000" y="3073061"/>
                </a:lnTo>
                <a:close/>
              </a:path>
            </a:pathLst>
          </a:custGeom>
          <a:gradFill flip="none" rotWithShape="1">
            <a:gsLst>
              <a:gs pos="0">
                <a:schemeClr val="accent1">
                  <a:lumMod val="92000"/>
                  <a:lumOff val="8000"/>
                </a:schemeClr>
              </a:gs>
              <a:gs pos="71000">
                <a:schemeClr val="accent1">
                  <a:lumMod val="20000"/>
                  <a:lumOff val="8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9"/>
          <p:cNvSpPr/>
          <p:nvPr>
            <p:custDataLst>
              <p:tags r:id="rId5"/>
            </p:custDataLst>
          </p:nvPr>
        </p:nvSpPr>
        <p:spPr>
          <a:xfrm rot="10800000">
            <a:off x="-1" y="4234516"/>
            <a:ext cx="9144000" cy="2642534"/>
          </a:xfrm>
          <a:custGeom>
            <a:avLst/>
            <a:gdLst>
              <a:gd name="connsiteX0" fmla="*/ 9097353 w 9144000"/>
              <a:gd name="connsiteY0" fmla="*/ 2650486 h 2650486"/>
              <a:gd name="connsiteX1" fmla="*/ 4209662 w 9144000"/>
              <a:gd name="connsiteY1" fmla="*/ 1583686 h 2650486"/>
              <a:gd name="connsiteX2" fmla="*/ 0 w 9144000"/>
              <a:gd name="connsiteY2" fmla="*/ 2391764 h 2650486"/>
              <a:gd name="connsiteX3" fmla="*/ 0 w 9144000"/>
              <a:gd name="connsiteY3" fmla="*/ 0 h 2650486"/>
              <a:gd name="connsiteX4" fmla="*/ 9144000 w 9144000"/>
              <a:gd name="connsiteY4" fmla="*/ 0 h 2650486"/>
              <a:gd name="connsiteX5" fmla="*/ 9144000 w 9144000"/>
              <a:gd name="connsiteY5" fmla="*/ 2631653 h 2650486"/>
              <a:gd name="connsiteX6" fmla="*/ 9097353 w 9144000"/>
              <a:gd name="connsiteY6" fmla="*/ 2650486 h 2650486"/>
              <a:gd name="connsiteX0" fmla="*/ 9097353 w 9144000"/>
              <a:gd name="connsiteY0" fmla="*/ 2650486 h 2650486"/>
              <a:gd name="connsiteX1" fmla="*/ 4209662 w 9144000"/>
              <a:gd name="connsiteY1" fmla="*/ 1583686 h 2650486"/>
              <a:gd name="connsiteX2" fmla="*/ 0 w 9144000"/>
              <a:gd name="connsiteY2" fmla="*/ 2391764 h 2650486"/>
              <a:gd name="connsiteX3" fmla="*/ 0 w 9144000"/>
              <a:gd name="connsiteY3" fmla="*/ 0 h 2650486"/>
              <a:gd name="connsiteX4" fmla="*/ 9144000 w 9144000"/>
              <a:gd name="connsiteY4" fmla="*/ 0 h 2650486"/>
              <a:gd name="connsiteX5" fmla="*/ 9144000 w 9144000"/>
              <a:gd name="connsiteY5" fmla="*/ 2631653 h 2650486"/>
              <a:gd name="connsiteX6" fmla="*/ 9097353 w 9144000"/>
              <a:gd name="connsiteY6" fmla="*/ 2650486 h 2650486"/>
              <a:gd name="connsiteX0" fmla="*/ 9097353 w 9422295"/>
              <a:gd name="connsiteY0" fmla="*/ 2650486 h 2650486"/>
              <a:gd name="connsiteX1" fmla="*/ 4209662 w 9422295"/>
              <a:gd name="connsiteY1" fmla="*/ 1583686 h 2650486"/>
              <a:gd name="connsiteX2" fmla="*/ 0 w 9422295"/>
              <a:gd name="connsiteY2" fmla="*/ 2391764 h 2650486"/>
              <a:gd name="connsiteX3" fmla="*/ 0 w 9422295"/>
              <a:gd name="connsiteY3" fmla="*/ 0 h 2650486"/>
              <a:gd name="connsiteX4" fmla="*/ 9144000 w 9422295"/>
              <a:gd name="connsiteY4" fmla="*/ 0 h 2650486"/>
              <a:gd name="connsiteX5" fmla="*/ 9422295 w 9422295"/>
              <a:gd name="connsiteY5" fmla="*/ 2631653 h 2650486"/>
              <a:gd name="connsiteX6" fmla="*/ 9097353 w 9422295"/>
              <a:gd name="connsiteY6" fmla="*/ 2650486 h 2650486"/>
              <a:gd name="connsiteX0" fmla="*/ 9097353 w 9144000"/>
              <a:gd name="connsiteY0" fmla="*/ 2650486 h 2650486"/>
              <a:gd name="connsiteX1" fmla="*/ 4209662 w 9144000"/>
              <a:gd name="connsiteY1" fmla="*/ 1583686 h 2650486"/>
              <a:gd name="connsiteX2" fmla="*/ 0 w 9144000"/>
              <a:gd name="connsiteY2" fmla="*/ 2391764 h 2650486"/>
              <a:gd name="connsiteX3" fmla="*/ 0 w 9144000"/>
              <a:gd name="connsiteY3" fmla="*/ 0 h 2650486"/>
              <a:gd name="connsiteX4" fmla="*/ 9144000 w 9144000"/>
              <a:gd name="connsiteY4" fmla="*/ 0 h 2650486"/>
              <a:gd name="connsiteX5" fmla="*/ 9097353 w 9144000"/>
              <a:gd name="connsiteY5" fmla="*/ 2650486 h 2650486"/>
              <a:gd name="connsiteX0" fmla="*/ 9137110 w 9144000"/>
              <a:gd name="connsiteY0" fmla="*/ 2642534 h 2642534"/>
              <a:gd name="connsiteX1" fmla="*/ 4209662 w 9144000"/>
              <a:gd name="connsiteY1" fmla="*/ 1583686 h 2642534"/>
              <a:gd name="connsiteX2" fmla="*/ 0 w 9144000"/>
              <a:gd name="connsiteY2" fmla="*/ 2391764 h 2642534"/>
              <a:gd name="connsiteX3" fmla="*/ 0 w 9144000"/>
              <a:gd name="connsiteY3" fmla="*/ 0 h 2642534"/>
              <a:gd name="connsiteX4" fmla="*/ 9144000 w 9144000"/>
              <a:gd name="connsiteY4" fmla="*/ 0 h 2642534"/>
              <a:gd name="connsiteX5" fmla="*/ 9137110 w 9144000"/>
              <a:gd name="connsiteY5" fmla="*/ 2642534 h 2642534"/>
              <a:gd name="connsiteX0" fmla="*/ 9137110 w 9144000"/>
              <a:gd name="connsiteY0" fmla="*/ 2642534 h 2642534"/>
              <a:gd name="connsiteX1" fmla="*/ 4046033 w 9144000"/>
              <a:gd name="connsiteY1" fmla="*/ 1651063 h 2642534"/>
              <a:gd name="connsiteX2" fmla="*/ 0 w 9144000"/>
              <a:gd name="connsiteY2" fmla="*/ 2391764 h 2642534"/>
              <a:gd name="connsiteX3" fmla="*/ 0 w 9144000"/>
              <a:gd name="connsiteY3" fmla="*/ 0 h 2642534"/>
              <a:gd name="connsiteX4" fmla="*/ 9144000 w 9144000"/>
              <a:gd name="connsiteY4" fmla="*/ 0 h 2642534"/>
              <a:gd name="connsiteX5" fmla="*/ 9137110 w 9144000"/>
              <a:gd name="connsiteY5" fmla="*/ 2642534 h 2642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0" h="2642534">
                <a:moveTo>
                  <a:pt x="9137110" y="2642534"/>
                </a:moveTo>
                <a:cubicBezTo>
                  <a:pt x="7503345" y="1239184"/>
                  <a:pt x="5185858" y="1187513"/>
                  <a:pt x="4046033" y="1651063"/>
                </a:cubicBezTo>
                <a:cubicBezTo>
                  <a:pt x="3313773" y="1953075"/>
                  <a:pt x="1504966" y="3036324"/>
                  <a:pt x="0" y="2391764"/>
                </a:cubicBezTo>
                <a:lnTo>
                  <a:pt x="0" y="0"/>
                </a:lnTo>
                <a:lnTo>
                  <a:pt x="9144000" y="0"/>
                </a:lnTo>
                <a:cubicBezTo>
                  <a:pt x="9141703" y="880845"/>
                  <a:pt x="9139407" y="1761689"/>
                  <a:pt x="9137110" y="2642534"/>
                </a:cubicBez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custDataLst>
              <p:tags r:id="rId6"/>
            </p:custDataLst>
          </p:nvPr>
        </p:nvSpPr>
        <p:spPr>
          <a:xfrm rot="10800000">
            <a:off x="-1" y="4681577"/>
            <a:ext cx="9182101" cy="2195473"/>
          </a:xfrm>
          <a:custGeom>
            <a:avLst/>
            <a:gdLst>
              <a:gd name="connsiteX0" fmla="*/ 1764817 w 9182101"/>
              <a:gd name="connsiteY0" fmla="*/ 2303374 h 2305051"/>
              <a:gd name="connsiteX1" fmla="*/ 0 w 9182101"/>
              <a:gd name="connsiteY1" fmla="*/ 1691468 h 2305051"/>
              <a:gd name="connsiteX2" fmla="*/ 38100 w 9182101"/>
              <a:gd name="connsiteY2" fmla="*/ 0 h 2305051"/>
              <a:gd name="connsiteX3" fmla="*/ 9182101 w 9182101"/>
              <a:gd name="connsiteY3" fmla="*/ 0 h 2305051"/>
              <a:gd name="connsiteX4" fmla="*/ 9182101 w 9182101"/>
              <a:gd name="connsiteY4" fmla="*/ 2192535 h 2305051"/>
              <a:gd name="connsiteX5" fmla="*/ 9180219 w 9182101"/>
              <a:gd name="connsiteY5" fmla="*/ 2193287 h 2305051"/>
              <a:gd name="connsiteX6" fmla="*/ 4425878 w 9182101"/>
              <a:gd name="connsiteY6" fmla="*/ 1564637 h 2305051"/>
              <a:gd name="connsiteX7" fmla="*/ 1982164 w 9182101"/>
              <a:gd name="connsiteY7" fmla="*/ 2303197 h 2305051"/>
              <a:gd name="connsiteX8" fmla="*/ 1764817 w 9182101"/>
              <a:gd name="connsiteY8" fmla="*/ 2303374 h 2305051"/>
              <a:gd name="connsiteX0" fmla="*/ 1764817 w 9182101"/>
              <a:gd name="connsiteY0" fmla="*/ 2303374 h 2305051"/>
              <a:gd name="connsiteX1" fmla="*/ 0 w 9182101"/>
              <a:gd name="connsiteY1" fmla="*/ 1691468 h 2305051"/>
              <a:gd name="connsiteX2" fmla="*/ 38100 w 9182101"/>
              <a:gd name="connsiteY2" fmla="*/ 0 h 2305051"/>
              <a:gd name="connsiteX3" fmla="*/ 9182101 w 9182101"/>
              <a:gd name="connsiteY3" fmla="*/ 0 h 2305051"/>
              <a:gd name="connsiteX4" fmla="*/ 9182101 w 9182101"/>
              <a:gd name="connsiteY4" fmla="*/ 2192535 h 2305051"/>
              <a:gd name="connsiteX5" fmla="*/ 9180219 w 9182101"/>
              <a:gd name="connsiteY5" fmla="*/ 2193287 h 2305051"/>
              <a:gd name="connsiteX6" fmla="*/ 4425878 w 9182101"/>
              <a:gd name="connsiteY6" fmla="*/ 1564637 h 2305051"/>
              <a:gd name="connsiteX7" fmla="*/ 1982164 w 9182101"/>
              <a:gd name="connsiteY7" fmla="*/ 2303197 h 2305051"/>
              <a:gd name="connsiteX8" fmla="*/ 1764817 w 9182101"/>
              <a:gd name="connsiteY8" fmla="*/ 2303374 h 2305051"/>
              <a:gd name="connsiteX0" fmla="*/ 1764817 w 9182101"/>
              <a:gd name="connsiteY0" fmla="*/ 2303374 h 2305051"/>
              <a:gd name="connsiteX1" fmla="*/ 0 w 9182101"/>
              <a:gd name="connsiteY1" fmla="*/ 1691468 h 2305051"/>
              <a:gd name="connsiteX2" fmla="*/ 38100 w 9182101"/>
              <a:gd name="connsiteY2" fmla="*/ 0 h 2305051"/>
              <a:gd name="connsiteX3" fmla="*/ 9182101 w 9182101"/>
              <a:gd name="connsiteY3" fmla="*/ 0 h 2305051"/>
              <a:gd name="connsiteX4" fmla="*/ 9182101 w 9182101"/>
              <a:gd name="connsiteY4" fmla="*/ 2192535 h 2305051"/>
              <a:gd name="connsiteX5" fmla="*/ 9180219 w 9182101"/>
              <a:gd name="connsiteY5" fmla="*/ 2193287 h 2305051"/>
              <a:gd name="connsiteX6" fmla="*/ 4425878 w 9182101"/>
              <a:gd name="connsiteY6" fmla="*/ 1564637 h 2305051"/>
              <a:gd name="connsiteX7" fmla="*/ 1982164 w 9182101"/>
              <a:gd name="connsiteY7" fmla="*/ 2303197 h 2305051"/>
              <a:gd name="connsiteX8" fmla="*/ 1764817 w 9182101"/>
              <a:gd name="connsiteY8" fmla="*/ 2303374 h 2305051"/>
              <a:gd name="connsiteX0" fmla="*/ 1764817 w 9182101"/>
              <a:gd name="connsiteY0" fmla="*/ 2303374 h 2305051"/>
              <a:gd name="connsiteX1" fmla="*/ 0 w 9182101"/>
              <a:gd name="connsiteY1" fmla="*/ 1691468 h 2305051"/>
              <a:gd name="connsiteX2" fmla="*/ 38100 w 9182101"/>
              <a:gd name="connsiteY2" fmla="*/ 0 h 2305051"/>
              <a:gd name="connsiteX3" fmla="*/ 9182101 w 9182101"/>
              <a:gd name="connsiteY3" fmla="*/ 0 h 2305051"/>
              <a:gd name="connsiteX4" fmla="*/ 9182101 w 9182101"/>
              <a:gd name="connsiteY4" fmla="*/ 2192535 h 2305051"/>
              <a:gd name="connsiteX5" fmla="*/ 9180219 w 9182101"/>
              <a:gd name="connsiteY5" fmla="*/ 2193287 h 2305051"/>
              <a:gd name="connsiteX6" fmla="*/ 4425878 w 9182101"/>
              <a:gd name="connsiteY6" fmla="*/ 1564637 h 2305051"/>
              <a:gd name="connsiteX7" fmla="*/ 1982164 w 9182101"/>
              <a:gd name="connsiteY7" fmla="*/ 2303197 h 2305051"/>
              <a:gd name="connsiteX8" fmla="*/ 1764817 w 9182101"/>
              <a:gd name="connsiteY8" fmla="*/ 2303374 h 2305051"/>
              <a:gd name="connsiteX0" fmla="*/ 1764817 w 9182101"/>
              <a:gd name="connsiteY0" fmla="*/ 2303374 h 2305051"/>
              <a:gd name="connsiteX1" fmla="*/ 0 w 9182101"/>
              <a:gd name="connsiteY1" fmla="*/ 1691468 h 2305051"/>
              <a:gd name="connsiteX2" fmla="*/ 38100 w 9182101"/>
              <a:gd name="connsiteY2" fmla="*/ 0 h 2305051"/>
              <a:gd name="connsiteX3" fmla="*/ 9182101 w 9182101"/>
              <a:gd name="connsiteY3" fmla="*/ 0 h 2305051"/>
              <a:gd name="connsiteX4" fmla="*/ 9182101 w 9182101"/>
              <a:gd name="connsiteY4" fmla="*/ 2192535 h 2305051"/>
              <a:gd name="connsiteX5" fmla="*/ 9180219 w 9182101"/>
              <a:gd name="connsiteY5" fmla="*/ 2193287 h 2305051"/>
              <a:gd name="connsiteX6" fmla="*/ 4416252 w 9182101"/>
              <a:gd name="connsiteY6" fmla="*/ 1535761 h 2305051"/>
              <a:gd name="connsiteX7" fmla="*/ 1982164 w 9182101"/>
              <a:gd name="connsiteY7" fmla="*/ 2303197 h 2305051"/>
              <a:gd name="connsiteX8" fmla="*/ 1764817 w 9182101"/>
              <a:gd name="connsiteY8" fmla="*/ 2303374 h 2305051"/>
              <a:gd name="connsiteX0" fmla="*/ 1764817 w 9182101"/>
              <a:gd name="connsiteY0" fmla="*/ 2303374 h 2305051"/>
              <a:gd name="connsiteX1" fmla="*/ 0 w 9182101"/>
              <a:gd name="connsiteY1" fmla="*/ 1691468 h 2305051"/>
              <a:gd name="connsiteX2" fmla="*/ 38100 w 9182101"/>
              <a:gd name="connsiteY2" fmla="*/ 0 h 2305051"/>
              <a:gd name="connsiteX3" fmla="*/ 9182101 w 9182101"/>
              <a:gd name="connsiteY3" fmla="*/ 0 h 2305051"/>
              <a:gd name="connsiteX4" fmla="*/ 9182101 w 9182101"/>
              <a:gd name="connsiteY4" fmla="*/ 2192535 h 2305051"/>
              <a:gd name="connsiteX5" fmla="*/ 9180219 w 9182101"/>
              <a:gd name="connsiteY5" fmla="*/ 2193287 h 2305051"/>
              <a:gd name="connsiteX6" fmla="*/ 4416252 w 9182101"/>
              <a:gd name="connsiteY6" fmla="*/ 1535761 h 2305051"/>
              <a:gd name="connsiteX7" fmla="*/ 1982164 w 9182101"/>
              <a:gd name="connsiteY7" fmla="*/ 2303197 h 2305051"/>
              <a:gd name="connsiteX8" fmla="*/ 1764817 w 9182101"/>
              <a:gd name="connsiteY8" fmla="*/ 2303374 h 2305051"/>
              <a:gd name="connsiteX0" fmla="*/ 1764817 w 9182101"/>
              <a:gd name="connsiteY0" fmla="*/ 2303374 h 2305051"/>
              <a:gd name="connsiteX1" fmla="*/ 0 w 9182101"/>
              <a:gd name="connsiteY1" fmla="*/ 1691468 h 2305051"/>
              <a:gd name="connsiteX2" fmla="*/ 38100 w 9182101"/>
              <a:gd name="connsiteY2" fmla="*/ 0 h 2305051"/>
              <a:gd name="connsiteX3" fmla="*/ 9182101 w 9182101"/>
              <a:gd name="connsiteY3" fmla="*/ 0 h 2305051"/>
              <a:gd name="connsiteX4" fmla="*/ 9182101 w 9182101"/>
              <a:gd name="connsiteY4" fmla="*/ 2192535 h 2305051"/>
              <a:gd name="connsiteX5" fmla="*/ 9180219 w 9182101"/>
              <a:gd name="connsiteY5" fmla="*/ 2193287 h 2305051"/>
              <a:gd name="connsiteX6" fmla="*/ 4416252 w 9182101"/>
              <a:gd name="connsiteY6" fmla="*/ 1535761 h 2305051"/>
              <a:gd name="connsiteX7" fmla="*/ 1982164 w 9182101"/>
              <a:gd name="connsiteY7" fmla="*/ 2303197 h 2305051"/>
              <a:gd name="connsiteX8" fmla="*/ 1764817 w 9182101"/>
              <a:gd name="connsiteY8" fmla="*/ 2303374 h 2305051"/>
              <a:gd name="connsiteX0" fmla="*/ 1982164 w 9182101"/>
              <a:gd name="connsiteY0" fmla="*/ 2303197 h 2305017"/>
              <a:gd name="connsiteX1" fmla="*/ 0 w 9182101"/>
              <a:gd name="connsiteY1" fmla="*/ 1691468 h 2305017"/>
              <a:gd name="connsiteX2" fmla="*/ 38100 w 9182101"/>
              <a:gd name="connsiteY2" fmla="*/ 0 h 2305017"/>
              <a:gd name="connsiteX3" fmla="*/ 9182101 w 9182101"/>
              <a:gd name="connsiteY3" fmla="*/ 0 h 2305017"/>
              <a:gd name="connsiteX4" fmla="*/ 9182101 w 9182101"/>
              <a:gd name="connsiteY4" fmla="*/ 2192535 h 2305017"/>
              <a:gd name="connsiteX5" fmla="*/ 9180219 w 9182101"/>
              <a:gd name="connsiteY5" fmla="*/ 2193287 h 2305017"/>
              <a:gd name="connsiteX6" fmla="*/ 4416252 w 9182101"/>
              <a:gd name="connsiteY6" fmla="*/ 1535761 h 2305017"/>
              <a:gd name="connsiteX7" fmla="*/ 1982164 w 9182101"/>
              <a:gd name="connsiteY7" fmla="*/ 2303197 h 2305017"/>
              <a:gd name="connsiteX0" fmla="*/ 4416252 w 9182101"/>
              <a:gd name="connsiteY0" fmla="*/ 1535761 h 2193287"/>
              <a:gd name="connsiteX1" fmla="*/ 0 w 9182101"/>
              <a:gd name="connsiteY1" fmla="*/ 1691468 h 2193287"/>
              <a:gd name="connsiteX2" fmla="*/ 38100 w 9182101"/>
              <a:gd name="connsiteY2" fmla="*/ 0 h 2193287"/>
              <a:gd name="connsiteX3" fmla="*/ 9182101 w 9182101"/>
              <a:gd name="connsiteY3" fmla="*/ 0 h 2193287"/>
              <a:gd name="connsiteX4" fmla="*/ 9182101 w 9182101"/>
              <a:gd name="connsiteY4" fmla="*/ 2192535 h 2193287"/>
              <a:gd name="connsiteX5" fmla="*/ 9180219 w 9182101"/>
              <a:gd name="connsiteY5" fmla="*/ 2193287 h 2193287"/>
              <a:gd name="connsiteX6" fmla="*/ 4416252 w 9182101"/>
              <a:gd name="connsiteY6" fmla="*/ 1535761 h 2193287"/>
              <a:gd name="connsiteX0" fmla="*/ 4416252 w 9182101"/>
              <a:gd name="connsiteY0" fmla="*/ 1535761 h 2193287"/>
              <a:gd name="connsiteX1" fmla="*/ 0 w 9182101"/>
              <a:gd name="connsiteY1" fmla="*/ 1691468 h 2193287"/>
              <a:gd name="connsiteX2" fmla="*/ 38100 w 9182101"/>
              <a:gd name="connsiteY2" fmla="*/ 0 h 2193287"/>
              <a:gd name="connsiteX3" fmla="*/ 9182101 w 9182101"/>
              <a:gd name="connsiteY3" fmla="*/ 0 h 2193287"/>
              <a:gd name="connsiteX4" fmla="*/ 9182101 w 9182101"/>
              <a:gd name="connsiteY4" fmla="*/ 2192535 h 2193287"/>
              <a:gd name="connsiteX5" fmla="*/ 9180219 w 9182101"/>
              <a:gd name="connsiteY5" fmla="*/ 2193287 h 2193287"/>
              <a:gd name="connsiteX6" fmla="*/ 4416252 w 9182101"/>
              <a:gd name="connsiteY6" fmla="*/ 1535761 h 2193287"/>
              <a:gd name="connsiteX0" fmla="*/ 4416252 w 9182101"/>
              <a:gd name="connsiteY0" fmla="*/ 1535761 h 2229427"/>
              <a:gd name="connsiteX1" fmla="*/ 0 w 9182101"/>
              <a:gd name="connsiteY1" fmla="*/ 1691468 h 2229427"/>
              <a:gd name="connsiteX2" fmla="*/ 38100 w 9182101"/>
              <a:gd name="connsiteY2" fmla="*/ 0 h 2229427"/>
              <a:gd name="connsiteX3" fmla="*/ 9182101 w 9182101"/>
              <a:gd name="connsiteY3" fmla="*/ 0 h 2229427"/>
              <a:gd name="connsiteX4" fmla="*/ 9182101 w 9182101"/>
              <a:gd name="connsiteY4" fmla="*/ 2192535 h 2229427"/>
              <a:gd name="connsiteX5" fmla="*/ 9180219 w 9182101"/>
              <a:gd name="connsiteY5" fmla="*/ 2193287 h 2229427"/>
              <a:gd name="connsiteX6" fmla="*/ 4416252 w 9182101"/>
              <a:gd name="connsiteY6" fmla="*/ 1535761 h 2229427"/>
              <a:gd name="connsiteX0" fmla="*/ 4416252 w 9182101"/>
              <a:gd name="connsiteY0" fmla="*/ 1535761 h 2229427"/>
              <a:gd name="connsiteX1" fmla="*/ 0 w 9182101"/>
              <a:gd name="connsiteY1" fmla="*/ 1691468 h 2229427"/>
              <a:gd name="connsiteX2" fmla="*/ 38100 w 9182101"/>
              <a:gd name="connsiteY2" fmla="*/ 0 h 2229427"/>
              <a:gd name="connsiteX3" fmla="*/ 9182101 w 9182101"/>
              <a:gd name="connsiteY3" fmla="*/ 0 h 2229427"/>
              <a:gd name="connsiteX4" fmla="*/ 9182101 w 9182101"/>
              <a:gd name="connsiteY4" fmla="*/ 2192535 h 2229427"/>
              <a:gd name="connsiteX5" fmla="*/ 9180219 w 9182101"/>
              <a:gd name="connsiteY5" fmla="*/ 2193287 h 2229427"/>
              <a:gd name="connsiteX6" fmla="*/ 4416252 w 9182101"/>
              <a:gd name="connsiteY6" fmla="*/ 1535761 h 2229427"/>
              <a:gd name="connsiteX0" fmla="*/ 4416252 w 9182101"/>
              <a:gd name="connsiteY0" fmla="*/ 1535761 h 2195473"/>
              <a:gd name="connsiteX1" fmla="*/ 0 w 9182101"/>
              <a:gd name="connsiteY1" fmla="*/ 1691468 h 2195473"/>
              <a:gd name="connsiteX2" fmla="*/ 38100 w 9182101"/>
              <a:gd name="connsiteY2" fmla="*/ 0 h 2195473"/>
              <a:gd name="connsiteX3" fmla="*/ 9182101 w 9182101"/>
              <a:gd name="connsiteY3" fmla="*/ 0 h 2195473"/>
              <a:gd name="connsiteX4" fmla="*/ 9182101 w 9182101"/>
              <a:gd name="connsiteY4" fmla="*/ 2192535 h 2195473"/>
              <a:gd name="connsiteX5" fmla="*/ 9180219 w 9182101"/>
              <a:gd name="connsiteY5" fmla="*/ 2193287 h 2195473"/>
              <a:gd name="connsiteX6" fmla="*/ 4416252 w 9182101"/>
              <a:gd name="connsiteY6" fmla="*/ 1535761 h 2195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82101" h="2195473">
                <a:moveTo>
                  <a:pt x="4416252" y="1535761"/>
                </a:moveTo>
                <a:cubicBezTo>
                  <a:pt x="3646612" y="1760134"/>
                  <a:pt x="1692218" y="2804077"/>
                  <a:pt x="0" y="1691468"/>
                </a:cubicBezTo>
                <a:lnTo>
                  <a:pt x="38100" y="0"/>
                </a:lnTo>
                <a:lnTo>
                  <a:pt x="9182101" y="0"/>
                </a:lnTo>
                <a:lnTo>
                  <a:pt x="9182101" y="2192535"/>
                </a:lnTo>
                <a:lnTo>
                  <a:pt x="9180219" y="2193287"/>
                </a:lnTo>
                <a:cubicBezTo>
                  <a:pt x="8003654" y="1228087"/>
                  <a:pt x="5238444" y="1245466"/>
                  <a:pt x="4416252" y="1535761"/>
                </a:cubicBezTo>
                <a:close/>
              </a:path>
            </a:pathLst>
          </a:custGeom>
          <a:gradFill flip="none" rotWithShape="1">
            <a:gsLst>
              <a:gs pos="0">
                <a:schemeClr val="bg1">
                  <a:lumMod val="82000"/>
                  <a:lumOff val="18000"/>
                </a:schemeClr>
              </a:gs>
              <a:gs pos="84000">
                <a:schemeClr val="accent1">
                  <a:lumMod val="40000"/>
                  <a:lumOff val="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1"/>
          <p:cNvSpPr>
            <a:spLocks noGrp="1"/>
          </p:cNvSpPr>
          <p:nvPr>
            <p:ph type="ctrTitle"/>
            <p:custDataLst>
              <p:tags r:id="rId7"/>
            </p:custDataLst>
          </p:nvPr>
        </p:nvSpPr>
        <p:spPr>
          <a:xfrm>
            <a:off x="685800" y="4572000"/>
            <a:ext cx="7772400" cy="1470025"/>
          </a:xfrm>
        </p:spPr>
        <p:txBody>
          <a:bodyPr anchor="b" anchorCtr="0">
            <a:normAutofit/>
          </a:bodyPr>
          <a:lstStyle>
            <a:lvl1pPr algn="r">
              <a:defRPr sz="3600"/>
            </a:lvl1pPr>
          </a:lstStyle>
          <a:p>
            <a:r>
              <a:rPr lang="en-US" dirty="0"/>
              <a:t>Click to edit Master title style</a:t>
            </a:r>
          </a:p>
        </p:txBody>
      </p:sp>
      <p:sp>
        <p:nvSpPr>
          <p:cNvPr id="13" name="Subtitle 2"/>
          <p:cNvSpPr>
            <a:spLocks noGrp="1"/>
          </p:cNvSpPr>
          <p:nvPr>
            <p:ph type="subTitle" idx="1"/>
            <p:custDataLst>
              <p:tags r:id="rId8"/>
            </p:custDataLst>
          </p:nvPr>
        </p:nvSpPr>
        <p:spPr>
          <a:xfrm>
            <a:off x="2032001" y="5928086"/>
            <a:ext cx="6400800" cy="810044"/>
          </a:xfrm>
        </p:spPr>
        <p:txBody>
          <a:bodyPr>
            <a:normAutofit/>
          </a:bodyPr>
          <a:lstStyle>
            <a:lvl1pPr marL="0" indent="0" algn="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3472207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1100"/>
                                        <p:tgtEl>
                                          <p:spTgt spid="11"/>
                                        </p:tgtEl>
                                      </p:cBhvr>
                                    </p:animEffect>
                                  </p:childTnLst>
                                </p:cTn>
                              </p:par>
                              <p:par>
                                <p:cTn id="8" presetID="22" presetClass="entr" presetSubtype="8" fill="hold" grpId="0" nodeType="withEffect">
                                  <p:stCondLst>
                                    <p:cond delay="1400"/>
                                  </p:stCondLst>
                                  <p:childTnLst>
                                    <p:set>
                                      <p:cBhvr>
                                        <p:cTn id="9" dur="1" fill="hold">
                                          <p:stCondLst>
                                            <p:cond delay="0"/>
                                          </p:stCondLst>
                                        </p:cTn>
                                        <p:tgtEl>
                                          <p:spTgt spid="9"/>
                                        </p:tgtEl>
                                        <p:attrNameLst>
                                          <p:attrName>style.visibility</p:attrName>
                                        </p:attrNameLst>
                                      </p:cBhvr>
                                      <p:to>
                                        <p:strVal val="visible"/>
                                      </p:to>
                                    </p:set>
                                    <p:animEffect transition="in" filter="wipe(left)">
                                      <p:cBhvr>
                                        <p:cTn id="10" dur="500"/>
                                        <p:tgtEl>
                                          <p:spTgt spid="9"/>
                                        </p:tgtEl>
                                      </p:cBhvr>
                                    </p:animEffect>
                                  </p:childTnLst>
                                </p:cTn>
                              </p:par>
                              <p:par>
                                <p:cTn id="11" presetID="22" presetClass="entr" presetSubtype="2" fill="hold" grpId="0" nodeType="withEffect">
                                  <p:stCondLst>
                                    <p:cond delay="1100"/>
                                  </p:stCondLst>
                                  <p:childTnLst>
                                    <p:set>
                                      <p:cBhvr>
                                        <p:cTn id="12" dur="1" fill="hold">
                                          <p:stCondLst>
                                            <p:cond delay="0"/>
                                          </p:stCondLst>
                                        </p:cTn>
                                        <p:tgtEl>
                                          <p:spTgt spid="10"/>
                                        </p:tgtEl>
                                        <p:attrNameLst>
                                          <p:attrName>style.visibility</p:attrName>
                                        </p:attrNameLst>
                                      </p:cBhvr>
                                      <p:to>
                                        <p:strVal val="visible"/>
                                      </p:to>
                                    </p:set>
                                    <p:animEffect transition="in" filter="wipe(right)">
                                      <p:cBhvr>
                                        <p:cTn id="13" dur="1300"/>
                                        <p:tgtEl>
                                          <p:spTgt spid="10"/>
                                        </p:tgtEl>
                                      </p:cBhvr>
                                    </p:animEffect>
                                  </p:childTnLst>
                                </p:cTn>
                              </p:par>
                              <p:par>
                                <p:cTn id="14" presetID="10" presetClass="entr" presetSubtype="0" fill="hold" nodeType="withEffect">
                                  <p:stCondLst>
                                    <p:cond delay="210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1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custDataLst>
              <p:tags r:id="rId1"/>
            </p:custDataLst>
          </p:nvPr>
        </p:nvSpPr>
        <p:spPr/>
        <p:txBody>
          <a:bodyPr/>
          <a:lstStyle/>
          <a:p>
            <a:fld id="{6EB7948D-65B7-4FEC-80B5-36D7629B101D}" type="datetimeFigureOut">
              <a:rPr lang="en-US" smtClean="0">
                <a:solidFill>
                  <a:prstClr val="black">
                    <a:tint val="75000"/>
                  </a:prstClr>
                </a:solidFill>
              </a:rPr>
              <a:pPr/>
              <a:t>8/9/2016</a:t>
            </a:fld>
            <a:endParaRPr lang="en-US" dirty="0">
              <a:solidFill>
                <a:prstClr val="black">
                  <a:tint val="75000"/>
                </a:prstClr>
              </a:solidFill>
            </a:endParaRPr>
          </a:p>
        </p:txBody>
      </p:sp>
      <p:sp>
        <p:nvSpPr>
          <p:cNvPr id="3" name="Footer Placeholder 2"/>
          <p:cNvSpPr>
            <a:spLocks noGrp="1"/>
          </p:cNvSpPr>
          <p:nvPr>
            <p:ph type="ftr" sz="quarter" idx="11"/>
            <p:custDataLst>
              <p:tags r:id="rId2"/>
            </p:custDataLst>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custDataLst>
              <p:tags r:id="rId3"/>
            </p:custDataLst>
          </p:nvPr>
        </p:nvSpPr>
        <p:spPr/>
        <p:txBody>
          <a:body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892565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914400" y="285750"/>
            <a:ext cx="2438400" cy="1162050"/>
          </a:xfrm>
          <a:prstGeom prst="rect">
            <a:avLst/>
          </a:prstGeom>
        </p:spPr>
        <p:txBody>
          <a:bodyPr anchor="b"/>
          <a:lstStyle>
            <a:lvl1pPr algn="l">
              <a:defRPr sz="2000" b="1">
                <a:solidFill>
                  <a:schemeClr val="tx1">
                    <a:lumMod val="65000"/>
                    <a:lumOff val="35000"/>
                  </a:schemeClr>
                </a:solidFill>
              </a:defRPr>
            </a:lvl1pPr>
          </a:lstStyle>
          <a:p>
            <a:r>
              <a:rPr lang="en-US" dirty="0"/>
              <a:t>Click to edit Master title style</a:t>
            </a:r>
          </a:p>
        </p:txBody>
      </p:sp>
      <p:sp>
        <p:nvSpPr>
          <p:cNvPr id="3" name="Content Placeholder 2"/>
          <p:cNvSpPr>
            <a:spLocks noGrp="1"/>
          </p:cNvSpPr>
          <p:nvPr>
            <p:ph idx="1"/>
            <p:custDataLst>
              <p:tags r:id="rId2"/>
            </p:custDataLst>
          </p:nvPr>
        </p:nvSpPr>
        <p:spPr>
          <a:xfrm>
            <a:off x="3505200" y="304800"/>
            <a:ext cx="5181599" cy="5638800"/>
          </a:xfrm>
        </p:spPr>
        <p:txBody>
          <a:bodyPr>
            <a:normAutofit/>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custDataLst>
              <p:tags r:id="rId3"/>
            </p:custDataLst>
          </p:nvPr>
        </p:nvSpPr>
        <p:spPr>
          <a:xfrm>
            <a:off x="914400" y="1447800"/>
            <a:ext cx="2438400" cy="456814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custDataLst>
              <p:tags r:id="rId4"/>
            </p:custDataLst>
          </p:nvPr>
        </p:nvSpPr>
        <p:spPr/>
        <p:txBody>
          <a:bodyPr/>
          <a:lstStyle/>
          <a:p>
            <a:fld id="{6EB7948D-65B7-4FEC-80B5-36D7629B101D}" type="datetimeFigureOut">
              <a:rPr lang="en-US" smtClean="0">
                <a:solidFill>
                  <a:prstClr val="black">
                    <a:tint val="75000"/>
                  </a:prstClr>
                </a:solidFill>
              </a:rPr>
              <a:pPr/>
              <a:t>8/9/2016</a:t>
            </a:fld>
            <a:endParaRPr lang="en-US" dirty="0">
              <a:solidFill>
                <a:prstClr val="black">
                  <a:tint val="75000"/>
                </a:prstClr>
              </a:solidFill>
            </a:endParaRPr>
          </a:p>
        </p:txBody>
      </p:sp>
      <p:sp>
        <p:nvSpPr>
          <p:cNvPr id="6" name="Footer Placeholder 5"/>
          <p:cNvSpPr>
            <a:spLocks noGrp="1"/>
          </p:cNvSpPr>
          <p:nvPr>
            <p:ph type="ftr" sz="quarter" idx="11"/>
            <p:custDataLst>
              <p:tags r:id="rId5"/>
            </p:custDataLst>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custDataLst>
              <p:tags r:id="rId6"/>
            </p:custDataLst>
          </p:nvPr>
        </p:nvSpPr>
        <p:spPr/>
        <p:txBody>
          <a:body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290221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828800" y="4724400"/>
            <a:ext cx="5486400" cy="566738"/>
          </a:xfrm>
          <a:prstGeom prst="rect">
            <a:avLst/>
          </a:prstGeom>
        </p:spPr>
        <p:txBody>
          <a:bodyPr anchor="b"/>
          <a:lstStyle>
            <a:lvl1pPr algn="l">
              <a:defRPr sz="2000" b="1">
                <a:solidFill>
                  <a:schemeClr val="tx1">
                    <a:lumMod val="65000"/>
                    <a:lumOff val="35000"/>
                  </a:schemeClr>
                </a:solidFill>
              </a:defRPr>
            </a:lvl1pPr>
          </a:lstStyle>
          <a:p>
            <a:r>
              <a:rPr lang="en-US" dirty="0"/>
              <a:t>Click to edit Master title style</a:t>
            </a:r>
          </a:p>
        </p:txBody>
      </p:sp>
      <p:sp>
        <p:nvSpPr>
          <p:cNvPr id="3" name="Picture Placeholder 2"/>
          <p:cNvSpPr>
            <a:spLocks noGrp="1"/>
          </p:cNvSpPr>
          <p:nvPr>
            <p:ph type="pic" idx="1"/>
          </p:nvPr>
        </p:nvSpPr>
        <p:spPr>
          <a:xfrm>
            <a:off x="1828800" y="457200"/>
            <a:ext cx="5486400" cy="3962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custDataLst>
              <p:tags r:id="rId2"/>
            </p:custDataLst>
          </p:nvPr>
        </p:nvSpPr>
        <p:spPr>
          <a:xfrm>
            <a:off x="1828800" y="52911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custDataLst>
              <p:tags r:id="rId3"/>
            </p:custDataLst>
          </p:nvPr>
        </p:nvSpPr>
        <p:spPr/>
        <p:txBody>
          <a:bodyPr/>
          <a:lstStyle/>
          <a:p>
            <a:fld id="{6EB7948D-65B7-4FEC-80B5-36D7629B101D}" type="datetimeFigureOut">
              <a:rPr lang="en-US" smtClean="0">
                <a:solidFill>
                  <a:prstClr val="black">
                    <a:tint val="75000"/>
                  </a:prstClr>
                </a:solidFill>
              </a:rPr>
              <a:pPr/>
              <a:t>8/9/2016</a:t>
            </a:fld>
            <a:endParaRPr lang="en-US" dirty="0">
              <a:solidFill>
                <a:prstClr val="black">
                  <a:tint val="75000"/>
                </a:prstClr>
              </a:solidFill>
            </a:endParaRPr>
          </a:p>
        </p:txBody>
      </p:sp>
      <p:sp>
        <p:nvSpPr>
          <p:cNvPr id="6" name="Footer Placeholder 5"/>
          <p:cNvSpPr>
            <a:spLocks noGrp="1"/>
          </p:cNvSpPr>
          <p:nvPr>
            <p:ph type="ftr" sz="quarter" idx="11"/>
            <p:custDataLst>
              <p:tags r:id="rId4"/>
            </p:custDataLst>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custDataLst>
              <p:tags r:id="rId5"/>
            </p:custDataLst>
          </p:nvPr>
        </p:nvSpPr>
        <p:spPr/>
        <p:txBody>
          <a:body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284765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EB7948D-65B7-4FEC-80B5-36D7629B101D}" type="datetimeFigureOut">
              <a:rPr lang="en-US" smtClean="0">
                <a:solidFill>
                  <a:prstClr val="black">
                    <a:tint val="75000"/>
                  </a:prstClr>
                </a:solidFill>
              </a:rPr>
              <a:pPr/>
              <a:t>8/9/2016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
        <p:nvSpPr>
          <p:cNvPr id="7" name="Title 6"/>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9118325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96200" y="304800"/>
            <a:ext cx="990600" cy="5851525"/>
          </a:xfrm>
          <a:prstGeom prst="rect">
            <a:avLst/>
          </a:prstGeo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457200" y="274638"/>
            <a:ext cx="7162800" cy="5851525"/>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EB7948D-65B7-4FEC-80B5-36D7629B101D}" type="datetimeFigureOut">
              <a:rPr lang="en-US" smtClean="0">
                <a:solidFill>
                  <a:prstClr val="black">
                    <a:tint val="75000"/>
                  </a:prstClr>
                </a:solidFill>
              </a:rPr>
              <a:pPr/>
              <a:t>8/9/2016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572582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Three Picture">
    <p:spTree>
      <p:nvGrpSpPr>
        <p:cNvPr id="1" name=""/>
        <p:cNvGrpSpPr/>
        <p:nvPr/>
      </p:nvGrpSpPr>
      <p:grpSpPr>
        <a:xfrm>
          <a:off x="0" y="0"/>
          <a:ext cx="0" cy="0"/>
          <a:chOff x="0" y="0"/>
          <a:chExt cx="0" cy="0"/>
        </a:xfrm>
      </p:grpSpPr>
      <p:sp>
        <p:nvSpPr>
          <p:cNvPr id="3" name="Footer Placeholder 2"/>
          <p:cNvSpPr>
            <a:spLocks noGrp="1"/>
          </p:cNvSpPr>
          <p:nvPr>
            <p:ph type="ftr" sz="quarter" idx="10"/>
            <p:custDataLst>
              <p:tags r:id="rId1"/>
            </p:custDataLst>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1"/>
            <p:custDataLst>
              <p:tags r:id="rId2"/>
            </p:custDataLst>
          </p:nvPr>
        </p:nvSpPr>
        <p:spPr/>
        <p:txBody>
          <a:bodyPr/>
          <a:lstStyle/>
          <a:p>
            <a:fld id="{81582BD6-FC20-4557-852B-8433F8572D30}" type="slidenum">
              <a:rPr lang="en-US" smtClean="0">
                <a:solidFill>
                  <a:prstClr val="black">
                    <a:tint val="75000"/>
                  </a:prstClr>
                </a:solidFill>
              </a:rPr>
              <a:pPr/>
              <a:t>‹#›</a:t>
            </a:fld>
            <a:endParaRPr lang="en-US" dirty="0">
              <a:solidFill>
                <a:prstClr val="black">
                  <a:tint val="75000"/>
                </a:prstClr>
              </a:solidFill>
            </a:endParaRPr>
          </a:p>
        </p:txBody>
      </p:sp>
      <p:sp>
        <p:nvSpPr>
          <p:cNvPr id="9" name="Content Placeholder 2"/>
          <p:cNvSpPr>
            <a:spLocks noGrp="1"/>
          </p:cNvSpPr>
          <p:nvPr>
            <p:ph sz="half" idx="1"/>
            <p:custDataLst>
              <p:tags r:id="rId3"/>
            </p:custDataLst>
          </p:nvPr>
        </p:nvSpPr>
        <p:spPr>
          <a:xfrm>
            <a:off x="457200" y="3505200"/>
            <a:ext cx="2590800" cy="2819399"/>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p:txBody>
      </p:sp>
      <p:sp>
        <p:nvSpPr>
          <p:cNvPr id="10" name="Content Placeholder 3"/>
          <p:cNvSpPr>
            <a:spLocks noGrp="1"/>
          </p:cNvSpPr>
          <p:nvPr>
            <p:ph sz="half" idx="2"/>
            <p:custDataLst>
              <p:tags r:id="rId4"/>
            </p:custDataLst>
          </p:nvPr>
        </p:nvSpPr>
        <p:spPr>
          <a:xfrm>
            <a:off x="3276600" y="3505200"/>
            <a:ext cx="2590800" cy="2819399"/>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p:txBody>
      </p:sp>
      <p:sp>
        <p:nvSpPr>
          <p:cNvPr id="11" name="Content Placeholder 3"/>
          <p:cNvSpPr>
            <a:spLocks noGrp="1"/>
          </p:cNvSpPr>
          <p:nvPr>
            <p:ph sz="half" idx="14"/>
            <p:custDataLst>
              <p:tags r:id="rId5"/>
            </p:custDataLst>
          </p:nvPr>
        </p:nvSpPr>
        <p:spPr>
          <a:xfrm>
            <a:off x="6096000" y="3505200"/>
            <a:ext cx="2590800" cy="2819399"/>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p:txBody>
      </p:sp>
      <p:sp>
        <p:nvSpPr>
          <p:cNvPr id="15" name="Content Placeholder 2"/>
          <p:cNvSpPr>
            <a:spLocks noGrp="1"/>
          </p:cNvSpPr>
          <p:nvPr>
            <p:ph sz="half" idx="15"/>
            <p:custDataLst>
              <p:tags r:id="rId6"/>
            </p:custDataLst>
          </p:nvPr>
        </p:nvSpPr>
        <p:spPr>
          <a:xfrm>
            <a:off x="457203" y="1219200"/>
            <a:ext cx="2590800" cy="2286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p:txBody>
      </p:sp>
      <p:sp>
        <p:nvSpPr>
          <p:cNvPr id="16" name="Content Placeholder 3"/>
          <p:cNvSpPr>
            <a:spLocks noGrp="1"/>
          </p:cNvSpPr>
          <p:nvPr>
            <p:ph sz="half" idx="16"/>
            <p:custDataLst>
              <p:tags r:id="rId7"/>
            </p:custDataLst>
          </p:nvPr>
        </p:nvSpPr>
        <p:spPr>
          <a:xfrm>
            <a:off x="3276601" y="1219200"/>
            <a:ext cx="2590803" cy="2286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p:txBody>
      </p:sp>
      <p:sp>
        <p:nvSpPr>
          <p:cNvPr id="17" name="Content Placeholder 3"/>
          <p:cNvSpPr>
            <a:spLocks noGrp="1"/>
          </p:cNvSpPr>
          <p:nvPr>
            <p:ph sz="half" idx="17"/>
            <p:custDataLst>
              <p:tags r:id="rId8"/>
            </p:custDataLst>
          </p:nvPr>
        </p:nvSpPr>
        <p:spPr>
          <a:xfrm>
            <a:off x="6096003" y="1219200"/>
            <a:ext cx="2590803" cy="2286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p:txBody>
      </p:sp>
      <p:sp>
        <p:nvSpPr>
          <p:cNvPr id="5" name="Title 4"/>
          <p:cNvSpPr>
            <a:spLocks noGrp="1"/>
          </p:cNvSpPr>
          <p:nvPr>
            <p:ph type="title"/>
            <p:custDataLst>
              <p:tags r:id="rId9"/>
            </p:custDataLst>
          </p:nvPr>
        </p:nvSpPr>
        <p:spPr/>
        <p:txBody>
          <a:bodyPr/>
          <a:lstStyle/>
          <a:p>
            <a:r>
              <a:rPr lang="en-US"/>
              <a:t>Click to edit Master title style</a:t>
            </a:r>
          </a:p>
        </p:txBody>
      </p:sp>
    </p:spTree>
    <p:extLst>
      <p:ext uri="{BB962C8B-B14F-4D97-AF65-F5344CB8AC3E}">
        <p14:creationId xmlns:p14="http://schemas.microsoft.com/office/powerpoint/2010/main" val="36572546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a:t>Click to edit Master title style</a:t>
            </a:r>
          </a:p>
        </p:txBody>
      </p:sp>
      <p:sp>
        <p:nvSpPr>
          <p:cNvPr id="3" name="Date Placeholder 2"/>
          <p:cNvSpPr>
            <a:spLocks noGrp="1"/>
          </p:cNvSpPr>
          <p:nvPr>
            <p:ph type="dt" sz="half" idx="10"/>
            <p:custDataLst>
              <p:tags r:id="rId2"/>
            </p:custDataLst>
          </p:nvPr>
        </p:nvSpPr>
        <p:spPr/>
        <p:txBody>
          <a:bodyPr/>
          <a:lstStyle/>
          <a:p>
            <a:fld id="{6EB7948D-65B7-4FEC-80B5-36D7629B101D}" type="datetimeFigureOut">
              <a:rPr lang="en-US" smtClean="0">
                <a:solidFill>
                  <a:prstClr val="black">
                    <a:tint val="75000"/>
                  </a:prstClr>
                </a:solidFill>
              </a:rPr>
              <a:pPr/>
              <a:t>8/9/2016</a:t>
            </a:fld>
            <a:endParaRPr lang="en-US" dirty="0">
              <a:solidFill>
                <a:prstClr val="black">
                  <a:tint val="75000"/>
                </a:prstClr>
              </a:solidFill>
            </a:endParaRPr>
          </a:p>
        </p:txBody>
      </p:sp>
      <p:sp>
        <p:nvSpPr>
          <p:cNvPr id="4" name="Footer Placeholder 3"/>
          <p:cNvSpPr>
            <a:spLocks noGrp="1"/>
          </p:cNvSpPr>
          <p:nvPr>
            <p:ph type="ftr" sz="quarter" idx="11"/>
            <p:custDataLst>
              <p:tags r:id="rId3"/>
            </p:custDataLst>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custDataLst>
              <p:tags r:id="rId4"/>
            </p:custDataLst>
          </p:nvPr>
        </p:nvSpPr>
        <p:spPr/>
        <p:txBody>
          <a:body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788893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58" y="0"/>
            <a:ext cx="9144000" cy="5643563"/>
          </a:xfrm>
          <a:prstGeom prst="rect">
            <a:avLst/>
          </a:prstGeom>
        </p:spPr>
      </p:pic>
      <p:sp>
        <p:nvSpPr>
          <p:cNvPr id="4" name="Date Placeholder 3"/>
          <p:cNvSpPr>
            <a:spLocks noGrp="1"/>
          </p:cNvSpPr>
          <p:nvPr>
            <p:ph type="dt" sz="half" idx="10"/>
          </p:nvPr>
        </p:nvSpPr>
        <p:spPr/>
        <p:txBody>
          <a:bodyPr/>
          <a:lstStyle/>
          <a:p>
            <a:fld id="{6EB7948D-65B7-4FEC-80B5-36D7629B101D}" type="datetimeFigureOut">
              <a:rPr lang="en-US" smtClean="0">
                <a:solidFill>
                  <a:prstClr val="black">
                    <a:tint val="75000"/>
                  </a:prstClr>
                </a:solidFill>
              </a:rPr>
              <a:pPr/>
              <a:t>8/9/2016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
        <p:nvSpPr>
          <p:cNvPr id="9" name="Freeform 8"/>
          <p:cNvSpPr/>
          <p:nvPr userDrawn="1"/>
        </p:nvSpPr>
        <p:spPr>
          <a:xfrm rot="10800000">
            <a:off x="-1" y="3516296"/>
            <a:ext cx="9144000" cy="3073061"/>
          </a:xfrm>
          <a:custGeom>
            <a:avLst/>
            <a:gdLst>
              <a:gd name="connsiteX0" fmla="*/ 9144000 w 9144000"/>
              <a:gd name="connsiteY0" fmla="*/ 3073061 h 3073061"/>
              <a:gd name="connsiteX1" fmla="*/ 4273477 w 9144000"/>
              <a:gd name="connsiteY1" fmla="*/ 1281912 h 3073061"/>
              <a:gd name="connsiteX2" fmla="*/ 0 w 9144000"/>
              <a:gd name="connsiteY2" fmla="*/ 3022773 h 3073061"/>
              <a:gd name="connsiteX3" fmla="*/ 0 w 9144000"/>
              <a:gd name="connsiteY3" fmla="*/ 1721 h 3073061"/>
              <a:gd name="connsiteX4" fmla="*/ 9144000 w 9144000"/>
              <a:gd name="connsiteY4" fmla="*/ 642191 h 3073061"/>
              <a:gd name="connsiteX5" fmla="*/ 9144000 w 9144000"/>
              <a:gd name="connsiteY5" fmla="*/ 3073061 h 3073061"/>
              <a:gd name="connsiteX0" fmla="*/ 9144000 w 9144000"/>
              <a:gd name="connsiteY0" fmla="*/ 3073061 h 3073061"/>
              <a:gd name="connsiteX1" fmla="*/ 4263852 w 9144000"/>
              <a:gd name="connsiteY1" fmla="*/ 1320413 h 3073061"/>
              <a:gd name="connsiteX2" fmla="*/ 0 w 9144000"/>
              <a:gd name="connsiteY2" fmla="*/ 3022773 h 3073061"/>
              <a:gd name="connsiteX3" fmla="*/ 0 w 9144000"/>
              <a:gd name="connsiteY3" fmla="*/ 1721 h 3073061"/>
              <a:gd name="connsiteX4" fmla="*/ 9144000 w 9144000"/>
              <a:gd name="connsiteY4" fmla="*/ 642191 h 3073061"/>
              <a:gd name="connsiteX5" fmla="*/ 9144000 w 9144000"/>
              <a:gd name="connsiteY5" fmla="*/ 3073061 h 3073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0" h="3073061">
                <a:moveTo>
                  <a:pt x="9144000" y="3073061"/>
                </a:moveTo>
                <a:cubicBezTo>
                  <a:pt x="7913646" y="1714986"/>
                  <a:pt x="6461562" y="693942"/>
                  <a:pt x="4263852" y="1320413"/>
                </a:cubicBezTo>
                <a:cubicBezTo>
                  <a:pt x="3285004" y="1599440"/>
                  <a:pt x="1958962" y="2892167"/>
                  <a:pt x="0" y="3022773"/>
                </a:cubicBezTo>
                <a:lnTo>
                  <a:pt x="0" y="1721"/>
                </a:lnTo>
                <a:cubicBezTo>
                  <a:pt x="2542180" y="-27565"/>
                  <a:pt x="6968189" y="322414"/>
                  <a:pt x="9144000" y="642191"/>
                </a:cubicBezTo>
                <a:lnTo>
                  <a:pt x="9144000" y="3073061"/>
                </a:lnTo>
                <a:close/>
              </a:path>
            </a:pathLst>
          </a:custGeom>
          <a:gradFill flip="none" rotWithShape="1">
            <a:gsLst>
              <a:gs pos="0">
                <a:schemeClr val="accent1">
                  <a:lumMod val="92000"/>
                  <a:lumOff val="8000"/>
                </a:schemeClr>
              </a:gs>
              <a:gs pos="71000">
                <a:schemeClr val="accent1">
                  <a:lumMod val="20000"/>
                  <a:lumOff val="8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9"/>
          <p:cNvSpPr/>
          <p:nvPr userDrawn="1"/>
        </p:nvSpPr>
        <p:spPr>
          <a:xfrm rot="10800000">
            <a:off x="-1" y="4234516"/>
            <a:ext cx="9144000" cy="2642534"/>
          </a:xfrm>
          <a:custGeom>
            <a:avLst/>
            <a:gdLst>
              <a:gd name="connsiteX0" fmla="*/ 9097353 w 9144000"/>
              <a:gd name="connsiteY0" fmla="*/ 2650486 h 2650486"/>
              <a:gd name="connsiteX1" fmla="*/ 4209662 w 9144000"/>
              <a:gd name="connsiteY1" fmla="*/ 1583686 h 2650486"/>
              <a:gd name="connsiteX2" fmla="*/ 0 w 9144000"/>
              <a:gd name="connsiteY2" fmla="*/ 2391764 h 2650486"/>
              <a:gd name="connsiteX3" fmla="*/ 0 w 9144000"/>
              <a:gd name="connsiteY3" fmla="*/ 0 h 2650486"/>
              <a:gd name="connsiteX4" fmla="*/ 9144000 w 9144000"/>
              <a:gd name="connsiteY4" fmla="*/ 0 h 2650486"/>
              <a:gd name="connsiteX5" fmla="*/ 9144000 w 9144000"/>
              <a:gd name="connsiteY5" fmla="*/ 2631653 h 2650486"/>
              <a:gd name="connsiteX6" fmla="*/ 9097353 w 9144000"/>
              <a:gd name="connsiteY6" fmla="*/ 2650486 h 2650486"/>
              <a:gd name="connsiteX0" fmla="*/ 9097353 w 9144000"/>
              <a:gd name="connsiteY0" fmla="*/ 2650486 h 2650486"/>
              <a:gd name="connsiteX1" fmla="*/ 4209662 w 9144000"/>
              <a:gd name="connsiteY1" fmla="*/ 1583686 h 2650486"/>
              <a:gd name="connsiteX2" fmla="*/ 0 w 9144000"/>
              <a:gd name="connsiteY2" fmla="*/ 2391764 h 2650486"/>
              <a:gd name="connsiteX3" fmla="*/ 0 w 9144000"/>
              <a:gd name="connsiteY3" fmla="*/ 0 h 2650486"/>
              <a:gd name="connsiteX4" fmla="*/ 9144000 w 9144000"/>
              <a:gd name="connsiteY4" fmla="*/ 0 h 2650486"/>
              <a:gd name="connsiteX5" fmla="*/ 9144000 w 9144000"/>
              <a:gd name="connsiteY5" fmla="*/ 2631653 h 2650486"/>
              <a:gd name="connsiteX6" fmla="*/ 9097353 w 9144000"/>
              <a:gd name="connsiteY6" fmla="*/ 2650486 h 2650486"/>
              <a:gd name="connsiteX0" fmla="*/ 9097353 w 9422295"/>
              <a:gd name="connsiteY0" fmla="*/ 2650486 h 2650486"/>
              <a:gd name="connsiteX1" fmla="*/ 4209662 w 9422295"/>
              <a:gd name="connsiteY1" fmla="*/ 1583686 h 2650486"/>
              <a:gd name="connsiteX2" fmla="*/ 0 w 9422295"/>
              <a:gd name="connsiteY2" fmla="*/ 2391764 h 2650486"/>
              <a:gd name="connsiteX3" fmla="*/ 0 w 9422295"/>
              <a:gd name="connsiteY3" fmla="*/ 0 h 2650486"/>
              <a:gd name="connsiteX4" fmla="*/ 9144000 w 9422295"/>
              <a:gd name="connsiteY4" fmla="*/ 0 h 2650486"/>
              <a:gd name="connsiteX5" fmla="*/ 9422295 w 9422295"/>
              <a:gd name="connsiteY5" fmla="*/ 2631653 h 2650486"/>
              <a:gd name="connsiteX6" fmla="*/ 9097353 w 9422295"/>
              <a:gd name="connsiteY6" fmla="*/ 2650486 h 2650486"/>
              <a:gd name="connsiteX0" fmla="*/ 9097353 w 9144000"/>
              <a:gd name="connsiteY0" fmla="*/ 2650486 h 2650486"/>
              <a:gd name="connsiteX1" fmla="*/ 4209662 w 9144000"/>
              <a:gd name="connsiteY1" fmla="*/ 1583686 h 2650486"/>
              <a:gd name="connsiteX2" fmla="*/ 0 w 9144000"/>
              <a:gd name="connsiteY2" fmla="*/ 2391764 h 2650486"/>
              <a:gd name="connsiteX3" fmla="*/ 0 w 9144000"/>
              <a:gd name="connsiteY3" fmla="*/ 0 h 2650486"/>
              <a:gd name="connsiteX4" fmla="*/ 9144000 w 9144000"/>
              <a:gd name="connsiteY4" fmla="*/ 0 h 2650486"/>
              <a:gd name="connsiteX5" fmla="*/ 9097353 w 9144000"/>
              <a:gd name="connsiteY5" fmla="*/ 2650486 h 2650486"/>
              <a:gd name="connsiteX0" fmla="*/ 9137110 w 9144000"/>
              <a:gd name="connsiteY0" fmla="*/ 2642534 h 2642534"/>
              <a:gd name="connsiteX1" fmla="*/ 4209662 w 9144000"/>
              <a:gd name="connsiteY1" fmla="*/ 1583686 h 2642534"/>
              <a:gd name="connsiteX2" fmla="*/ 0 w 9144000"/>
              <a:gd name="connsiteY2" fmla="*/ 2391764 h 2642534"/>
              <a:gd name="connsiteX3" fmla="*/ 0 w 9144000"/>
              <a:gd name="connsiteY3" fmla="*/ 0 h 2642534"/>
              <a:gd name="connsiteX4" fmla="*/ 9144000 w 9144000"/>
              <a:gd name="connsiteY4" fmla="*/ 0 h 2642534"/>
              <a:gd name="connsiteX5" fmla="*/ 9137110 w 9144000"/>
              <a:gd name="connsiteY5" fmla="*/ 2642534 h 2642534"/>
              <a:gd name="connsiteX0" fmla="*/ 9137110 w 9144000"/>
              <a:gd name="connsiteY0" fmla="*/ 2642534 h 2642534"/>
              <a:gd name="connsiteX1" fmla="*/ 4046033 w 9144000"/>
              <a:gd name="connsiteY1" fmla="*/ 1651063 h 2642534"/>
              <a:gd name="connsiteX2" fmla="*/ 0 w 9144000"/>
              <a:gd name="connsiteY2" fmla="*/ 2391764 h 2642534"/>
              <a:gd name="connsiteX3" fmla="*/ 0 w 9144000"/>
              <a:gd name="connsiteY3" fmla="*/ 0 h 2642534"/>
              <a:gd name="connsiteX4" fmla="*/ 9144000 w 9144000"/>
              <a:gd name="connsiteY4" fmla="*/ 0 h 2642534"/>
              <a:gd name="connsiteX5" fmla="*/ 9137110 w 9144000"/>
              <a:gd name="connsiteY5" fmla="*/ 2642534 h 2642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0" h="2642534">
                <a:moveTo>
                  <a:pt x="9137110" y="2642534"/>
                </a:moveTo>
                <a:cubicBezTo>
                  <a:pt x="7503345" y="1239184"/>
                  <a:pt x="5185858" y="1187513"/>
                  <a:pt x="4046033" y="1651063"/>
                </a:cubicBezTo>
                <a:cubicBezTo>
                  <a:pt x="3313773" y="1953075"/>
                  <a:pt x="1504966" y="3036324"/>
                  <a:pt x="0" y="2391764"/>
                </a:cubicBezTo>
                <a:lnTo>
                  <a:pt x="0" y="0"/>
                </a:lnTo>
                <a:lnTo>
                  <a:pt x="9144000" y="0"/>
                </a:lnTo>
                <a:cubicBezTo>
                  <a:pt x="9141703" y="880845"/>
                  <a:pt x="9139407" y="1761689"/>
                  <a:pt x="9137110" y="2642534"/>
                </a:cubicBez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userDrawn="1"/>
        </p:nvSpPr>
        <p:spPr>
          <a:xfrm rot="10800000">
            <a:off x="-1" y="4681577"/>
            <a:ext cx="9182101" cy="2195473"/>
          </a:xfrm>
          <a:custGeom>
            <a:avLst/>
            <a:gdLst>
              <a:gd name="connsiteX0" fmla="*/ 1764817 w 9182101"/>
              <a:gd name="connsiteY0" fmla="*/ 2303374 h 2305051"/>
              <a:gd name="connsiteX1" fmla="*/ 0 w 9182101"/>
              <a:gd name="connsiteY1" fmla="*/ 1691468 h 2305051"/>
              <a:gd name="connsiteX2" fmla="*/ 38100 w 9182101"/>
              <a:gd name="connsiteY2" fmla="*/ 0 h 2305051"/>
              <a:gd name="connsiteX3" fmla="*/ 9182101 w 9182101"/>
              <a:gd name="connsiteY3" fmla="*/ 0 h 2305051"/>
              <a:gd name="connsiteX4" fmla="*/ 9182101 w 9182101"/>
              <a:gd name="connsiteY4" fmla="*/ 2192535 h 2305051"/>
              <a:gd name="connsiteX5" fmla="*/ 9180219 w 9182101"/>
              <a:gd name="connsiteY5" fmla="*/ 2193287 h 2305051"/>
              <a:gd name="connsiteX6" fmla="*/ 4425878 w 9182101"/>
              <a:gd name="connsiteY6" fmla="*/ 1564637 h 2305051"/>
              <a:gd name="connsiteX7" fmla="*/ 1982164 w 9182101"/>
              <a:gd name="connsiteY7" fmla="*/ 2303197 h 2305051"/>
              <a:gd name="connsiteX8" fmla="*/ 1764817 w 9182101"/>
              <a:gd name="connsiteY8" fmla="*/ 2303374 h 2305051"/>
              <a:gd name="connsiteX0" fmla="*/ 1764817 w 9182101"/>
              <a:gd name="connsiteY0" fmla="*/ 2303374 h 2305051"/>
              <a:gd name="connsiteX1" fmla="*/ 0 w 9182101"/>
              <a:gd name="connsiteY1" fmla="*/ 1691468 h 2305051"/>
              <a:gd name="connsiteX2" fmla="*/ 38100 w 9182101"/>
              <a:gd name="connsiteY2" fmla="*/ 0 h 2305051"/>
              <a:gd name="connsiteX3" fmla="*/ 9182101 w 9182101"/>
              <a:gd name="connsiteY3" fmla="*/ 0 h 2305051"/>
              <a:gd name="connsiteX4" fmla="*/ 9182101 w 9182101"/>
              <a:gd name="connsiteY4" fmla="*/ 2192535 h 2305051"/>
              <a:gd name="connsiteX5" fmla="*/ 9180219 w 9182101"/>
              <a:gd name="connsiteY5" fmla="*/ 2193287 h 2305051"/>
              <a:gd name="connsiteX6" fmla="*/ 4425878 w 9182101"/>
              <a:gd name="connsiteY6" fmla="*/ 1564637 h 2305051"/>
              <a:gd name="connsiteX7" fmla="*/ 1982164 w 9182101"/>
              <a:gd name="connsiteY7" fmla="*/ 2303197 h 2305051"/>
              <a:gd name="connsiteX8" fmla="*/ 1764817 w 9182101"/>
              <a:gd name="connsiteY8" fmla="*/ 2303374 h 2305051"/>
              <a:gd name="connsiteX0" fmla="*/ 1764817 w 9182101"/>
              <a:gd name="connsiteY0" fmla="*/ 2303374 h 2305051"/>
              <a:gd name="connsiteX1" fmla="*/ 0 w 9182101"/>
              <a:gd name="connsiteY1" fmla="*/ 1691468 h 2305051"/>
              <a:gd name="connsiteX2" fmla="*/ 38100 w 9182101"/>
              <a:gd name="connsiteY2" fmla="*/ 0 h 2305051"/>
              <a:gd name="connsiteX3" fmla="*/ 9182101 w 9182101"/>
              <a:gd name="connsiteY3" fmla="*/ 0 h 2305051"/>
              <a:gd name="connsiteX4" fmla="*/ 9182101 w 9182101"/>
              <a:gd name="connsiteY4" fmla="*/ 2192535 h 2305051"/>
              <a:gd name="connsiteX5" fmla="*/ 9180219 w 9182101"/>
              <a:gd name="connsiteY5" fmla="*/ 2193287 h 2305051"/>
              <a:gd name="connsiteX6" fmla="*/ 4425878 w 9182101"/>
              <a:gd name="connsiteY6" fmla="*/ 1564637 h 2305051"/>
              <a:gd name="connsiteX7" fmla="*/ 1982164 w 9182101"/>
              <a:gd name="connsiteY7" fmla="*/ 2303197 h 2305051"/>
              <a:gd name="connsiteX8" fmla="*/ 1764817 w 9182101"/>
              <a:gd name="connsiteY8" fmla="*/ 2303374 h 2305051"/>
              <a:gd name="connsiteX0" fmla="*/ 1764817 w 9182101"/>
              <a:gd name="connsiteY0" fmla="*/ 2303374 h 2305051"/>
              <a:gd name="connsiteX1" fmla="*/ 0 w 9182101"/>
              <a:gd name="connsiteY1" fmla="*/ 1691468 h 2305051"/>
              <a:gd name="connsiteX2" fmla="*/ 38100 w 9182101"/>
              <a:gd name="connsiteY2" fmla="*/ 0 h 2305051"/>
              <a:gd name="connsiteX3" fmla="*/ 9182101 w 9182101"/>
              <a:gd name="connsiteY3" fmla="*/ 0 h 2305051"/>
              <a:gd name="connsiteX4" fmla="*/ 9182101 w 9182101"/>
              <a:gd name="connsiteY4" fmla="*/ 2192535 h 2305051"/>
              <a:gd name="connsiteX5" fmla="*/ 9180219 w 9182101"/>
              <a:gd name="connsiteY5" fmla="*/ 2193287 h 2305051"/>
              <a:gd name="connsiteX6" fmla="*/ 4425878 w 9182101"/>
              <a:gd name="connsiteY6" fmla="*/ 1564637 h 2305051"/>
              <a:gd name="connsiteX7" fmla="*/ 1982164 w 9182101"/>
              <a:gd name="connsiteY7" fmla="*/ 2303197 h 2305051"/>
              <a:gd name="connsiteX8" fmla="*/ 1764817 w 9182101"/>
              <a:gd name="connsiteY8" fmla="*/ 2303374 h 2305051"/>
              <a:gd name="connsiteX0" fmla="*/ 1764817 w 9182101"/>
              <a:gd name="connsiteY0" fmla="*/ 2303374 h 2305051"/>
              <a:gd name="connsiteX1" fmla="*/ 0 w 9182101"/>
              <a:gd name="connsiteY1" fmla="*/ 1691468 h 2305051"/>
              <a:gd name="connsiteX2" fmla="*/ 38100 w 9182101"/>
              <a:gd name="connsiteY2" fmla="*/ 0 h 2305051"/>
              <a:gd name="connsiteX3" fmla="*/ 9182101 w 9182101"/>
              <a:gd name="connsiteY3" fmla="*/ 0 h 2305051"/>
              <a:gd name="connsiteX4" fmla="*/ 9182101 w 9182101"/>
              <a:gd name="connsiteY4" fmla="*/ 2192535 h 2305051"/>
              <a:gd name="connsiteX5" fmla="*/ 9180219 w 9182101"/>
              <a:gd name="connsiteY5" fmla="*/ 2193287 h 2305051"/>
              <a:gd name="connsiteX6" fmla="*/ 4416252 w 9182101"/>
              <a:gd name="connsiteY6" fmla="*/ 1535761 h 2305051"/>
              <a:gd name="connsiteX7" fmla="*/ 1982164 w 9182101"/>
              <a:gd name="connsiteY7" fmla="*/ 2303197 h 2305051"/>
              <a:gd name="connsiteX8" fmla="*/ 1764817 w 9182101"/>
              <a:gd name="connsiteY8" fmla="*/ 2303374 h 2305051"/>
              <a:gd name="connsiteX0" fmla="*/ 1764817 w 9182101"/>
              <a:gd name="connsiteY0" fmla="*/ 2303374 h 2305051"/>
              <a:gd name="connsiteX1" fmla="*/ 0 w 9182101"/>
              <a:gd name="connsiteY1" fmla="*/ 1691468 h 2305051"/>
              <a:gd name="connsiteX2" fmla="*/ 38100 w 9182101"/>
              <a:gd name="connsiteY2" fmla="*/ 0 h 2305051"/>
              <a:gd name="connsiteX3" fmla="*/ 9182101 w 9182101"/>
              <a:gd name="connsiteY3" fmla="*/ 0 h 2305051"/>
              <a:gd name="connsiteX4" fmla="*/ 9182101 w 9182101"/>
              <a:gd name="connsiteY4" fmla="*/ 2192535 h 2305051"/>
              <a:gd name="connsiteX5" fmla="*/ 9180219 w 9182101"/>
              <a:gd name="connsiteY5" fmla="*/ 2193287 h 2305051"/>
              <a:gd name="connsiteX6" fmla="*/ 4416252 w 9182101"/>
              <a:gd name="connsiteY6" fmla="*/ 1535761 h 2305051"/>
              <a:gd name="connsiteX7" fmla="*/ 1982164 w 9182101"/>
              <a:gd name="connsiteY7" fmla="*/ 2303197 h 2305051"/>
              <a:gd name="connsiteX8" fmla="*/ 1764817 w 9182101"/>
              <a:gd name="connsiteY8" fmla="*/ 2303374 h 2305051"/>
              <a:gd name="connsiteX0" fmla="*/ 1764817 w 9182101"/>
              <a:gd name="connsiteY0" fmla="*/ 2303374 h 2305051"/>
              <a:gd name="connsiteX1" fmla="*/ 0 w 9182101"/>
              <a:gd name="connsiteY1" fmla="*/ 1691468 h 2305051"/>
              <a:gd name="connsiteX2" fmla="*/ 38100 w 9182101"/>
              <a:gd name="connsiteY2" fmla="*/ 0 h 2305051"/>
              <a:gd name="connsiteX3" fmla="*/ 9182101 w 9182101"/>
              <a:gd name="connsiteY3" fmla="*/ 0 h 2305051"/>
              <a:gd name="connsiteX4" fmla="*/ 9182101 w 9182101"/>
              <a:gd name="connsiteY4" fmla="*/ 2192535 h 2305051"/>
              <a:gd name="connsiteX5" fmla="*/ 9180219 w 9182101"/>
              <a:gd name="connsiteY5" fmla="*/ 2193287 h 2305051"/>
              <a:gd name="connsiteX6" fmla="*/ 4416252 w 9182101"/>
              <a:gd name="connsiteY6" fmla="*/ 1535761 h 2305051"/>
              <a:gd name="connsiteX7" fmla="*/ 1982164 w 9182101"/>
              <a:gd name="connsiteY7" fmla="*/ 2303197 h 2305051"/>
              <a:gd name="connsiteX8" fmla="*/ 1764817 w 9182101"/>
              <a:gd name="connsiteY8" fmla="*/ 2303374 h 2305051"/>
              <a:gd name="connsiteX0" fmla="*/ 1982164 w 9182101"/>
              <a:gd name="connsiteY0" fmla="*/ 2303197 h 2305017"/>
              <a:gd name="connsiteX1" fmla="*/ 0 w 9182101"/>
              <a:gd name="connsiteY1" fmla="*/ 1691468 h 2305017"/>
              <a:gd name="connsiteX2" fmla="*/ 38100 w 9182101"/>
              <a:gd name="connsiteY2" fmla="*/ 0 h 2305017"/>
              <a:gd name="connsiteX3" fmla="*/ 9182101 w 9182101"/>
              <a:gd name="connsiteY3" fmla="*/ 0 h 2305017"/>
              <a:gd name="connsiteX4" fmla="*/ 9182101 w 9182101"/>
              <a:gd name="connsiteY4" fmla="*/ 2192535 h 2305017"/>
              <a:gd name="connsiteX5" fmla="*/ 9180219 w 9182101"/>
              <a:gd name="connsiteY5" fmla="*/ 2193287 h 2305017"/>
              <a:gd name="connsiteX6" fmla="*/ 4416252 w 9182101"/>
              <a:gd name="connsiteY6" fmla="*/ 1535761 h 2305017"/>
              <a:gd name="connsiteX7" fmla="*/ 1982164 w 9182101"/>
              <a:gd name="connsiteY7" fmla="*/ 2303197 h 2305017"/>
              <a:gd name="connsiteX0" fmla="*/ 4416252 w 9182101"/>
              <a:gd name="connsiteY0" fmla="*/ 1535761 h 2193287"/>
              <a:gd name="connsiteX1" fmla="*/ 0 w 9182101"/>
              <a:gd name="connsiteY1" fmla="*/ 1691468 h 2193287"/>
              <a:gd name="connsiteX2" fmla="*/ 38100 w 9182101"/>
              <a:gd name="connsiteY2" fmla="*/ 0 h 2193287"/>
              <a:gd name="connsiteX3" fmla="*/ 9182101 w 9182101"/>
              <a:gd name="connsiteY3" fmla="*/ 0 h 2193287"/>
              <a:gd name="connsiteX4" fmla="*/ 9182101 w 9182101"/>
              <a:gd name="connsiteY4" fmla="*/ 2192535 h 2193287"/>
              <a:gd name="connsiteX5" fmla="*/ 9180219 w 9182101"/>
              <a:gd name="connsiteY5" fmla="*/ 2193287 h 2193287"/>
              <a:gd name="connsiteX6" fmla="*/ 4416252 w 9182101"/>
              <a:gd name="connsiteY6" fmla="*/ 1535761 h 2193287"/>
              <a:gd name="connsiteX0" fmla="*/ 4416252 w 9182101"/>
              <a:gd name="connsiteY0" fmla="*/ 1535761 h 2193287"/>
              <a:gd name="connsiteX1" fmla="*/ 0 w 9182101"/>
              <a:gd name="connsiteY1" fmla="*/ 1691468 h 2193287"/>
              <a:gd name="connsiteX2" fmla="*/ 38100 w 9182101"/>
              <a:gd name="connsiteY2" fmla="*/ 0 h 2193287"/>
              <a:gd name="connsiteX3" fmla="*/ 9182101 w 9182101"/>
              <a:gd name="connsiteY3" fmla="*/ 0 h 2193287"/>
              <a:gd name="connsiteX4" fmla="*/ 9182101 w 9182101"/>
              <a:gd name="connsiteY4" fmla="*/ 2192535 h 2193287"/>
              <a:gd name="connsiteX5" fmla="*/ 9180219 w 9182101"/>
              <a:gd name="connsiteY5" fmla="*/ 2193287 h 2193287"/>
              <a:gd name="connsiteX6" fmla="*/ 4416252 w 9182101"/>
              <a:gd name="connsiteY6" fmla="*/ 1535761 h 2193287"/>
              <a:gd name="connsiteX0" fmla="*/ 4416252 w 9182101"/>
              <a:gd name="connsiteY0" fmla="*/ 1535761 h 2229427"/>
              <a:gd name="connsiteX1" fmla="*/ 0 w 9182101"/>
              <a:gd name="connsiteY1" fmla="*/ 1691468 h 2229427"/>
              <a:gd name="connsiteX2" fmla="*/ 38100 w 9182101"/>
              <a:gd name="connsiteY2" fmla="*/ 0 h 2229427"/>
              <a:gd name="connsiteX3" fmla="*/ 9182101 w 9182101"/>
              <a:gd name="connsiteY3" fmla="*/ 0 h 2229427"/>
              <a:gd name="connsiteX4" fmla="*/ 9182101 w 9182101"/>
              <a:gd name="connsiteY4" fmla="*/ 2192535 h 2229427"/>
              <a:gd name="connsiteX5" fmla="*/ 9180219 w 9182101"/>
              <a:gd name="connsiteY5" fmla="*/ 2193287 h 2229427"/>
              <a:gd name="connsiteX6" fmla="*/ 4416252 w 9182101"/>
              <a:gd name="connsiteY6" fmla="*/ 1535761 h 2229427"/>
              <a:gd name="connsiteX0" fmla="*/ 4416252 w 9182101"/>
              <a:gd name="connsiteY0" fmla="*/ 1535761 h 2229427"/>
              <a:gd name="connsiteX1" fmla="*/ 0 w 9182101"/>
              <a:gd name="connsiteY1" fmla="*/ 1691468 h 2229427"/>
              <a:gd name="connsiteX2" fmla="*/ 38100 w 9182101"/>
              <a:gd name="connsiteY2" fmla="*/ 0 h 2229427"/>
              <a:gd name="connsiteX3" fmla="*/ 9182101 w 9182101"/>
              <a:gd name="connsiteY3" fmla="*/ 0 h 2229427"/>
              <a:gd name="connsiteX4" fmla="*/ 9182101 w 9182101"/>
              <a:gd name="connsiteY4" fmla="*/ 2192535 h 2229427"/>
              <a:gd name="connsiteX5" fmla="*/ 9180219 w 9182101"/>
              <a:gd name="connsiteY5" fmla="*/ 2193287 h 2229427"/>
              <a:gd name="connsiteX6" fmla="*/ 4416252 w 9182101"/>
              <a:gd name="connsiteY6" fmla="*/ 1535761 h 2229427"/>
              <a:gd name="connsiteX0" fmla="*/ 4416252 w 9182101"/>
              <a:gd name="connsiteY0" fmla="*/ 1535761 h 2195473"/>
              <a:gd name="connsiteX1" fmla="*/ 0 w 9182101"/>
              <a:gd name="connsiteY1" fmla="*/ 1691468 h 2195473"/>
              <a:gd name="connsiteX2" fmla="*/ 38100 w 9182101"/>
              <a:gd name="connsiteY2" fmla="*/ 0 h 2195473"/>
              <a:gd name="connsiteX3" fmla="*/ 9182101 w 9182101"/>
              <a:gd name="connsiteY3" fmla="*/ 0 h 2195473"/>
              <a:gd name="connsiteX4" fmla="*/ 9182101 w 9182101"/>
              <a:gd name="connsiteY4" fmla="*/ 2192535 h 2195473"/>
              <a:gd name="connsiteX5" fmla="*/ 9180219 w 9182101"/>
              <a:gd name="connsiteY5" fmla="*/ 2193287 h 2195473"/>
              <a:gd name="connsiteX6" fmla="*/ 4416252 w 9182101"/>
              <a:gd name="connsiteY6" fmla="*/ 1535761 h 2195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82101" h="2195473">
                <a:moveTo>
                  <a:pt x="4416252" y="1535761"/>
                </a:moveTo>
                <a:cubicBezTo>
                  <a:pt x="3646612" y="1760134"/>
                  <a:pt x="1692218" y="2804077"/>
                  <a:pt x="0" y="1691468"/>
                </a:cubicBezTo>
                <a:lnTo>
                  <a:pt x="38100" y="0"/>
                </a:lnTo>
                <a:lnTo>
                  <a:pt x="9182101" y="0"/>
                </a:lnTo>
                <a:lnTo>
                  <a:pt x="9182101" y="2192535"/>
                </a:lnTo>
                <a:lnTo>
                  <a:pt x="9180219" y="2193287"/>
                </a:lnTo>
                <a:cubicBezTo>
                  <a:pt x="8003654" y="1228087"/>
                  <a:pt x="5238444" y="1245466"/>
                  <a:pt x="4416252" y="1535761"/>
                </a:cubicBezTo>
                <a:close/>
              </a:path>
            </a:pathLst>
          </a:custGeom>
          <a:gradFill flip="none" rotWithShape="1">
            <a:gsLst>
              <a:gs pos="0">
                <a:schemeClr val="bg1">
                  <a:lumMod val="82000"/>
                  <a:lumOff val="18000"/>
                </a:schemeClr>
              </a:gs>
              <a:gs pos="84000">
                <a:schemeClr val="accent1">
                  <a:lumMod val="40000"/>
                  <a:lumOff val="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1"/>
          <p:cNvSpPr>
            <a:spLocks noGrp="1"/>
          </p:cNvSpPr>
          <p:nvPr>
            <p:ph type="ctrTitle"/>
          </p:nvPr>
        </p:nvSpPr>
        <p:spPr>
          <a:xfrm>
            <a:off x="685800" y="4572000"/>
            <a:ext cx="7772400" cy="1470025"/>
          </a:xfrm>
        </p:spPr>
        <p:txBody>
          <a:bodyPr anchor="b" anchorCtr="0">
            <a:normAutofit/>
          </a:bodyPr>
          <a:lstStyle>
            <a:lvl1pPr algn="r">
              <a:defRPr sz="3600"/>
            </a:lvl1pPr>
          </a:lstStyle>
          <a:p>
            <a:r>
              <a:rPr lang="en-US" dirty="0"/>
              <a:t>Click to edit Master title style</a:t>
            </a:r>
          </a:p>
        </p:txBody>
      </p:sp>
      <p:sp>
        <p:nvSpPr>
          <p:cNvPr id="13" name="Subtitle 2"/>
          <p:cNvSpPr>
            <a:spLocks noGrp="1"/>
          </p:cNvSpPr>
          <p:nvPr>
            <p:ph type="subTitle" idx="1"/>
          </p:nvPr>
        </p:nvSpPr>
        <p:spPr>
          <a:xfrm>
            <a:off x="2032001" y="5928086"/>
            <a:ext cx="6400800" cy="810044"/>
          </a:xfrm>
        </p:spPr>
        <p:txBody>
          <a:bodyPr>
            <a:normAutofit/>
          </a:bodyPr>
          <a:lstStyle>
            <a:lvl1pPr marL="0" indent="0" algn="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28563548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EB7948D-65B7-4FEC-80B5-36D7629B101D}" type="datetimeFigureOut">
              <a:rPr lang="en-US" smtClean="0">
                <a:solidFill>
                  <a:prstClr val="black">
                    <a:tint val="75000"/>
                  </a:prstClr>
                </a:solidFill>
              </a:rPr>
              <a:pPr/>
              <a:t>8/9/2016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nvPr>
        </p:nvSpPr>
        <p:spPr/>
        <p:txBody>
          <a:bodyPr/>
          <a:lstStyle/>
          <a:p>
            <a:r>
              <a:rPr lang="en-US"/>
              <a:t>Click to edit Master title style</a:t>
            </a:r>
          </a:p>
        </p:txBody>
      </p:sp>
      <p:sp>
        <p:nvSpPr>
          <p:cNvPr id="8" name="Content Placeholder 3"/>
          <p:cNvSpPr>
            <a:spLocks noGrp="1"/>
          </p:cNvSpPr>
          <p:nvPr>
            <p:ph sz="quarter" idx="13"/>
          </p:nvPr>
        </p:nvSpPr>
        <p:spPr>
          <a:xfrm>
            <a:off x="457200" y="1295400"/>
            <a:ext cx="8229600" cy="48767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381422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ulleted 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lvl1pPr marL="171450" indent="-171450">
              <a:buFont typeface="Arial" pitchFamily="34" charset="0"/>
              <a:buChar char="•"/>
              <a:defRPr sz="2400"/>
            </a:lvl1pPr>
            <a:lvl2pPr marL="628650" indent="-171450">
              <a:buFont typeface="Arial" pitchFamily="34" charset="0"/>
              <a:buChar char="•"/>
              <a:defRPr sz="2000"/>
            </a:lvl2pPr>
            <a:lvl3pPr marL="1085850" indent="-171450">
              <a:buFont typeface="Arial" pitchFamily="34" charset="0"/>
              <a:buChar char="•"/>
              <a:defRPr sz="1800"/>
            </a:lvl3pPr>
            <a:lvl4pPr marL="1543050" indent="-171450">
              <a:buFont typeface="Arial" pitchFamily="34" charset="0"/>
              <a:buChar char="•"/>
              <a:defRPr sz="1600"/>
            </a:lvl4pPr>
            <a:lvl5pPr marL="2000250" indent="-171450">
              <a:buFont typeface="Arial"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EB7948D-65B7-4FEC-80B5-36D7629B101D}" type="datetimeFigureOut">
              <a:rPr lang="en-US" smtClean="0">
                <a:solidFill>
                  <a:prstClr val="black">
                    <a:tint val="75000"/>
                  </a:prstClr>
                </a:solidFill>
              </a:rPr>
              <a:pPr/>
              <a:t>8/9/2016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
        <p:nvSpPr>
          <p:cNvPr id="7" name="Title 6"/>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7541959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custDataLst>
              <p:tags r:id="rId1"/>
            </p:custDataLst>
          </p:nvPr>
        </p:nvSpPr>
        <p:spPr/>
        <p:txBody>
          <a:bodyPr/>
          <a:lstStyle/>
          <a:p>
            <a:fld id="{6EB7948D-65B7-4FEC-80B5-36D7629B101D}" type="datetimeFigureOut">
              <a:rPr lang="en-US" smtClean="0">
                <a:solidFill>
                  <a:prstClr val="black">
                    <a:tint val="75000"/>
                  </a:prstClr>
                </a:solidFill>
              </a:rPr>
              <a:pPr/>
              <a:t>8/9/2016</a:t>
            </a:fld>
            <a:endParaRPr lang="en-US" dirty="0">
              <a:solidFill>
                <a:prstClr val="black">
                  <a:tint val="75000"/>
                </a:prstClr>
              </a:solidFill>
            </a:endParaRPr>
          </a:p>
        </p:txBody>
      </p:sp>
      <p:sp>
        <p:nvSpPr>
          <p:cNvPr id="5" name="Footer Placeholder 4"/>
          <p:cNvSpPr>
            <a:spLocks noGrp="1"/>
          </p:cNvSpPr>
          <p:nvPr>
            <p:ph type="ftr" sz="quarter" idx="11"/>
            <p:custDataLst>
              <p:tags r:id="rId2"/>
            </p:custDataLst>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custDataLst>
              <p:tags r:id="rId3"/>
            </p:custDataLst>
          </p:nvPr>
        </p:nvSpPr>
        <p:spPr/>
        <p:txBody>
          <a:body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custDataLst>
              <p:tags r:id="rId4"/>
            </p:custDataLst>
          </p:nvPr>
        </p:nvSpPr>
        <p:spPr/>
        <p:txBody>
          <a:bodyPr/>
          <a:lstStyle/>
          <a:p>
            <a:r>
              <a:rPr lang="en-US"/>
              <a:t>Click to edit Master title style</a:t>
            </a:r>
          </a:p>
        </p:txBody>
      </p:sp>
      <p:sp>
        <p:nvSpPr>
          <p:cNvPr id="8" name="Content Placeholder 3"/>
          <p:cNvSpPr>
            <a:spLocks noGrp="1"/>
          </p:cNvSpPr>
          <p:nvPr>
            <p:ph sz="quarter" idx="13"/>
            <p:custDataLst>
              <p:tags r:id="rId5"/>
            </p:custDataLst>
          </p:nvPr>
        </p:nvSpPr>
        <p:spPr>
          <a:xfrm>
            <a:off x="457200" y="1295400"/>
            <a:ext cx="8229600" cy="48767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751203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Light Backgroun">
    <p:spTree>
      <p:nvGrpSpPr>
        <p:cNvPr id="1" name=""/>
        <p:cNvGrpSpPr/>
        <p:nvPr/>
      </p:nvGrpSpPr>
      <p:grpSpPr>
        <a:xfrm>
          <a:off x="0" y="0"/>
          <a:ext cx="0" cy="0"/>
          <a:chOff x="0" y="0"/>
          <a:chExt cx="0" cy="0"/>
        </a:xfrm>
      </p:grpSpPr>
      <p:sp>
        <p:nvSpPr>
          <p:cNvPr id="13"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B7948D-65B7-4FEC-80B5-36D7629B101D}" type="datetimeFigureOut">
              <a:rPr lang="en-US" smtClean="0">
                <a:solidFill>
                  <a:prstClr val="black">
                    <a:tint val="75000"/>
                  </a:prstClr>
                </a:solidFill>
              </a:rPr>
              <a:pPr/>
              <a:t>8/9/2016</a:t>
            </a:fld>
            <a:endParaRPr lang="en-US" dirty="0">
              <a:solidFill>
                <a:prstClr val="black">
                  <a:tint val="75000"/>
                </a:prstClr>
              </a:solidFill>
            </a:endParaRPr>
          </a:p>
        </p:txBody>
      </p:sp>
      <p:sp>
        <p:nvSpPr>
          <p:cNvPr id="14"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15"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
        <p:nvSpPr>
          <p:cNvPr id="3" name="Content Placeholder 2"/>
          <p:cNvSpPr>
            <a:spLocks noGrp="1"/>
          </p:cNvSpPr>
          <p:nvPr>
            <p:ph sz="quarter" idx="10"/>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3"/>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6633749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itle and Content Alternate">
    <p:bg>
      <p:bgPr>
        <a:solidFill>
          <a:schemeClr val="bg1"/>
        </a:solidFill>
        <a:effectLst/>
      </p:bgPr>
    </p:bg>
    <p:spTree>
      <p:nvGrpSpPr>
        <p:cNvPr id="1" name=""/>
        <p:cNvGrpSpPr/>
        <p:nvPr/>
      </p:nvGrpSpPr>
      <p:grpSpPr>
        <a:xfrm>
          <a:off x="0" y="0"/>
          <a:ext cx="0" cy="0"/>
          <a:chOff x="0" y="0"/>
          <a:chExt cx="0" cy="0"/>
        </a:xfrm>
      </p:grpSpPr>
      <p:sp>
        <p:nvSpPr>
          <p:cNvPr id="13"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B7948D-65B7-4FEC-80B5-36D7629B101D}" type="datetimeFigureOut">
              <a:rPr lang="en-US" smtClean="0">
                <a:solidFill>
                  <a:prstClr val="black">
                    <a:tint val="75000"/>
                  </a:prstClr>
                </a:solidFill>
              </a:rPr>
              <a:pPr/>
              <a:t>8/9/2016</a:t>
            </a:fld>
            <a:endParaRPr lang="en-US" dirty="0">
              <a:solidFill>
                <a:prstClr val="black">
                  <a:tint val="75000"/>
                </a:prstClr>
              </a:solidFill>
            </a:endParaRPr>
          </a:p>
        </p:txBody>
      </p:sp>
      <p:sp>
        <p:nvSpPr>
          <p:cNvPr id="14"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15"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
        <p:nvSpPr>
          <p:cNvPr id="7" name="Freeform 6"/>
          <p:cNvSpPr/>
          <p:nvPr userDrawn="1"/>
        </p:nvSpPr>
        <p:spPr>
          <a:xfrm rot="10800000">
            <a:off x="-1" y="5177797"/>
            <a:ext cx="9158512" cy="1680203"/>
          </a:xfrm>
          <a:custGeom>
            <a:avLst/>
            <a:gdLst/>
            <a:ahLst/>
            <a:cxnLst/>
            <a:rect l="l" t="t" r="r" b="b"/>
            <a:pathLst>
              <a:path w="9158512" h="1680203">
                <a:moveTo>
                  <a:pt x="0" y="1680203"/>
                </a:moveTo>
                <a:lnTo>
                  <a:pt x="8883" y="0"/>
                </a:lnTo>
                <a:lnTo>
                  <a:pt x="9158512" y="0"/>
                </a:lnTo>
                <a:lnTo>
                  <a:pt x="9158512" y="1592013"/>
                </a:lnTo>
                <a:cubicBezTo>
                  <a:pt x="7371490" y="-356354"/>
                  <a:pt x="4089849" y="442569"/>
                  <a:pt x="3770365" y="558415"/>
                </a:cubicBezTo>
                <a:cubicBezTo>
                  <a:pt x="3547599" y="639191"/>
                  <a:pt x="2423419" y="1651197"/>
                  <a:pt x="0" y="1680203"/>
                </a:cubicBezTo>
                <a:close/>
              </a:path>
            </a:pathLst>
          </a:custGeom>
          <a:gradFill flip="none" rotWithShape="1">
            <a:gsLst>
              <a:gs pos="0">
                <a:schemeClr val="accent1">
                  <a:lumMod val="97000"/>
                </a:schemeClr>
              </a:gs>
              <a:gs pos="71000">
                <a:schemeClr val="accent1">
                  <a:lumMod val="29000"/>
                  <a:lumOff val="71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p:cNvSpPr/>
          <p:nvPr userDrawn="1"/>
        </p:nvSpPr>
        <p:spPr>
          <a:xfrm rot="10800000">
            <a:off x="-8824" y="5562600"/>
            <a:ext cx="9174590" cy="1295400"/>
          </a:xfrm>
          <a:custGeom>
            <a:avLst/>
            <a:gdLst>
              <a:gd name="connsiteX0" fmla="*/ 822968 w 9174355"/>
              <a:gd name="connsiteY0" fmla="*/ 1295017 h 1295400"/>
              <a:gd name="connsiteX1" fmla="*/ 0 w 9174355"/>
              <a:gd name="connsiteY1" fmla="*/ 1200566 h 1295400"/>
              <a:gd name="connsiteX2" fmla="*/ 0 w 9174355"/>
              <a:gd name="connsiteY2" fmla="*/ 0 h 1295400"/>
              <a:gd name="connsiteX3" fmla="*/ 9150500 w 9174355"/>
              <a:gd name="connsiteY3" fmla="*/ 0 h 1295400"/>
              <a:gd name="connsiteX4" fmla="*/ 9174301 w 9174355"/>
              <a:gd name="connsiteY4" fmla="*/ 1078126 h 1295400"/>
              <a:gd name="connsiteX5" fmla="*/ 3933545 w 9174355"/>
              <a:gd name="connsiteY5" fmla="*/ 507571 h 1295400"/>
              <a:gd name="connsiteX6" fmla="*/ 822968 w 9174355"/>
              <a:gd name="connsiteY6" fmla="*/ 1295017 h 1295400"/>
              <a:gd name="connsiteX0" fmla="*/ 822968 w 9174590"/>
              <a:gd name="connsiteY0" fmla="*/ 1295017 h 1295400"/>
              <a:gd name="connsiteX1" fmla="*/ 0 w 9174590"/>
              <a:gd name="connsiteY1" fmla="*/ 1200566 h 1295400"/>
              <a:gd name="connsiteX2" fmla="*/ 0 w 9174590"/>
              <a:gd name="connsiteY2" fmla="*/ 0 h 1295400"/>
              <a:gd name="connsiteX3" fmla="*/ 9169550 w 9174590"/>
              <a:gd name="connsiteY3" fmla="*/ 0 h 1295400"/>
              <a:gd name="connsiteX4" fmla="*/ 9174301 w 9174590"/>
              <a:gd name="connsiteY4" fmla="*/ 1078126 h 1295400"/>
              <a:gd name="connsiteX5" fmla="*/ 3933545 w 9174590"/>
              <a:gd name="connsiteY5" fmla="*/ 507571 h 1295400"/>
              <a:gd name="connsiteX6" fmla="*/ 822968 w 9174590"/>
              <a:gd name="connsiteY6" fmla="*/ 1295017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74590" h="1295400">
                <a:moveTo>
                  <a:pt x="822968" y="1295017"/>
                </a:moveTo>
                <a:cubicBezTo>
                  <a:pt x="558427" y="1291464"/>
                  <a:pt x="284227" y="1263053"/>
                  <a:pt x="0" y="1200566"/>
                </a:cubicBezTo>
                <a:lnTo>
                  <a:pt x="0" y="0"/>
                </a:lnTo>
                <a:lnTo>
                  <a:pt x="9169550" y="0"/>
                </a:lnTo>
                <a:cubicBezTo>
                  <a:pt x="9172256" y="304580"/>
                  <a:pt x="9175600" y="579914"/>
                  <a:pt x="9174301" y="1078126"/>
                </a:cubicBezTo>
                <a:cubicBezTo>
                  <a:pt x="7496993" y="197290"/>
                  <a:pt x="5262057" y="58536"/>
                  <a:pt x="3933545" y="507571"/>
                </a:cubicBezTo>
                <a:cubicBezTo>
                  <a:pt x="3055556" y="800128"/>
                  <a:pt x="2041778" y="1311389"/>
                  <a:pt x="822968" y="1295017"/>
                </a:cubicBezTo>
                <a:close/>
              </a:path>
            </a:pathLst>
          </a:custGeom>
          <a:gradFill flip="none" rotWithShape="1">
            <a:gsLst>
              <a:gs pos="0">
                <a:schemeClr val="accent1">
                  <a:lumMod val="75000"/>
                </a:schemeClr>
              </a:gs>
              <a:gs pos="96000">
                <a:schemeClr val="accent1">
                  <a:lumMod val="34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Content Placeholder 3"/>
          <p:cNvSpPr>
            <a:spLocks noGrp="1"/>
          </p:cNvSpPr>
          <p:nvPr>
            <p:ph sz="quarter" idx="10"/>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4052368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19200" y="4167187"/>
            <a:ext cx="7086600" cy="1362075"/>
          </a:xfrm>
          <a:prstGeom prst="rect">
            <a:avLst/>
          </a:prstGeom>
        </p:spPr>
        <p:txBody>
          <a:bodyPr anchor="t"/>
          <a:lstStyle>
            <a:lvl1pPr algn="l">
              <a:defRPr sz="4000" b="0" cap="all">
                <a:solidFill>
                  <a:schemeClr val="tx1">
                    <a:lumMod val="65000"/>
                    <a:lumOff val="35000"/>
                  </a:schemeClr>
                </a:solidFill>
              </a:defRPr>
            </a:lvl1pPr>
          </a:lstStyle>
          <a:p>
            <a:r>
              <a:rPr lang="en-US" dirty="0"/>
              <a:t>Click to edit Master title style</a:t>
            </a:r>
          </a:p>
        </p:txBody>
      </p:sp>
      <p:sp>
        <p:nvSpPr>
          <p:cNvPr id="3" name="Text Placeholder 2"/>
          <p:cNvSpPr>
            <a:spLocks noGrp="1"/>
          </p:cNvSpPr>
          <p:nvPr>
            <p:ph type="body" idx="1"/>
          </p:nvPr>
        </p:nvSpPr>
        <p:spPr>
          <a:xfrm>
            <a:off x="1219200" y="2667000"/>
            <a:ext cx="70866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EB7948D-65B7-4FEC-80B5-36D7629B101D}" type="datetimeFigureOut">
              <a:rPr lang="en-US" smtClean="0">
                <a:solidFill>
                  <a:prstClr val="black">
                    <a:tint val="75000"/>
                  </a:prstClr>
                </a:solidFill>
              </a:rPr>
              <a:pPr/>
              <a:t>8/9/2016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252692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295400"/>
            <a:ext cx="4038600" cy="5029200"/>
          </a:xfrm>
        </p:spPr>
        <p:txBody>
          <a:bodyPr/>
          <a:lstStyle>
            <a:lvl1pPr>
              <a:defRPr sz="20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724400" y="1295400"/>
            <a:ext cx="3962400" cy="5029200"/>
          </a:xfrm>
        </p:spPr>
        <p:txBody>
          <a:bodyPr/>
          <a:lstStyle>
            <a:lvl1pPr>
              <a:defRPr sz="20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6EB7948D-65B7-4FEC-80B5-36D7629B101D}" type="datetimeFigureOut">
              <a:rPr lang="en-US" smtClean="0">
                <a:solidFill>
                  <a:prstClr val="black">
                    <a:tint val="75000"/>
                  </a:prstClr>
                </a:solidFill>
              </a:rPr>
              <a:pPr/>
              <a:t>8/9/2016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
        <p:nvSpPr>
          <p:cNvPr id="8" name="Title 7"/>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040323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219200"/>
            <a:ext cx="3960844"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828800"/>
            <a:ext cx="3960844" cy="4495799"/>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724400" y="1219200"/>
            <a:ext cx="3962400"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724400" y="1828800"/>
            <a:ext cx="3962400" cy="4495799"/>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6EB7948D-65B7-4FEC-80B5-36D7629B101D}" type="datetimeFigureOut">
              <a:rPr lang="en-US" smtClean="0">
                <a:solidFill>
                  <a:prstClr val="black">
                    <a:tint val="75000"/>
                  </a:prstClr>
                </a:solidFill>
              </a:rPr>
              <a:pPr/>
              <a:t>8/9/2016</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
        <p:nvSpPr>
          <p:cNvPr id="10" name="Title 9"/>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929498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EB7948D-65B7-4FEC-80B5-36D7629B101D}" type="datetimeFigureOut">
              <a:rPr lang="en-US" smtClean="0">
                <a:solidFill>
                  <a:prstClr val="black">
                    <a:tint val="75000"/>
                  </a:prstClr>
                </a:solidFill>
              </a:rPr>
              <a:pPr/>
              <a:t>8/9/2016</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852493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B7948D-65B7-4FEC-80B5-36D7629B101D}" type="datetimeFigureOut">
              <a:rPr lang="en-US" smtClean="0">
                <a:solidFill>
                  <a:prstClr val="black">
                    <a:tint val="75000"/>
                  </a:prstClr>
                </a:solidFill>
              </a:rPr>
              <a:pPr/>
              <a:t>8/9/2016</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526453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285750"/>
            <a:ext cx="2438400" cy="1162050"/>
          </a:xfrm>
          <a:prstGeom prst="rect">
            <a:avLst/>
          </a:prstGeom>
        </p:spPr>
        <p:txBody>
          <a:bodyPr anchor="b"/>
          <a:lstStyle>
            <a:lvl1pPr algn="l">
              <a:defRPr sz="2000" b="1">
                <a:solidFill>
                  <a:schemeClr val="tx1">
                    <a:lumMod val="65000"/>
                    <a:lumOff val="35000"/>
                  </a:schemeClr>
                </a:solidFill>
              </a:defRPr>
            </a:lvl1pPr>
          </a:lstStyle>
          <a:p>
            <a:r>
              <a:rPr lang="en-US" dirty="0"/>
              <a:t>Click to edit Master title style</a:t>
            </a:r>
          </a:p>
        </p:txBody>
      </p:sp>
      <p:sp>
        <p:nvSpPr>
          <p:cNvPr id="3" name="Content Placeholder 2"/>
          <p:cNvSpPr>
            <a:spLocks noGrp="1"/>
          </p:cNvSpPr>
          <p:nvPr>
            <p:ph idx="1"/>
          </p:nvPr>
        </p:nvSpPr>
        <p:spPr>
          <a:xfrm>
            <a:off x="3505200" y="304800"/>
            <a:ext cx="5181599" cy="5638800"/>
          </a:xfrm>
        </p:spPr>
        <p:txBody>
          <a:bodyPr>
            <a:normAutofit/>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914400" y="1447800"/>
            <a:ext cx="2438400" cy="456814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6EB7948D-65B7-4FEC-80B5-36D7629B101D}" type="datetimeFigureOut">
              <a:rPr lang="en-US" smtClean="0">
                <a:solidFill>
                  <a:prstClr val="black">
                    <a:tint val="75000"/>
                  </a:prstClr>
                </a:solidFill>
              </a:rPr>
              <a:pPr/>
              <a:t>8/9/2016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8763720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4724400"/>
            <a:ext cx="5486400" cy="566738"/>
          </a:xfrm>
          <a:prstGeom prst="rect">
            <a:avLst/>
          </a:prstGeom>
        </p:spPr>
        <p:txBody>
          <a:bodyPr anchor="b"/>
          <a:lstStyle>
            <a:lvl1pPr algn="l">
              <a:defRPr sz="2000" b="1">
                <a:solidFill>
                  <a:schemeClr val="tx1">
                    <a:lumMod val="65000"/>
                    <a:lumOff val="35000"/>
                  </a:schemeClr>
                </a:solidFill>
              </a:defRPr>
            </a:lvl1pPr>
          </a:lstStyle>
          <a:p>
            <a:r>
              <a:rPr lang="en-US" dirty="0"/>
              <a:t>Click to edit Master title style</a:t>
            </a:r>
          </a:p>
        </p:txBody>
      </p:sp>
      <p:sp>
        <p:nvSpPr>
          <p:cNvPr id="3" name="Picture Placeholder 2"/>
          <p:cNvSpPr>
            <a:spLocks noGrp="1"/>
          </p:cNvSpPr>
          <p:nvPr>
            <p:ph type="pic" idx="1"/>
          </p:nvPr>
        </p:nvSpPr>
        <p:spPr>
          <a:xfrm>
            <a:off x="1828800" y="457200"/>
            <a:ext cx="5486400" cy="3962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828800" y="52911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EB7948D-65B7-4FEC-80B5-36D7629B101D}" type="datetimeFigureOut">
              <a:rPr lang="en-US" smtClean="0">
                <a:solidFill>
                  <a:prstClr val="black">
                    <a:tint val="75000"/>
                  </a:prstClr>
                </a:solidFill>
              </a:rPr>
              <a:pPr/>
              <a:t>8/9/2016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2309749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EB7948D-65B7-4FEC-80B5-36D7629B101D}" type="datetimeFigureOut">
              <a:rPr lang="en-US" smtClean="0">
                <a:solidFill>
                  <a:prstClr val="black">
                    <a:tint val="75000"/>
                  </a:prstClr>
                </a:solidFill>
              </a:rPr>
              <a:pPr/>
              <a:t>8/9/2016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
        <p:nvSpPr>
          <p:cNvPr id="7" name="Title 6"/>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615748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Bulleted Title and Content">
    <p:spTree>
      <p:nvGrpSpPr>
        <p:cNvPr id="1" name=""/>
        <p:cNvGrpSpPr/>
        <p:nvPr/>
      </p:nvGrpSpPr>
      <p:grpSpPr>
        <a:xfrm>
          <a:off x="0" y="0"/>
          <a:ext cx="0" cy="0"/>
          <a:chOff x="0" y="0"/>
          <a:chExt cx="0" cy="0"/>
        </a:xfrm>
      </p:grpSpPr>
      <p:sp>
        <p:nvSpPr>
          <p:cNvPr id="3" name="Content Placeholder 2"/>
          <p:cNvSpPr>
            <a:spLocks noGrp="1"/>
          </p:cNvSpPr>
          <p:nvPr>
            <p:ph idx="1"/>
            <p:custDataLst>
              <p:tags r:id="rId1"/>
            </p:custDataLst>
          </p:nvPr>
        </p:nvSpPr>
        <p:spPr/>
        <p:txBody>
          <a:bodyPr>
            <a:normAutofit/>
          </a:bodyPr>
          <a:lstStyle>
            <a:lvl1pPr marL="171450" indent="-171450">
              <a:buFont typeface="Arial" pitchFamily="34" charset="0"/>
              <a:buChar char="•"/>
              <a:defRPr sz="2400"/>
            </a:lvl1pPr>
            <a:lvl2pPr marL="628650" indent="-171450">
              <a:buFont typeface="Arial" pitchFamily="34" charset="0"/>
              <a:buChar char="•"/>
              <a:defRPr sz="2000"/>
            </a:lvl2pPr>
            <a:lvl3pPr marL="1085850" indent="-171450">
              <a:buFont typeface="Arial" pitchFamily="34" charset="0"/>
              <a:buChar char="•"/>
              <a:defRPr sz="1800"/>
            </a:lvl3pPr>
            <a:lvl4pPr marL="1543050" indent="-171450">
              <a:buFont typeface="Arial" pitchFamily="34" charset="0"/>
              <a:buChar char="•"/>
              <a:defRPr sz="1600"/>
            </a:lvl4pPr>
            <a:lvl5pPr marL="2000250" indent="-171450">
              <a:buFont typeface="Arial"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custDataLst>
              <p:tags r:id="rId2"/>
            </p:custDataLst>
          </p:nvPr>
        </p:nvSpPr>
        <p:spPr/>
        <p:txBody>
          <a:bodyPr/>
          <a:lstStyle/>
          <a:p>
            <a:fld id="{6EB7948D-65B7-4FEC-80B5-36D7629B101D}" type="datetimeFigureOut">
              <a:rPr lang="en-US" smtClean="0">
                <a:solidFill>
                  <a:prstClr val="black">
                    <a:tint val="75000"/>
                  </a:prstClr>
                </a:solidFill>
              </a:rPr>
              <a:pPr/>
              <a:t>8/9/2016</a:t>
            </a:fld>
            <a:endParaRPr lang="en-US" dirty="0">
              <a:solidFill>
                <a:prstClr val="black">
                  <a:tint val="75000"/>
                </a:prstClr>
              </a:solidFill>
            </a:endParaRPr>
          </a:p>
        </p:txBody>
      </p:sp>
      <p:sp>
        <p:nvSpPr>
          <p:cNvPr id="5" name="Footer Placeholder 4"/>
          <p:cNvSpPr>
            <a:spLocks noGrp="1"/>
          </p:cNvSpPr>
          <p:nvPr>
            <p:ph type="ftr" sz="quarter" idx="11"/>
            <p:custDataLst>
              <p:tags r:id="rId3"/>
            </p:custDataLst>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custDataLst>
              <p:tags r:id="rId4"/>
            </p:custDataLst>
          </p:nvPr>
        </p:nvSpPr>
        <p:spPr/>
        <p:txBody>
          <a:body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
        <p:nvSpPr>
          <p:cNvPr id="7" name="Title 6"/>
          <p:cNvSpPr>
            <a:spLocks noGrp="1"/>
          </p:cNvSpPr>
          <p:nvPr>
            <p:ph type="title"/>
            <p:custDataLst>
              <p:tags r:id="rId5"/>
            </p:custDataLst>
          </p:nvPr>
        </p:nvSpPr>
        <p:spPr/>
        <p:txBody>
          <a:bodyPr/>
          <a:lstStyle/>
          <a:p>
            <a:r>
              <a:rPr lang="en-US"/>
              <a:t>Click to edit Master title style</a:t>
            </a:r>
          </a:p>
        </p:txBody>
      </p:sp>
    </p:spTree>
    <p:extLst>
      <p:ext uri="{BB962C8B-B14F-4D97-AF65-F5344CB8AC3E}">
        <p14:creationId xmlns:p14="http://schemas.microsoft.com/office/powerpoint/2010/main" val="47186781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96200" y="304800"/>
            <a:ext cx="990600" cy="5851525"/>
          </a:xfrm>
          <a:prstGeom prst="rect">
            <a:avLst/>
          </a:prstGeo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457200" y="274638"/>
            <a:ext cx="7162800" cy="5851525"/>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EB7948D-65B7-4FEC-80B5-36D7629B101D}" type="datetimeFigureOut">
              <a:rPr lang="en-US" smtClean="0">
                <a:solidFill>
                  <a:prstClr val="black">
                    <a:tint val="75000"/>
                  </a:prstClr>
                </a:solidFill>
              </a:rPr>
              <a:pPr/>
              <a:t>8/9/2016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1120196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Agenda/Summary">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1"/>
          </p:nvPr>
        </p:nvSpPr>
        <p:spPr/>
        <p:txBody>
          <a:bodyPr/>
          <a:lstStyle/>
          <a:p>
            <a:fld id="{81582BD6-FC20-4557-852B-8433F8572D30}" type="slidenum">
              <a:rPr lang="en-US" smtClean="0">
                <a:solidFill>
                  <a:prstClr val="black">
                    <a:tint val="75000"/>
                  </a:prstClr>
                </a:solidFill>
              </a:rPr>
              <a:pPr/>
              <a:t>‹#›</a:t>
            </a:fld>
            <a:endParaRPr lang="en-US" dirty="0">
              <a:solidFill>
                <a:prstClr val="black">
                  <a:tint val="75000"/>
                </a:prstClr>
              </a:solidFill>
            </a:endParaRPr>
          </a:p>
        </p:txBody>
      </p:sp>
      <p:sp>
        <p:nvSpPr>
          <p:cNvPr id="9" name="Text Placeholder 8"/>
          <p:cNvSpPr>
            <a:spLocks noGrp="1"/>
          </p:cNvSpPr>
          <p:nvPr>
            <p:ph type="body" sz="quarter" idx="15"/>
          </p:nvPr>
        </p:nvSpPr>
        <p:spPr>
          <a:xfrm>
            <a:off x="3429000" y="1524000"/>
            <a:ext cx="4648200" cy="838200"/>
          </a:xfrm>
        </p:spPr>
        <p:txBody>
          <a:bodyPr anchor="ctr">
            <a:normAutofit/>
          </a:bodyPr>
          <a:lstStyle>
            <a:lvl1pPr marL="57150" indent="0">
              <a:buFontTx/>
              <a:buNone/>
              <a:defRPr sz="1800" baseline="0"/>
            </a:lvl1pPr>
          </a:lstStyle>
          <a:p>
            <a:pPr lvl="0"/>
            <a:r>
              <a:rPr lang="en-US" dirty="0"/>
              <a:t>Click to edit Master text styles</a:t>
            </a:r>
          </a:p>
        </p:txBody>
      </p:sp>
      <p:sp>
        <p:nvSpPr>
          <p:cNvPr id="7" name="Text Placeholder 8"/>
          <p:cNvSpPr>
            <a:spLocks noGrp="1"/>
          </p:cNvSpPr>
          <p:nvPr>
            <p:ph type="body" sz="quarter" idx="16"/>
          </p:nvPr>
        </p:nvSpPr>
        <p:spPr>
          <a:xfrm>
            <a:off x="3429000" y="2362200"/>
            <a:ext cx="4648200" cy="838200"/>
          </a:xfrm>
        </p:spPr>
        <p:txBody>
          <a:bodyPr anchor="ctr">
            <a:normAutofit/>
          </a:bodyPr>
          <a:lstStyle>
            <a:lvl1pPr marL="57150" indent="0">
              <a:buFontTx/>
              <a:buNone/>
              <a:defRPr sz="1800" baseline="0"/>
            </a:lvl1pPr>
          </a:lstStyle>
          <a:p>
            <a:pPr lvl="0"/>
            <a:r>
              <a:rPr lang="en-US" dirty="0"/>
              <a:t>Click to edit Master text styles</a:t>
            </a:r>
          </a:p>
        </p:txBody>
      </p:sp>
      <p:sp>
        <p:nvSpPr>
          <p:cNvPr id="8" name="Text Placeholder 8"/>
          <p:cNvSpPr>
            <a:spLocks noGrp="1"/>
          </p:cNvSpPr>
          <p:nvPr>
            <p:ph type="body" sz="quarter" idx="17"/>
          </p:nvPr>
        </p:nvSpPr>
        <p:spPr>
          <a:xfrm>
            <a:off x="3429000" y="3200400"/>
            <a:ext cx="4648200" cy="838200"/>
          </a:xfrm>
        </p:spPr>
        <p:txBody>
          <a:bodyPr anchor="ctr">
            <a:normAutofit/>
          </a:bodyPr>
          <a:lstStyle>
            <a:lvl1pPr marL="57150" indent="0">
              <a:buFontTx/>
              <a:buNone/>
              <a:defRPr sz="1800" baseline="0"/>
            </a:lvl1pPr>
          </a:lstStyle>
          <a:p>
            <a:pPr lvl="0"/>
            <a:r>
              <a:rPr lang="en-US" dirty="0"/>
              <a:t>Click to edit Master text styles</a:t>
            </a:r>
          </a:p>
        </p:txBody>
      </p:sp>
      <p:sp>
        <p:nvSpPr>
          <p:cNvPr id="12" name="Text Placeholder 8"/>
          <p:cNvSpPr>
            <a:spLocks noGrp="1"/>
          </p:cNvSpPr>
          <p:nvPr>
            <p:ph type="body" sz="quarter" idx="18"/>
          </p:nvPr>
        </p:nvSpPr>
        <p:spPr>
          <a:xfrm>
            <a:off x="3429000" y="4038600"/>
            <a:ext cx="4648200" cy="838200"/>
          </a:xfrm>
        </p:spPr>
        <p:txBody>
          <a:bodyPr anchor="ctr">
            <a:normAutofit/>
          </a:bodyPr>
          <a:lstStyle>
            <a:lvl1pPr marL="57150" indent="0">
              <a:buFontTx/>
              <a:buNone/>
              <a:defRPr sz="1800" baseline="0"/>
            </a:lvl1pPr>
          </a:lstStyle>
          <a:p>
            <a:pPr lvl="0"/>
            <a:r>
              <a:rPr lang="en-US" dirty="0"/>
              <a:t>Click to edit Master text styles</a:t>
            </a:r>
          </a:p>
        </p:txBody>
      </p:sp>
      <p:sp>
        <p:nvSpPr>
          <p:cNvPr id="5" name="Title 4"/>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34670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wo Pictur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1"/>
          </p:nvPr>
        </p:nvSpPr>
        <p:spPr/>
        <p:txBody>
          <a:bodyPr/>
          <a:lstStyle/>
          <a:p>
            <a:fld id="{81582BD6-FC20-4557-852B-8433F8572D30}" type="slidenum">
              <a:rPr lang="en-US" smtClean="0">
                <a:solidFill>
                  <a:prstClr val="black">
                    <a:tint val="75000"/>
                  </a:prstClr>
                </a:solidFill>
              </a:rPr>
              <a:pPr/>
              <a:t>‹#›</a:t>
            </a:fld>
            <a:endParaRPr lang="en-US" dirty="0">
              <a:solidFill>
                <a:prstClr val="black">
                  <a:tint val="75000"/>
                </a:prstClr>
              </a:solidFill>
            </a:endParaRPr>
          </a:p>
        </p:txBody>
      </p:sp>
      <p:sp>
        <p:nvSpPr>
          <p:cNvPr id="5" name="Content Placeholder 2"/>
          <p:cNvSpPr>
            <a:spLocks noGrp="1"/>
          </p:cNvSpPr>
          <p:nvPr>
            <p:ph sz="half" idx="1"/>
          </p:nvPr>
        </p:nvSpPr>
        <p:spPr>
          <a:xfrm>
            <a:off x="457200" y="1219008"/>
            <a:ext cx="3733800" cy="258987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p:txBody>
      </p:sp>
      <p:sp>
        <p:nvSpPr>
          <p:cNvPr id="6" name="Content Placeholder 3"/>
          <p:cNvSpPr>
            <a:spLocks noGrp="1"/>
          </p:cNvSpPr>
          <p:nvPr>
            <p:ph sz="half" idx="2"/>
          </p:nvPr>
        </p:nvSpPr>
        <p:spPr>
          <a:xfrm>
            <a:off x="4343400" y="1219200"/>
            <a:ext cx="4495800" cy="2590800"/>
          </a:xfrm>
        </p:spPr>
        <p:txBody>
          <a:bodyPr anchor="ctr">
            <a:normAutofit/>
          </a:bodyPr>
          <a:lstStyle>
            <a:lvl1pPr>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p:txBody>
      </p:sp>
      <p:sp>
        <p:nvSpPr>
          <p:cNvPr id="9" name="Content Placeholder 2"/>
          <p:cNvSpPr>
            <a:spLocks noGrp="1"/>
          </p:cNvSpPr>
          <p:nvPr>
            <p:ph sz="half" idx="14"/>
          </p:nvPr>
        </p:nvSpPr>
        <p:spPr>
          <a:xfrm>
            <a:off x="457200" y="3800707"/>
            <a:ext cx="3733800" cy="244769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p:txBody>
      </p:sp>
      <p:sp>
        <p:nvSpPr>
          <p:cNvPr id="10" name="Content Placeholder 3"/>
          <p:cNvSpPr>
            <a:spLocks noGrp="1"/>
          </p:cNvSpPr>
          <p:nvPr>
            <p:ph sz="half" idx="15"/>
          </p:nvPr>
        </p:nvSpPr>
        <p:spPr>
          <a:xfrm>
            <a:off x="4191000" y="3800707"/>
            <a:ext cx="4648200" cy="2447694"/>
          </a:xfrm>
        </p:spPr>
        <p:txBody>
          <a:bodyPr anchor="ctr">
            <a:normAutofit/>
          </a:bodyPr>
          <a:lstStyle>
            <a:lvl1pPr>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p:txBody>
      </p:sp>
      <p:sp>
        <p:nvSpPr>
          <p:cNvPr id="7" name="Title 6"/>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6519631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hree Pictur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1"/>
          </p:nvPr>
        </p:nvSpPr>
        <p:spPr/>
        <p:txBody>
          <a:bodyPr/>
          <a:lstStyle/>
          <a:p>
            <a:fld id="{81582BD6-FC20-4557-852B-8433F8572D30}" type="slidenum">
              <a:rPr lang="en-US" smtClean="0">
                <a:solidFill>
                  <a:prstClr val="black">
                    <a:tint val="75000"/>
                  </a:prstClr>
                </a:solidFill>
              </a:rPr>
              <a:pPr/>
              <a:t>‹#›</a:t>
            </a:fld>
            <a:endParaRPr lang="en-US" dirty="0">
              <a:solidFill>
                <a:prstClr val="black">
                  <a:tint val="75000"/>
                </a:prstClr>
              </a:solidFill>
            </a:endParaRPr>
          </a:p>
        </p:txBody>
      </p:sp>
      <p:sp>
        <p:nvSpPr>
          <p:cNvPr id="9" name="Content Placeholder 2"/>
          <p:cNvSpPr>
            <a:spLocks noGrp="1"/>
          </p:cNvSpPr>
          <p:nvPr>
            <p:ph sz="half" idx="1"/>
          </p:nvPr>
        </p:nvSpPr>
        <p:spPr>
          <a:xfrm>
            <a:off x="457200" y="3505200"/>
            <a:ext cx="2590800" cy="2819399"/>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p:txBody>
      </p:sp>
      <p:sp>
        <p:nvSpPr>
          <p:cNvPr id="10" name="Content Placeholder 3"/>
          <p:cNvSpPr>
            <a:spLocks noGrp="1"/>
          </p:cNvSpPr>
          <p:nvPr>
            <p:ph sz="half" idx="2"/>
          </p:nvPr>
        </p:nvSpPr>
        <p:spPr>
          <a:xfrm>
            <a:off x="3276600" y="3505200"/>
            <a:ext cx="2590800" cy="2819399"/>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p:txBody>
      </p:sp>
      <p:sp>
        <p:nvSpPr>
          <p:cNvPr id="11" name="Content Placeholder 3"/>
          <p:cNvSpPr>
            <a:spLocks noGrp="1"/>
          </p:cNvSpPr>
          <p:nvPr>
            <p:ph sz="half" idx="14"/>
          </p:nvPr>
        </p:nvSpPr>
        <p:spPr>
          <a:xfrm>
            <a:off x="6096000" y="3505200"/>
            <a:ext cx="2590800" cy="2819399"/>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p:txBody>
      </p:sp>
      <p:sp>
        <p:nvSpPr>
          <p:cNvPr id="15" name="Content Placeholder 2"/>
          <p:cNvSpPr>
            <a:spLocks noGrp="1"/>
          </p:cNvSpPr>
          <p:nvPr>
            <p:ph sz="half" idx="15"/>
          </p:nvPr>
        </p:nvSpPr>
        <p:spPr>
          <a:xfrm>
            <a:off x="457203" y="1219200"/>
            <a:ext cx="2590800" cy="2286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p:txBody>
      </p:sp>
      <p:sp>
        <p:nvSpPr>
          <p:cNvPr id="16" name="Content Placeholder 3"/>
          <p:cNvSpPr>
            <a:spLocks noGrp="1"/>
          </p:cNvSpPr>
          <p:nvPr>
            <p:ph sz="half" idx="16"/>
          </p:nvPr>
        </p:nvSpPr>
        <p:spPr>
          <a:xfrm>
            <a:off x="3276601" y="1219200"/>
            <a:ext cx="2590803" cy="2286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p:txBody>
      </p:sp>
      <p:sp>
        <p:nvSpPr>
          <p:cNvPr id="17" name="Content Placeholder 3"/>
          <p:cNvSpPr>
            <a:spLocks noGrp="1"/>
          </p:cNvSpPr>
          <p:nvPr>
            <p:ph sz="half" idx="17"/>
          </p:nvPr>
        </p:nvSpPr>
        <p:spPr>
          <a:xfrm>
            <a:off x="6096003" y="1219200"/>
            <a:ext cx="2590803" cy="2286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p:txBody>
      </p:sp>
      <p:sp>
        <p:nvSpPr>
          <p:cNvPr id="5" name="Title 4"/>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5297267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Light Backgroun">
    <p:spTree>
      <p:nvGrpSpPr>
        <p:cNvPr id="1" name=""/>
        <p:cNvGrpSpPr/>
        <p:nvPr/>
      </p:nvGrpSpPr>
      <p:grpSpPr>
        <a:xfrm>
          <a:off x="0" y="0"/>
          <a:ext cx="0" cy="0"/>
          <a:chOff x="0" y="0"/>
          <a:chExt cx="0" cy="0"/>
        </a:xfrm>
      </p:grpSpPr>
      <p:sp>
        <p:nvSpPr>
          <p:cNvPr id="13"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B7948D-65B7-4FEC-80B5-36D7629B101D}" type="datetimeFigureOut">
              <a:rPr lang="en-US" smtClean="0">
                <a:solidFill>
                  <a:prstClr val="black">
                    <a:tint val="75000"/>
                  </a:prstClr>
                </a:solidFill>
              </a:rPr>
              <a:pPr/>
              <a:t>8/9/2016</a:t>
            </a:fld>
            <a:endParaRPr lang="en-US" dirty="0">
              <a:solidFill>
                <a:prstClr val="black">
                  <a:tint val="75000"/>
                </a:prstClr>
              </a:solidFill>
            </a:endParaRPr>
          </a:p>
        </p:txBody>
      </p:sp>
      <p:sp>
        <p:nvSpPr>
          <p:cNvPr id="14"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15"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
        <p:nvSpPr>
          <p:cNvPr id="3" name="Content Placeholder 2"/>
          <p:cNvSpPr>
            <a:spLocks noGrp="1"/>
          </p:cNvSpPr>
          <p:nvPr>
            <p:ph sz="quarter" idx="10"/>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3"/>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080685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le and Content Alternate">
    <p:bg>
      <p:bgPr>
        <a:solidFill>
          <a:schemeClr val="bg1"/>
        </a:solidFill>
        <a:effectLst/>
      </p:bgPr>
    </p:bg>
    <p:spTree>
      <p:nvGrpSpPr>
        <p:cNvPr id="1" name=""/>
        <p:cNvGrpSpPr/>
        <p:nvPr/>
      </p:nvGrpSpPr>
      <p:grpSpPr>
        <a:xfrm>
          <a:off x="0" y="0"/>
          <a:ext cx="0" cy="0"/>
          <a:chOff x="0" y="0"/>
          <a:chExt cx="0" cy="0"/>
        </a:xfrm>
      </p:grpSpPr>
      <p:sp>
        <p:nvSpPr>
          <p:cNvPr id="13" name="Date Placeholder 3"/>
          <p:cNvSpPr>
            <a:spLocks noGrp="1"/>
          </p:cNvSpPr>
          <p:nvPr>
            <p:ph type="dt" sz="half" idx="2"/>
            <p:custDataLst>
              <p:tags r:id="rId1"/>
            </p:custDataLst>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B7948D-65B7-4FEC-80B5-36D7629B101D}" type="datetimeFigureOut">
              <a:rPr lang="en-US" smtClean="0">
                <a:solidFill>
                  <a:prstClr val="black">
                    <a:tint val="75000"/>
                  </a:prstClr>
                </a:solidFill>
              </a:rPr>
              <a:pPr/>
              <a:t>8/9/2016</a:t>
            </a:fld>
            <a:endParaRPr lang="en-US" dirty="0">
              <a:solidFill>
                <a:prstClr val="black">
                  <a:tint val="75000"/>
                </a:prstClr>
              </a:solidFill>
            </a:endParaRPr>
          </a:p>
        </p:txBody>
      </p:sp>
      <p:sp>
        <p:nvSpPr>
          <p:cNvPr id="14" name="Footer Placeholder 4"/>
          <p:cNvSpPr>
            <a:spLocks noGrp="1"/>
          </p:cNvSpPr>
          <p:nvPr>
            <p:ph type="ftr" sz="quarter" idx="3"/>
            <p:custDataLst>
              <p:tags r:id="rId2"/>
            </p:custDataLst>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15" name="Slide Number Placeholder 5"/>
          <p:cNvSpPr>
            <a:spLocks noGrp="1"/>
          </p:cNvSpPr>
          <p:nvPr>
            <p:ph type="sldNum" sz="quarter" idx="4"/>
            <p:custDataLst>
              <p:tags r:id="rId3"/>
            </p:custDataLst>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
        <p:nvSpPr>
          <p:cNvPr id="7" name="Freeform 6"/>
          <p:cNvSpPr/>
          <p:nvPr>
            <p:custDataLst>
              <p:tags r:id="rId4"/>
            </p:custDataLst>
          </p:nvPr>
        </p:nvSpPr>
        <p:spPr>
          <a:xfrm rot="10800000">
            <a:off x="-1" y="5177797"/>
            <a:ext cx="9158512" cy="1680203"/>
          </a:xfrm>
          <a:custGeom>
            <a:avLst/>
            <a:gdLst/>
            <a:ahLst/>
            <a:cxnLst/>
            <a:rect l="l" t="t" r="r" b="b"/>
            <a:pathLst>
              <a:path w="9158512" h="1680203">
                <a:moveTo>
                  <a:pt x="0" y="1680203"/>
                </a:moveTo>
                <a:lnTo>
                  <a:pt x="8883" y="0"/>
                </a:lnTo>
                <a:lnTo>
                  <a:pt x="9158512" y="0"/>
                </a:lnTo>
                <a:lnTo>
                  <a:pt x="9158512" y="1592013"/>
                </a:lnTo>
                <a:cubicBezTo>
                  <a:pt x="7371490" y="-356354"/>
                  <a:pt x="4089849" y="442569"/>
                  <a:pt x="3770365" y="558415"/>
                </a:cubicBezTo>
                <a:cubicBezTo>
                  <a:pt x="3547599" y="639191"/>
                  <a:pt x="2423419" y="1651197"/>
                  <a:pt x="0" y="1680203"/>
                </a:cubicBezTo>
                <a:close/>
              </a:path>
            </a:pathLst>
          </a:custGeom>
          <a:gradFill flip="none" rotWithShape="1">
            <a:gsLst>
              <a:gs pos="0">
                <a:schemeClr val="accent1">
                  <a:lumMod val="97000"/>
                </a:schemeClr>
              </a:gs>
              <a:gs pos="71000">
                <a:schemeClr val="accent1">
                  <a:lumMod val="29000"/>
                  <a:lumOff val="71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p:cNvSpPr/>
          <p:nvPr>
            <p:custDataLst>
              <p:tags r:id="rId5"/>
            </p:custDataLst>
          </p:nvPr>
        </p:nvSpPr>
        <p:spPr>
          <a:xfrm rot="10800000">
            <a:off x="-8824" y="5562600"/>
            <a:ext cx="9174590" cy="1295400"/>
          </a:xfrm>
          <a:custGeom>
            <a:avLst/>
            <a:gdLst>
              <a:gd name="connsiteX0" fmla="*/ 822968 w 9174355"/>
              <a:gd name="connsiteY0" fmla="*/ 1295017 h 1295400"/>
              <a:gd name="connsiteX1" fmla="*/ 0 w 9174355"/>
              <a:gd name="connsiteY1" fmla="*/ 1200566 h 1295400"/>
              <a:gd name="connsiteX2" fmla="*/ 0 w 9174355"/>
              <a:gd name="connsiteY2" fmla="*/ 0 h 1295400"/>
              <a:gd name="connsiteX3" fmla="*/ 9150500 w 9174355"/>
              <a:gd name="connsiteY3" fmla="*/ 0 h 1295400"/>
              <a:gd name="connsiteX4" fmla="*/ 9174301 w 9174355"/>
              <a:gd name="connsiteY4" fmla="*/ 1078126 h 1295400"/>
              <a:gd name="connsiteX5" fmla="*/ 3933545 w 9174355"/>
              <a:gd name="connsiteY5" fmla="*/ 507571 h 1295400"/>
              <a:gd name="connsiteX6" fmla="*/ 822968 w 9174355"/>
              <a:gd name="connsiteY6" fmla="*/ 1295017 h 1295400"/>
              <a:gd name="connsiteX0" fmla="*/ 822968 w 9174590"/>
              <a:gd name="connsiteY0" fmla="*/ 1295017 h 1295400"/>
              <a:gd name="connsiteX1" fmla="*/ 0 w 9174590"/>
              <a:gd name="connsiteY1" fmla="*/ 1200566 h 1295400"/>
              <a:gd name="connsiteX2" fmla="*/ 0 w 9174590"/>
              <a:gd name="connsiteY2" fmla="*/ 0 h 1295400"/>
              <a:gd name="connsiteX3" fmla="*/ 9169550 w 9174590"/>
              <a:gd name="connsiteY3" fmla="*/ 0 h 1295400"/>
              <a:gd name="connsiteX4" fmla="*/ 9174301 w 9174590"/>
              <a:gd name="connsiteY4" fmla="*/ 1078126 h 1295400"/>
              <a:gd name="connsiteX5" fmla="*/ 3933545 w 9174590"/>
              <a:gd name="connsiteY5" fmla="*/ 507571 h 1295400"/>
              <a:gd name="connsiteX6" fmla="*/ 822968 w 9174590"/>
              <a:gd name="connsiteY6" fmla="*/ 1295017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74590" h="1295400">
                <a:moveTo>
                  <a:pt x="822968" y="1295017"/>
                </a:moveTo>
                <a:cubicBezTo>
                  <a:pt x="558427" y="1291464"/>
                  <a:pt x="284227" y="1263053"/>
                  <a:pt x="0" y="1200566"/>
                </a:cubicBezTo>
                <a:lnTo>
                  <a:pt x="0" y="0"/>
                </a:lnTo>
                <a:lnTo>
                  <a:pt x="9169550" y="0"/>
                </a:lnTo>
                <a:cubicBezTo>
                  <a:pt x="9172256" y="304580"/>
                  <a:pt x="9175600" y="579914"/>
                  <a:pt x="9174301" y="1078126"/>
                </a:cubicBezTo>
                <a:cubicBezTo>
                  <a:pt x="7496993" y="197290"/>
                  <a:pt x="5262057" y="58536"/>
                  <a:pt x="3933545" y="507571"/>
                </a:cubicBezTo>
                <a:cubicBezTo>
                  <a:pt x="3055556" y="800128"/>
                  <a:pt x="2041778" y="1311389"/>
                  <a:pt x="822968" y="1295017"/>
                </a:cubicBezTo>
                <a:close/>
              </a:path>
            </a:pathLst>
          </a:custGeom>
          <a:gradFill flip="none" rotWithShape="1">
            <a:gsLst>
              <a:gs pos="0">
                <a:schemeClr val="accent1">
                  <a:lumMod val="75000"/>
                </a:schemeClr>
              </a:gs>
              <a:gs pos="96000">
                <a:schemeClr val="accent1">
                  <a:lumMod val="34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Content Placeholder 3"/>
          <p:cNvSpPr>
            <a:spLocks noGrp="1"/>
          </p:cNvSpPr>
          <p:nvPr>
            <p:ph sz="quarter" idx="10"/>
            <p:custDataLst>
              <p:tags r:id="rId6"/>
            </p:custDataLst>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p:cNvSpPr>
            <a:spLocks noGrp="1"/>
          </p:cNvSpPr>
          <p:nvPr>
            <p:ph type="title"/>
            <p:custDataLst>
              <p:tags r:id="rId7"/>
            </p:custDataLst>
          </p:nvPr>
        </p:nvSpPr>
        <p:spPr/>
        <p:txBody>
          <a:bodyPr/>
          <a:lstStyle/>
          <a:p>
            <a:r>
              <a:rPr lang="en-US"/>
              <a:t>Click to edit Master title style</a:t>
            </a:r>
          </a:p>
        </p:txBody>
      </p:sp>
    </p:spTree>
    <p:extLst>
      <p:ext uri="{BB962C8B-B14F-4D97-AF65-F5344CB8AC3E}">
        <p14:creationId xmlns:p14="http://schemas.microsoft.com/office/powerpoint/2010/main" val="408693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1400"/>
                                        <p:tgtEl>
                                          <p:spTgt spid="8"/>
                                        </p:tgtEl>
                                      </p:cBhvr>
                                    </p:animEffect>
                                  </p:childTnLst>
                                </p:cTn>
                              </p:par>
                              <p:par>
                                <p:cTn id="8" presetID="22" presetClass="entr" presetSubtype="8" fill="hold" grpId="0" nodeType="withEffect">
                                  <p:stCondLst>
                                    <p:cond delay="100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9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19200" y="4167187"/>
            <a:ext cx="7086600" cy="1362075"/>
          </a:xfrm>
          <a:prstGeom prst="rect">
            <a:avLst/>
          </a:prstGeom>
        </p:spPr>
        <p:txBody>
          <a:bodyPr anchor="t"/>
          <a:lstStyle>
            <a:lvl1pPr algn="l">
              <a:defRPr sz="4000" b="0" cap="all">
                <a:solidFill>
                  <a:schemeClr val="tx1">
                    <a:lumMod val="65000"/>
                    <a:lumOff val="35000"/>
                  </a:schemeClr>
                </a:solidFill>
              </a:defRPr>
            </a:lvl1pPr>
          </a:lstStyle>
          <a:p>
            <a:r>
              <a:rPr lang="en-US" dirty="0"/>
              <a:t>Click to edit Master title style</a:t>
            </a:r>
          </a:p>
        </p:txBody>
      </p:sp>
      <p:sp>
        <p:nvSpPr>
          <p:cNvPr id="3" name="Text Placeholder 2"/>
          <p:cNvSpPr>
            <a:spLocks noGrp="1"/>
          </p:cNvSpPr>
          <p:nvPr>
            <p:ph type="body" idx="1"/>
          </p:nvPr>
        </p:nvSpPr>
        <p:spPr>
          <a:xfrm>
            <a:off x="1219200" y="2667000"/>
            <a:ext cx="70866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EB7948D-65B7-4FEC-80B5-36D7629B101D}" type="datetimeFigureOut">
              <a:rPr lang="en-US" smtClean="0">
                <a:solidFill>
                  <a:prstClr val="black">
                    <a:tint val="75000"/>
                  </a:prstClr>
                </a:solidFill>
              </a:rPr>
              <a:pPr/>
              <a:t>8/9/2016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54527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custDataLst>
              <p:tags r:id="rId1"/>
            </p:custDataLst>
          </p:nvPr>
        </p:nvSpPr>
        <p:spPr>
          <a:xfrm>
            <a:off x="457200" y="1295400"/>
            <a:ext cx="4038600" cy="5029200"/>
          </a:xfrm>
        </p:spPr>
        <p:txBody>
          <a:bodyPr/>
          <a:lstStyle>
            <a:lvl1pPr>
              <a:defRPr sz="20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custDataLst>
              <p:tags r:id="rId2"/>
            </p:custDataLst>
          </p:nvPr>
        </p:nvSpPr>
        <p:spPr>
          <a:xfrm>
            <a:off x="4724400" y="1295400"/>
            <a:ext cx="3962400" cy="5029200"/>
          </a:xfrm>
        </p:spPr>
        <p:txBody>
          <a:bodyPr/>
          <a:lstStyle>
            <a:lvl1pPr>
              <a:defRPr sz="20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custDataLst>
              <p:tags r:id="rId3"/>
            </p:custDataLst>
          </p:nvPr>
        </p:nvSpPr>
        <p:spPr/>
        <p:txBody>
          <a:bodyPr/>
          <a:lstStyle/>
          <a:p>
            <a:fld id="{6EB7948D-65B7-4FEC-80B5-36D7629B101D}" type="datetimeFigureOut">
              <a:rPr lang="en-US" smtClean="0">
                <a:solidFill>
                  <a:prstClr val="black">
                    <a:tint val="75000"/>
                  </a:prstClr>
                </a:solidFill>
              </a:rPr>
              <a:pPr/>
              <a:t>8/9/2016</a:t>
            </a:fld>
            <a:endParaRPr lang="en-US" dirty="0">
              <a:solidFill>
                <a:prstClr val="black">
                  <a:tint val="75000"/>
                </a:prstClr>
              </a:solidFill>
            </a:endParaRPr>
          </a:p>
        </p:txBody>
      </p:sp>
      <p:sp>
        <p:nvSpPr>
          <p:cNvPr id="6" name="Footer Placeholder 5"/>
          <p:cNvSpPr>
            <a:spLocks noGrp="1"/>
          </p:cNvSpPr>
          <p:nvPr>
            <p:ph type="ftr" sz="quarter" idx="11"/>
            <p:custDataLst>
              <p:tags r:id="rId4"/>
            </p:custDataLst>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custDataLst>
              <p:tags r:id="rId5"/>
            </p:custDataLst>
          </p:nvPr>
        </p:nvSpPr>
        <p:spPr/>
        <p:txBody>
          <a:body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
        <p:nvSpPr>
          <p:cNvPr id="8" name="Title 7"/>
          <p:cNvSpPr>
            <a:spLocks noGrp="1"/>
          </p:cNvSpPr>
          <p:nvPr>
            <p:ph type="title"/>
            <p:custDataLst>
              <p:tags r:id="rId6"/>
            </p:custDataLst>
          </p:nvPr>
        </p:nvSpPr>
        <p:spPr/>
        <p:txBody>
          <a:bodyPr/>
          <a:lstStyle/>
          <a:p>
            <a:r>
              <a:rPr lang="en-US"/>
              <a:t>Click to edit Master title style</a:t>
            </a:r>
          </a:p>
        </p:txBody>
      </p:sp>
    </p:spTree>
    <p:extLst>
      <p:ext uri="{BB962C8B-B14F-4D97-AF65-F5344CB8AC3E}">
        <p14:creationId xmlns:p14="http://schemas.microsoft.com/office/powerpoint/2010/main" val="35086019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custDataLst>
              <p:tags r:id="rId1"/>
            </p:custDataLst>
          </p:nvPr>
        </p:nvSpPr>
        <p:spPr>
          <a:xfrm>
            <a:off x="457200" y="1219200"/>
            <a:ext cx="3960844"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custDataLst>
              <p:tags r:id="rId2"/>
            </p:custDataLst>
          </p:nvPr>
        </p:nvSpPr>
        <p:spPr>
          <a:xfrm>
            <a:off x="457200" y="1828800"/>
            <a:ext cx="3960844" cy="4495799"/>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custDataLst>
              <p:tags r:id="rId3"/>
            </p:custDataLst>
          </p:nvPr>
        </p:nvSpPr>
        <p:spPr>
          <a:xfrm>
            <a:off x="4724400" y="1219200"/>
            <a:ext cx="3962400"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custDataLst>
              <p:tags r:id="rId4"/>
            </p:custDataLst>
          </p:nvPr>
        </p:nvSpPr>
        <p:spPr>
          <a:xfrm>
            <a:off x="4724400" y="1828800"/>
            <a:ext cx="3962400" cy="4495799"/>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custDataLst>
              <p:tags r:id="rId5"/>
            </p:custDataLst>
          </p:nvPr>
        </p:nvSpPr>
        <p:spPr/>
        <p:txBody>
          <a:bodyPr/>
          <a:lstStyle/>
          <a:p>
            <a:fld id="{6EB7948D-65B7-4FEC-80B5-36D7629B101D}" type="datetimeFigureOut">
              <a:rPr lang="en-US" smtClean="0">
                <a:solidFill>
                  <a:prstClr val="black">
                    <a:tint val="75000"/>
                  </a:prstClr>
                </a:solidFill>
              </a:rPr>
              <a:pPr/>
              <a:t>8/9/2016</a:t>
            </a:fld>
            <a:endParaRPr lang="en-US" dirty="0">
              <a:solidFill>
                <a:prstClr val="black">
                  <a:tint val="75000"/>
                </a:prstClr>
              </a:solidFill>
            </a:endParaRPr>
          </a:p>
        </p:txBody>
      </p:sp>
      <p:sp>
        <p:nvSpPr>
          <p:cNvPr id="8" name="Footer Placeholder 7"/>
          <p:cNvSpPr>
            <a:spLocks noGrp="1"/>
          </p:cNvSpPr>
          <p:nvPr>
            <p:ph type="ftr" sz="quarter" idx="11"/>
            <p:custDataLst>
              <p:tags r:id="rId6"/>
            </p:custDataLst>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custDataLst>
              <p:tags r:id="rId7"/>
            </p:custDataLst>
          </p:nvPr>
        </p:nvSpPr>
        <p:spPr/>
        <p:txBody>
          <a:body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
        <p:nvSpPr>
          <p:cNvPr id="10" name="Title 9"/>
          <p:cNvSpPr>
            <a:spLocks noGrp="1"/>
          </p:cNvSpPr>
          <p:nvPr>
            <p:ph type="title"/>
            <p:custDataLst>
              <p:tags r:id="rId8"/>
            </p:custDataLst>
          </p:nvPr>
        </p:nvSpPr>
        <p:spPr/>
        <p:txBody>
          <a:bodyPr/>
          <a:lstStyle/>
          <a:p>
            <a:r>
              <a:rPr lang="en-US"/>
              <a:t>Click to edit Master title style</a:t>
            </a:r>
          </a:p>
        </p:txBody>
      </p:sp>
    </p:spTree>
    <p:extLst>
      <p:ext uri="{BB962C8B-B14F-4D97-AF65-F5344CB8AC3E}">
        <p14:creationId xmlns:p14="http://schemas.microsoft.com/office/powerpoint/2010/main" val="33504846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EB7948D-65B7-4FEC-80B5-36D7629B101D}" type="datetimeFigureOut">
              <a:rPr lang="en-US" smtClean="0">
                <a:solidFill>
                  <a:prstClr val="black">
                    <a:tint val="75000"/>
                  </a:prstClr>
                </a:solidFill>
              </a:rPr>
              <a:pPr/>
              <a:t>8/9/2016</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5461671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ags" Target="../tags/tag2.xml"/><Relationship Id="rId3" Type="http://schemas.openxmlformats.org/officeDocument/2006/relationships/slideLayout" Target="../slideLayouts/slideLayout3.xml"/><Relationship Id="rId21" Type="http://schemas.openxmlformats.org/officeDocument/2006/relationships/tags" Target="../tags/tag5.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5" Type="http://schemas.openxmlformats.org/officeDocument/2006/relationships/image" Target="../media/image1.jp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ags" Target="../tags/tag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8.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7.xml"/><Relationship Id="rId10" Type="http://schemas.openxmlformats.org/officeDocument/2006/relationships/slideLayout" Target="../slideLayouts/slideLayout10.xml"/><Relationship Id="rId19" Type="http://schemas.openxmlformats.org/officeDocument/2006/relationships/tags" Target="../tags/tag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theme" Target="../theme/theme2.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19" Type="http://schemas.openxmlformats.org/officeDocument/2006/relationships/image" Target="../media/image1.jpg"/><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lumMod val="82000"/>
                <a:lumOff val="18000"/>
              </a:schemeClr>
            </a:gs>
            <a:gs pos="85000">
              <a:schemeClr val="accent1">
                <a:lumMod val="19000"/>
                <a:lumOff val="81000"/>
              </a:schemeClr>
            </a:gs>
          </a:gsLst>
          <a:lin ang="16200000" scaled="1"/>
          <a:tileRect/>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 Placeholder 2"/>
          <p:cNvSpPr>
            <a:spLocks noGrp="1"/>
          </p:cNvSpPr>
          <p:nvPr>
            <p:ph type="body" idx="1"/>
            <p:custDataLst>
              <p:tags r:id="rId18"/>
            </p:custDataLst>
          </p:nvPr>
        </p:nvSpPr>
        <p:spPr>
          <a:xfrm>
            <a:off x="457200" y="1295400"/>
            <a:ext cx="8229600" cy="487679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custDataLst>
              <p:tags r:id="rId19"/>
            </p:custDataLst>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B7948D-65B7-4FEC-80B5-36D7629B101D}" type="datetimeFigureOut">
              <a:rPr lang="en-US" smtClean="0">
                <a:solidFill>
                  <a:prstClr val="black">
                    <a:tint val="75000"/>
                  </a:prstClr>
                </a:solidFill>
              </a:rPr>
              <a:pPr/>
              <a:t>8/9/2016</a:t>
            </a:fld>
            <a:endParaRPr lang="en-US" dirty="0">
              <a:solidFill>
                <a:prstClr val="black">
                  <a:tint val="75000"/>
                </a:prstClr>
              </a:solidFill>
            </a:endParaRPr>
          </a:p>
        </p:txBody>
      </p:sp>
      <p:sp>
        <p:nvSpPr>
          <p:cNvPr id="5" name="Footer Placeholder 4"/>
          <p:cNvSpPr>
            <a:spLocks noGrp="1"/>
          </p:cNvSpPr>
          <p:nvPr>
            <p:ph type="ftr" sz="quarter" idx="3"/>
            <p:custDataLst>
              <p:tags r:id="rId20"/>
            </p:custDataLst>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custDataLst>
              <p:tags r:id="rId21"/>
            </p:custDataLst>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
        <p:nvSpPr>
          <p:cNvPr id="13" name="Title Placeholder 12"/>
          <p:cNvSpPr>
            <a:spLocks noGrp="1"/>
          </p:cNvSpPr>
          <p:nvPr>
            <p:ph type="title"/>
            <p:custDataLst>
              <p:tags r:id="rId22"/>
            </p:custDataLst>
          </p:nvPr>
        </p:nvSpPr>
        <p:spPr>
          <a:xfrm>
            <a:off x="457200" y="274638"/>
            <a:ext cx="8229600" cy="944562"/>
          </a:xfrm>
          <a:prstGeom prst="rect">
            <a:avLst/>
          </a:prstGeom>
        </p:spPr>
        <p:txBody>
          <a:bodyPr vert="horz" lIns="91440" tIns="45720" rIns="91440" bIns="45720" rtlCol="0" anchor="b" anchorCtr="0">
            <a:normAutofit/>
          </a:bodyPr>
          <a:lstStyle/>
          <a:p>
            <a:r>
              <a:rPr lang="en-US" dirty="0"/>
              <a:t>Click to edit Master title style</a:t>
            </a:r>
          </a:p>
        </p:txBody>
      </p:sp>
      <p:sp>
        <p:nvSpPr>
          <p:cNvPr id="11" name="Freeform 10"/>
          <p:cNvSpPr/>
          <p:nvPr>
            <p:custDataLst>
              <p:tags r:id="rId23"/>
            </p:custDataLst>
          </p:nvPr>
        </p:nvSpPr>
        <p:spPr>
          <a:xfrm rot="10800000">
            <a:off x="-1" y="5177797"/>
            <a:ext cx="9158512" cy="1680203"/>
          </a:xfrm>
          <a:custGeom>
            <a:avLst/>
            <a:gdLst/>
            <a:ahLst/>
            <a:cxnLst/>
            <a:rect l="l" t="t" r="r" b="b"/>
            <a:pathLst>
              <a:path w="9158512" h="1680203">
                <a:moveTo>
                  <a:pt x="0" y="1680203"/>
                </a:moveTo>
                <a:lnTo>
                  <a:pt x="8883" y="0"/>
                </a:lnTo>
                <a:lnTo>
                  <a:pt x="9158512" y="0"/>
                </a:lnTo>
                <a:lnTo>
                  <a:pt x="9158512" y="1592013"/>
                </a:lnTo>
                <a:cubicBezTo>
                  <a:pt x="7371490" y="-356354"/>
                  <a:pt x="4089849" y="442569"/>
                  <a:pt x="3770365" y="558415"/>
                </a:cubicBezTo>
                <a:cubicBezTo>
                  <a:pt x="3547599" y="639191"/>
                  <a:pt x="2423419" y="1651197"/>
                  <a:pt x="0" y="1680203"/>
                </a:cubicBezTo>
                <a:close/>
              </a:path>
            </a:pathLst>
          </a:custGeom>
          <a:gradFill flip="none" rotWithShape="1">
            <a:gsLst>
              <a:gs pos="0">
                <a:schemeClr val="accent1">
                  <a:lumMod val="97000"/>
                </a:schemeClr>
              </a:gs>
              <a:gs pos="71000">
                <a:schemeClr val="accent1">
                  <a:lumMod val="29000"/>
                  <a:lumOff val="71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11"/>
          <p:cNvSpPr/>
          <p:nvPr>
            <p:custDataLst>
              <p:tags r:id="rId24"/>
            </p:custDataLst>
          </p:nvPr>
        </p:nvSpPr>
        <p:spPr>
          <a:xfrm rot="10800000">
            <a:off x="-8824" y="5562600"/>
            <a:ext cx="9174590" cy="1295400"/>
          </a:xfrm>
          <a:custGeom>
            <a:avLst/>
            <a:gdLst>
              <a:gd name="connsiteX0" fmla="*/ 822968 w 9174355"/>
              <a:gd name="connsiteY0" fmla="*/ 1295017 h 1295400"/>
              <a:gd name="connsiteX1" fmla="*/ 0 w 9174355"/>
              <a:gd name="connsiteY1" fmla="*/ 1200566 h 1295400"/>
              <a:gd name="connsiteX2" fmla="*/ 0 w 9174355"/>
              <a:gd name="connsiteY2" fmla="*/ 0 h 1295400"/>
              <a:gd name="connsiteX3" fmla="*/ 9150500 w 9174355"/>
              <a:gd name="connsiteY3" fmla="*/ 0 h 1295400"/>
              <a:gd name="connsiteX4" fmla="*/ 9174301 w 9174355"/>
              <a:gd name="connsiteY4" fmla="*/ 1078126 h 1295400"/>
              <a:gd name="connsiteX5" fmla="*/ 3933545 w 9174355"/>
              <a:gd name="connsiteY5" fmla="*/ 507571 h 1295400"/>
              <a:gd name="connsiteX6" fmla="*/ 822968 w 9174355"/>
              <a:gd name="connsiteY6" fmla="*/ 1295017 h 1295400"/>
              <a:gd name="connsiteX0" fmla="*/ 822968 w 9174590"/>
              <a:gd name="connsiteY0" fmla="*/ 1295017 h 1295400"/>
              <a:gd name="connsiteX1" fmla="*/ 0 w 9174590"/>
              <a:gd name="connsiteY1" fmla="*/ 1200566 h 1295400"/>
              <a:gd name="connsiteX2" fmla="*/ 0 w 9174590"/>
              <a:gd name="connsiteY2" fmla="*/ 0 h 1295400"/>
              <a:gd name="connsiteX3" fmla="*/ 9169550 w 9174590"/>
              <a:gd name="connsiteY3" fmla="*/ 0 h 1295400"/>
              <a:gd name="connsiteX4" fmla="*/ 9174301 w 9174590"/>
              <a:gd name="connsiteY4" fmla="*/ 1078126 h 1295400"/>
              <a:gd name="connsiteX5" fmla="*/ 3933545 w 9174590"/>
              <a:gd name="connsiteY5" fmla="*/ 507571 h 1295400"/>
              <a:gd name="connsiteX6" fmla="*/ 822968 w 9174590"/>
              <a:gd name="connsiteY6" fmla="*/ 1295017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74590" h="1295400">
                <a:moveTo>
                  <a:pt x="822968" y="1295017"/>
                </a:moveTo>
                <a:cubicBezTo>
                  <a:pt x="558427" y="1291464"/>
                  <a:pt x="284227" y="1263053"/>
                  <a:pt x="0" y="1200566"/>
                </a:cubicBezTo>
                <a:lnTo>
                  <a:pt x="0" y="0"/>
                </a:lnTo>
                <a:lnTo>
                  <a:pt x="9169550" y="0"/>
                </a:lnTo>
                <a:cubicBezTo>
                  <a:pt x="9172256" y="304580"/>
                  <a:pt x="9175600" y="579914"/>
                  <a:pt x="9174301" y="1078126"/>
                </a:cubicBezTo>
                <a:cubicBezTo>
                  <a:pt x="7496993" y="197290"/>
                  <a:pt x="5262057" y="58536"/>
                  <a:pt x="3933545" y="507571"/>
                </a:cubicBezTo>
                <a:cubicBezTo>
                  <a:pt x="3055556" y="800128"/>
                  <a:pt x="2041778" y="1311389"/>
                  <a:pt x="822968" y="1295017"/>
                </a:cubicBezTo>
                <a:close/>
              </a:path>
            </a:pathLst>
          </a:custGeom>
          <a:gradFill flip="none" rotWithShape="1">
            <a:gsLst>
              <a:gs pos="0">
                <a:schemeClr val="accent1">
                  <a:lumMod val="75000"/>
                </a:schemeClr>
              </a:gs>
              <a:gs pos="96000">
                <a:schemeClr val="accent1">
                  <a:lumMod val="34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798307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7" r:id="rId15"/>
    <p:sldLayoutId id="2147483696" r:id="rId16"/>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right)">
                                      <p:cBhvr>
                                        <p:cTn id="7" dur="1400"/>
                                        <p:tgtEl>
                                          <p:spTgt spid="12"/>
                                        </p:tgtEl>
                                      </p:cBhvr>
                                    </p:animEffect>
                                  </p:childTnLst>
                                </p:cTn>
                              </p:par>
                              <p:par>
                                <p:cTn id="8" presetID="22" presetClass="entr" presetSubtype="8" fill="hold" grpId="0" nodeType="withEffect">
                                  <p:stCondLst>
                                    <p:cond delay="1000"/>
                                  </p:stCondLst>
                                  <p:childTnLst>
                                    <p:set>
                                      <p:cBhvr>
                                        <p:cTn id="9" dur="1" fill="hold">
                                          <p:stCondLst>
                                            <p:cond delay="0"/>
                                          </p:stCondLst>
                                        </p:cTn>
                                        <p:tgtEl>
                                          <p:spTgt spid="11"/>
                                        </p:tgtEl>
                                        <p:attrNameLst>
                                          <p:attrName>style.visibility</p:attrName>
                                        </p:attrNameLst>
                                      </p:cBhvr>
                                      <p:to>
                                        <p:strVal val="visible"/>
                                      </p:to>
                                    </p:set>
                                    <p:animEffect transition="in" filter="wipe(left)">
                                      <p:cBhvr>
                                        <p:cTn id="10" dur="900"/>
                                        <p:tgtEl>
                                          <p:spTgt spid="11"/>
                                        </p:tgtEl>
                                      </p:cBhvr>
                                    </p:animEffect>
                                  </p:childTnLst>
                                </p:cTn>
                              </p:par>
                              <p:par>
                                <p:cTn id="11" presetID="10" presetClass="entr" presetSubtype="0" fill="hold" nodeType="withEffect">
                                  <p:stCondLst>
                                    <p:cond delay="100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txStyles>
    <p:titleStyle>
      <a:lvl1pPr algn="l" defTabSz="914400" rtl="0" eaLnBrk="1" latinLnBrk="0" hangingPunct="1">
        <a:spcBef>
          <a:spcPct val="0"/>
        </a:spcBef>
        <a:buNone/>
        <a:defRPr sz="4000" b="0" i="0" u="none" kern="1200">
          <a:solidFill>
            <a:schemeClr val="tx2"/>
          </a:solidFill>
          <a:latin typeface="+mj-lt"/>
          <a:ea typeface="+mj-ea"/>
          <a:cs typeface="+mj-cs"/>
        </a:defRPr>
      </a:lvl1pPr>
    </p:titleStyle>
    <p:bodyStyle>
      <a:lvl1pPr marL="0" indent="0" algn="l" defTabSz="914400" rtl="0" eaLnBrk="1" latinLnBrk="0" hangingPunct="1">
        <a:spcBef>
          <a:spcPct val="20000"/>
        </a:spcBef>
        <a:buFontTx/>
        <a:buNone/>
        <a:defRPr sz="2400" kern="1200">
          <a:solidFill>
            <a:schemeClr val="tx1">
              <a:lumMod val="65000"/>
              <a:lumOff val="35000"/>
            </a:schemeClr>
          </a:solidFill>
          <a:latin typeface="+mn-lt"/>
          <a:ea typeface="+mn-ea"/>
          <a:cs typeface="+mn-cs"/>
        </a:defRPr>
      </a:lvl1pPr>
      <a:lvl2pPr marL="0" indent="0" algn="l" defTabSz="914400" rtl="0" eaLnBrk="1" latinLnBrk="0" hangingPunct="1">
        <a:spcBef>
          <a:spcPct val="20000"/>
        </a:spcBef>
        <a:buFontTx/>
        <a:buNone/>
        <a:defRPr sz="2400" b="0" i="0" u="none" kern="1200">
          <a:solidFill>
            <a:schemeClr val="tx1">
              <a:lumMod val="65000"/>
              <a:lumOff val="35000"/>
            </a:schemeClr>
          </a:solidFill>
          <a:latin typeface="+mn-lt"/>
          <a:ea typeface="+mn-ea"/>
          <a:cs typeface="+mn-cs"/>
        </a:defRPr>
      </a:lvl2pPr>
      <a:lvl3pPr marL="0" indent="0" algn="l" defTabSz="914400" rtl="0" eaLnBrk="1" latinLnBrk="0" hangingPunct="1">
        <a:spcBef>
          <a:spcPct val="20000"/>
        </a:spcBef>
        <a:buFontTx/>
        <a:buNone/>
        <a:defRPr sz="2400" kern="1200">
          <a:solidFill>
            <a:schemeClr val="tx1">
              <a:lumMod val="65000"/>
              <a:lumOff val="35000"/>
            </a:schemeClr>
          </a:solidFill>
          <a:latin typeface="+mn-lt"/>
          <a:ea typeface="+mn-ea"/>
          <a:cs typeface="+mn-cs"/>
        </a:defRPr>
      </a:lvl3pPr>
      <a:lvl4pPr marL="0" indent="0" algn="l" defTabSz="914400" rtl="0" eaLnBrk="1" latinLnBrk="0" hangingPunct="1">
        <a:spcBef>
          <a:spcPct val="20000"/>
        </a:spcBef>
        <a:buFontTx/>
        <a:buNone/>
        <a:defRPr sz="2400" kern="1200">
          <a:solidFill>
            <a:schemeClr val="tx1">
              <a:lumMod val="65000"/>
              <a:lumOff val="35000"/>
            </a:schemeClr>
          </a:solidFill>
          <a:latin typeface="+mn-lt"/>
          <a:ea typeface="+mn-ea"/>
          <a:cs typeface="+mn-cs"/>
        </a:defRPr>
      </a:lvl4pPr>
      <a:lvl5pPr marL="0" indent="0" algn="l" defTabSz="914400" rtl="0" eaLnBrk="1" latinLnBrk="0" hangingPunct="1">
        <a:spcBef>
          <a:spcPct val="20000"/>
        </a:spcBef>
        <a:buFontTx/>
        <a:buNone/>
        <a:defRPr sz="24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bg1">
                <a:lumMod val="82000"/>
                <a:lumOff val="18000"/>
              </a:schemeClr>
            </a:gs>
            <a:gs pos="85000">
              <a:schemeClr val="accent1">
                <a:lumMod val="19000"/>
                <a:lumOff val="81000"/>
              </a:schemeClr>
            </a:gs>
          </a:gsLst>
          <a:lin ang="16200000" scaled="1"/>
          <a:tileRect/>
        </a:gra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 Placeholder 2"/>
          <p:cNvSpPr>
            <a:spLocks noGrp="1"/>
          </p:cNvSpPr>
          <p:nvPr>
            <p:ph type="body" idx="1"/>
          </p:nvPr>
        </p:nvSpPr>
        <p:spPr>
          <a:xfrm>
            <a:off x="457200" y="1295400"/>
            <a:ext cx="8229600" cy="487679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B7948D-65B7-4FEC-80B5-36D7629B101D}" type="datetimeFigureOut">
              <a:rPr lang="en-US" smtClean="0">
                <a:solidFill>
                  <a:prstClr val="black">
                    <a:tint val="75000"/>
                  </a:prstClr>
                </a:solidFill>
              </a:rPr>
              <a:pPr/>
              <a:t>8/9/2016</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
        <p:nvSpPr>
          <p:cNvPr id="13" name="Title Placeholder 12"/>
          <p:cNvSpPr>
            <a:spLocks noGrp="1"/>
          </p:cNvSpPr>
          <p:nvPr>
            <p:ph type="title"/>
          </p:nvPr>
        </p:nvSpPr>
        <p:spPr>
          <a:xfrm>
            <a:off x="457200" y="274638"/>
            <a:ext cx="8229600" cy="944562"/>
          </a:xfrm>
          <a:prstGeom prst="rect">
            <a:avLst/>
          </a:prstGeom>
        </p:spPr>
        <p:txBody>
          <a:bodyPr vert="horz" lIns="91440" tIns="45720" rIns="91440" bIns="45720" rtlCol="0" anchor="b" anchorCtr="0">
            <a:normAutofit/>
          </a:bodyPr>
          <a:lstStyle/>
          <a:p>
            <a:r>
              <a:rPr lang="en-US" dirty="0"/>
              <a:t>Click to edit Master title style</a:t>
            </a:r>
          </a:p>
        </p:txBody>
      </p:sp>
      <p:sp>
        <p:nvSpPr>
          <p:cNvPr id="11" name="Freeform 10"/>
          <p:cNvSpPr/>
          <p:nvPr userDrawn="1"/>
        </p:nvSpPr>
        <p:spPr>
          <a:xfrm rot="10800000">
            <a:off x="-1" y="5177797"/>
            <a:ext cx="9158512" cy="1680203"/>
          </a:xfrm>
          <a:custGeom>
            <a:avLst/>
            <a:gdLst/>
            <a:ahLst/>
            <a:cxnLst/>
            <a:rect l="l" t="t" r="r" b="b"/>
            <a:pathLst>
              <a:path w="9158512" h="1680203">
                <a:moveTo>
                  <a:pt x="0" y="1680203"/>
                </a:moveTo>
                <a:lnTo>
                  <a:pt x="8883" y="0"/>
                </a:lnTo>
                <a:lnTo>
                  <a:pt x="9158512" y="0"/>
                </a:lnTo>
                <a:lnTo>
                  <a:pt x="9158512" y="1592013"/>
                </a:lnTo>
                <a:cubicBezTo>
                  <a:pt x="7371490" y="-356354"/>
                  <a:pt x="4089849" y="442569"/>
                  <a:pt x="3770365" y="558415"/>
                </a:cubicBezTo>
                <a:cubicBezTo>
                  <a:pt x="3547599" y="639191"/>
                  <a:pt x="2423419" y="1651197"/>
                  <a:pt x="0" y="1680203"/>
                </a:cubicBezTo>
                <a:close/>
              </a:path>
            </a:pathLst>
          </a:custGeom>
          <a:gradFill flip="none" rotWithShape="1">
            <a:gsLst>
              <a:gs pos="0">
                <a:schemeClr val="accent1">
                  <a:lumMod val="97000"/>
                </a:schemeClr>
              </a:gs>
              <a:gs pos="71000">
                <a:schemeClr val="accent1">
                  <a:lumMod val="29000"/>
                  <a:lumOff val="71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11"/>
          <p:cNvSpPr/>
          <p:nvPr userDrawn="1"/>
        </p:nvSpPr>
        <p:spPr>
          <a:xfrm rot="10800000">
            <a:off x="-8824" y="5562600"/>
            <a:ext cx="9174590" cy="1295400"/>
          </a:xfrm>
          <a:custGeom>
            <a:avLst/>
            <a:gdLst>
              <a:gd name="connsiteX0" fmla="*/ 822968 w 9174355"/>
              <a:gd name="connsiteY0" fmla="*/ 1295017 h 1295400"/>
              <a:gd name="connsiteX1" fmla="*/ 0 w 9174355"/>
              <a:gd name="connsiteY1" fmla="*/ 1200566 h 1295400"/>
              <a:gd name="connsiteX2" fmla="*/ 0 w 9174355"/>
              <a:gd name="connsiteY2" fmla="*/ 0 h 1295400"/>
              <a:gd name="connsiteX3" fmla="*/ 9150500 w 9174355"/>
              <a:gd name="connsiteY3" fmla="*/ 0 h 1295400"/>
              <a:gd name="connsiteX4" fmla="*/ 9174301 w 9174355"/>
              <a:gd name="connsiteY4" fmla="*/ 1078126 h 1295400"/>
              <a:gd name="connsiteX5" fmla="*/ 3933545 w 9174355"/>
              <a:gd name="connsiteY5" fmla="*/ 507571 h 1295400"/>
              <a:gd name="connsiteX6" fmla="*/ 822968 w 9174355"/>
              <a:gd name="connsiteY6" fmla="*/ 1295017 h 1295400"/>
              <a:gd name="connsiteX0" fmla="*/ 822968 w 9174590"/>
              <a:gd name="connsiteY0" fmla="*/ 1295017 h 1295400"/>
              <a:gd name="connsiteX1" fmla="*/ 0 w 9174590"/>
              <a:gd name="connsiteY1" fmla="*/ 1200566 h 1295400"/>
              <a:gd name="connsiteX2" fmla="*/ 0 w 9174590"/>
              <a:gd name="connsiteY2" fmla="*/ 0 h 1295400"/>
              <a:gd name="connsiteX3" fmla="*/ 9169550 w 9174590"/>
              <a:gd name="connsiteY3" fmla="*/ 0 h 1295400"/>
              <a:gd name="connsiteX4" fmla="*/ 9174301 w 9174590"/>
              <a:gd name="connsiteY4" fmla="*/ 1078126 h 1295400"/>
              <a:gd name="connsiteX5" fmla="*/ 3933545 w 9174590"/>
              <a:gd name="connsiteY5" fmla="*/ 507571 h 1295400"/>
              <a:gd name="connsiteX6" fmla="*/ 822968 w 9174590"/>
              <a:gd name="connsiteY6" fmla="*/ 1295017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74590" h="1295400">
                <a:moveTo>
                  <a:pt x="822968" y="1295017"/>
                </a:moveTo>
                <a:cubicBezTo>
                  <a:pt x="558427" y="1291464"/>
                  <a:pt x="284227" y="1263053"/>
                  <a:pt x="0" y="1200566"/>
                </a:cubicBezTo>
                <a:lnTo>
                  <a:pt x="0" y="0"/>
                </a:lnTo>
                <a:lnTo>
                  <a:pt x="9169550" y="0"/>
                </a:lnTo>
                <a:cubicBezTo>
                  <a:pt x="9172256" y="304580"/>
                  <a:pt x="9175600" y="579914"/>
                  <a:pt x="9174301" y="1078126"/>
                </a:cubicBezTo>
                <a:cubicBezTo>
                  <a:pt x="7496993" y="197290"/>
                  <a:pt x="5262057" y="58536"/>
                  <a:pt x="3933545" y="507571"/>
                </a:cubicBezTo>
                <a:cubicBezTo>
                  <a:pt x="3055556" y="800128"/>
                  <a:pt x="2041778" y="1311389"/>
                  <a:pt x="822968" y="1295017"/>
                </a:cubicBezTo>
                <a:close/>
              </a:path>
            </a:pathLst>
          </a:custGeom>
          <a:gradFill flip="none" rotWithShape="1">
            <a:gsLst>
              <a:gs pos="0">
                <a:schemeClr val="accent1">
                  <a:lumMod val="75000"/>
                </a:schemeClr>
              </a:gs>
              <a:gs pos="96000">
                <a:schemeClr val="accent1">
                  <a:lumMod val="34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33919974"/>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914400" rtl="0" eaLnBrk="1" latinLnBrk="0" hangingPunct="1">
        <a:spcBef>
          <a:spcPct val="0"/>
        </a:spcBef>
        <a:buNone/>
        <a:defRPr sz="4000" kern="1200">
          <a:solidFill>
            <a:schemeClr val="tx2"/>
          </a:solidFill>
          <a:latin typeface="+mj-lt"/>
          <a:ea typeface="+mj-ea"/>
          <a:cs typeface="+mj-cs"/>
        </a:defRPr>
      </a:lvl1pPr>
    </p:titleStyle>
    <p:bodyStyle>
      <a:lvl1pPr marL="0" indent="0" algn="l" defTabSz="914400" rtl="0" eaLnBrk="1" latinLnBrk="0" hangingPunct="1">
        <a:spcBef>
          <a:spcPct val="20000"/>
        </a:spcBef>
        <a:buFontTx/>
        <a:buNone/>
        <a:defRPr sz="2400" kern="1200">
          <a:solidFill>
            <a:schemeClr val="tx1">
              <a:lumMod val="65000"/>
              <a:lumOff val="35000"/>
            </a:schemeClr>
          </a:solidFill>
          <a:latin typeface="+mn-lt"/>
          <a:ea typeface="+mn-ea"/>
          <a:cs typeface="+mn-cs"/>
        </a:defRPr>
      </a:lvl1pPr>
      <a:lvl2pPr marL="0" indent="0" algn="l" defTabSz="914400" rtl="0" eaLnBrk="1" latinLnBrk="0" hangingPunct="1">
        <a:spcBef>
          <a:spcPct val="20000"/>
        </a:spcBef>
        <a:buFontTx/>
        <a:buNone/>
        <a:defRPr sz="2400" kern="1200">
          <a:solidFill>
            <a:schemeClr val="tx1">
              <a:lumMod val="65000"/>
              <a:lumOff val="35000"/>
            </a:schemeClr>
          </a:solidFill>
          <a:latin typeface="+mn-lt"/>
          <a:ea typeface="+mn-ea"/>
          <a:cs typeface="+mn-cs"/>
        </a:defRPr>
      </a:lvl2pPr>
      <a:lvl3pPr marL="0" indent="0" algn="l" defTabSz="914400" rtl="0" eaLnBrk="1" latinLnBrk="0" hangingPunct="1">
        <a:spcBef>
          <a:spcPct val="20000"/>
        </a:spcBef>
        <a:buFontTx/>
        <a:buNone/>
        <a:defRPr sz="2400" kern="1200">
          <a:solidFill>
            <a:schemeClr val="tx1">
              <a:lumMod val="65000"/>
              <a:lumOff val="35000"/>
            </a:schemeClr>
          </a:solidFill>
          <a:latin typeface="+mn-lt"/>
          <a:ea typeface="+mn-ea"/>
          <a:cs typeface="+mn-cs"/>
        </a:defRPr>
      </a:lvl3pPr>
      <a:lvl4pPr marL="0" indent="0" algn="l" defTabSz="914400" rtl="0" eaLnBrk="1" latinLnBrk="0" hangingPunct="1">
        <a:spcBef>
          <a:spcPct val="20000"/>
        </a:spcBef>
        <a:buFontTx/>
        <a:buNone/>
        <a:defRPr sz="2400" kern="1200">
          <a:solidFill>
            <a:schemeClr val="tx1">
              <a:lumMod val="65000"/>
              <a:lumOff val="35000"/>
            </a:schemeClr>
          </a:solidFill>
          <a:latin typeface="+mn-lt"/>
          <a:ea typeface="+mn-ea"/>
          <a:cs typeface="+mn-cs"/>
        </a:defRPr>
      </a:lvl4pPr>
      <a:lvl5pPr marL="0" indent="0" algn="l" defTabSz="914400" rtl="0" eaLnBrk="1" latinLnBrk="0" hangingPunct="1">
        <a:spcBef>
          <a:spcPct val="20000"/>
        </a:spcBef>
        <a:buFontTx/>
        <a:buNone/>
        <a:defRPr sz="24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77.xml"/><Relationship Id="rId7" Type="http://schemas.openxmlformats.org/officeDocument/2006/relationships/image" Target="../media/image5.jpg"/><Relationship Id="rId2" Type="http://schemas.openxmlformats.org/officeDocument/2006/relationships/tags" Target="../tags/tag76.xml"/><Relationship Id="rId1" Type="http://schemas.openxmlformats.org/officeDocument/2006/relationships/tags" Target="../tags/tag75.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diagramColors" Target="../diagrams/colors2.xml"/><Relationship Id="rId18" Type="http://schemas.openxmlformats.org/officeDocument/2006/relationships/image" Target="../media/image21.png"/><Relationship Id="rId3" Type="http://schemas.openxmlformats.org/officeDocument/2006/relationships/tags" Target="../tags/tag132.xml"/><Relationship Id="rId7" Type="http://schemas.openxmlformats.org/officeDocument/2006/relationships/tags" Target="../tags/tag136.xml"/><Relationship Id="rId12" Type="http://schemas.openxmlformats.org/officeDocument/2006/relationships/diagramQuickStyle" Target="../diagrams/quickStyle2.xml"/><Relationship Id="rId17" Type="http://schemas.openxmlformats.org/officeDocument/2006/relationships/image" Target="../media/image20.png"/><Relationship Id="rId2" Type="http://schemas.openxmlformats.org/officeDocument/2006/relationships/tags" Target="../tags/tag131.xml"/><Relationship Id="rId16" Type="http://schemas.openxmlformats.org/officeDocument/2006/relationships/image" Target="../media/image19.png"/><Relationship Id="rId1" Type="http://schemas.openxmlformats.org/officeDocument/2006/relationships/tags" Target="../tags/tag130.xml"/><Relationship Id="rId6" Type="http://schemas.openxmlformats.org/officeDocument/2006/relationships/tags" Target="../tags/tag135.xml"/><Relationship Id="rId11" Type="http://schemas.openxmlformats.org/officeDocument/2006/relationships/diagramLayout" Target="../diagrams/layout2.xml"/><Relationship Id="rId5" Type="http://schemas.openxmlformats.org/officeDocument/2006/relationships/tags" Target="../tags/tag134.xml"/><Relationship Id="rId15" Type="http://schemas.openxmlformats.org/officeDocument/2006/relationships/image" Target="../media/image18.png"/><Relationship Id="rId10" Type="http://schemas.openxmlformats.org/officeDocument/2006/relationships/diagramData" Target="../diagrams/data2.xml"/><Relationship Id="rId4" Type="http://schemas.openxmlformats.org/officeDocument/2006/relationships/tags" Target="../tags/tag133.xml"/><Relationship Id="rId9" Type="http://schemas.openxmlformats.org/officeDocument/2006/relationships/notesSlide" Target="../notesSlides/notesSlide1.xml"/><Relationship Id="rId14" Type="http://schemas.microsoft.com/office/2007/relationships/diagramDrawing" Target="../diagrams/drawing2.xml"/></Relationships>
</file>

<file path=ppt/slides/_rels/slide11.xml.rels><?xml version="1.0" encoding="UTF-8" standalone="yes"?>
<Relationships xmlns="http://schemas.openxmlformats.org/package/2006/relationships"><Relationship Id="rId3" Type="http://schemas.openxmlformats.org/officeDocument/2006/relationships/tags" Target="../tags/tag139.xml"/><Relationship Id="rId2" Type="http://schemas.openxmlformats.org/officeDocument/2006/relationships/tags" Target="../tags/tag138.xml"/><Relationship Id="rId1" Type="http://schemas.openxmlformats.org/officeDocument/2006/relationships/tags" Target="../tags/tag137.xml"/><Relationship Id="rId6" Type="http://schemas.openxmlformats.org/officeDocument/2006/relationships/image" Target="../media/image22.png"/><Relationship Id="rId5" Type="http://schemas.openxmlformats.org/officeDocument/2006/relationships/slideLayout" Target="../slideLayouts/slideLayout3.xml"/><Relationship Id="rId4" Type="http://schemas.openxmlformats.org/officeDocument/2006/relationships/tags" Target="../tags/tag140.xml"/></Relationships>
</file>

<file path=ppt/slides/_rels/slide12.xml.rels><?xml version="1.0" encoding="UTF-8" standalone="yes"?>
<Relationships xmlns="http://schemas.openxmlformats.org/package/2006/relationships"><Relationship Id="rId3" Type="http://schemas.openxmlformats.org/officeDocument/2006/relationships/tags" Target="../tags/tag143.xml"/><Relationship Id="rId2" Type="http://schemas.openxmlformats.org/officeDocument/2006/relationships/tags" Target="../tags/tag142.xml"/><Relationship Id="rId1" Type="http://schemas.openxmlformats.org/officeDocument/2006/relationships/tags" Target="../tags/tag141.xml"/><Relationship Id="rId6" Type="http://schemas.openxmlformats.org/officeDocument/2006/relationships/image" Target="../media/image23.png"/><Relationship Id="rId5" Type="http://schemas.openxmlformats.org/officeDocument/2006/relationships/slideLayout" Target="../slideLayouts/slideLayout3.xml"/><Relationship Id="rId4" Type="http://schemas.openxmlformats.org/officeDocument/2006/relationships/tags" Target="../tags/tag144.xml"/></Relationships>
</file>

<file path=ppt/slides/_rels/slide13.xml.rels><?xml version="1.0" encoding="UTF-8" standalone="yes"?>
<Relationships xmlns="http://schemas.openxmlformats.org/package/2006/relationships"><Relationship Id="rId3" Type="http://schemas.openxmlformats.org/officeDocument/2006/relationships/tags" Target="../tags/tag147.xml"/><Relationship Id="rId2" Type="http://schemas.openxmlformats.org/officeDocument/2006/relationships/tags" Target="../tags/tag146.xml"/><Relationship Id="rId1" Type="http://schemas.openxmlformats.org/officeDocument/2006/relationships/tags" Target="../tags/tag145.xml"/><Relationship Id="rId6" Type="http://schemas.openxmlformats.org/officeDocument/2006/relationships/image" Target="../media/image24.png"/><Relationship Id="rId5" Type="http://schemas.openxmlformats.org/officeDocument/2006/relationships/slideLayout" Target="../slideLayouts/slideLayout3.xml"/><Relationship Id="rId4" Type="http://schemas.openxmlformats.org/officeDocument/2006/relationships/tags" Target="../tags/tag148.xml"/></Relationships>
</file>

<file path=ppt/slides/_rels/slide14.xml.rels><?xml version="1.0" encoding="UTF-8" standalone="yes"?>
<Relationships xmlns="http://schemas.openxmlformats.org/package/2006/relationships"><Relationship Id="rId3" Type="http://schemas.openxmlformats.org/officeDocument/2006/relationships/tags" Target="../tags/tag151.xml"/><Relationship Id="rId2" Type="http://schemas.openxmlformats.org/officeDocument/2006/relationships/tags" Target="../tags/tag150.xml"/><Relationship Id="rId1" Type="http://schemas.openxmlformats.org/officeDocument/2006/relationships/tags" Target="../tags/tag149.xml"/><Relationship Id="rId6" Type="http://schemas.openxmlformats.org/officeDocument/2006/relationships/image" Target="../media/image25.png"/><Relationship Id="rId5" Type="http://schemas.openxmlformats.org/officeDocument/2006/relationships/slideLayout" Target="../slideLayouts/slideLayout3.xml"/><Relationship Id="rId4" Type="http://schemas.openxmlformats.org/officeDocument/2006/relationships/tags" Target="../tags/tag152.xml"/></Relationships>
</file>

<file path=ppt/slides/_rels/slide15.xml.rels><?xml version="1.0" encoding="UTF-8" standalone="yes"?>
<Relationships xmlns="http://schemas.openxmlformats.org/package/2006/relationships"><Relationship Id="rId3" Type="http://schemas.openxmlformats.org/officeDocument/2006/relationships/tags" Target="../tags/tag155.xml"/><Relationship Id="rId2" Type="http://schemas.openxmlformats.org/officeDocument/2006/relationships/tags" Target="../tags/tag154.xml"/><Relationship Id="rId1" Type="http://schemas.openxmlformats.org/officeDocument/2006/relationships/tags" Target="../tags/tag153.xml"/><Relationship Id="rId6" Type="http://schemas.openxmlformats.org/officeDocument/2006/relationships/image" Target="../media/image26.png"/><Relationship Id="rId5" Type="http://schemas.openxmlformats.org/officeDocument/2006/relationships/slideLayout" Target="../slideLayouts/slideLayout3.xml"/><Relationship Id="rId4" Type="http://schemas.openxmlformats.org/officeDocument/2006/relationships/tags" Target="../tags/tag156.xml"/></Relationships>
</file>

<file path=ppt/slides/_rels/slide16.xml.rels><?xml version="1.0" encoding="UTF-8" standalone="yes"?>
<Relationships xmlns="http://schemas.openxmlformats.org/package/2006/relationships"><Relationship Id="rId3" Type="http://schemas.openxmlformats.org/officeDocument/2006/relationships/tags" Target="../tags/tag159.xml"/><Relationship Id="rId2" Type="http://schemas.openxmlformats.org/officeDocument/2006/relationships/tags" Target="../tags/tag158.xml"/><Relationship Id="rId1" Type="http://schemas.openxmlformats.org/officeDocument/2006/relationships/tags" Target="../tags/tag157.xml"/><Relationship Id="rId5" Type="http://schemas.openxmlformats.org/officeDocument/2006/relationships/image" Target="../media/image27.png"/><Relationship Id="rId4"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tags" Target="../tags/tag162.xml"/><Relationship Id="rId2" Type="http://schemas.openxmlformats.org/officeDocument/2006/relationships/tags" Target="../tags/tag161.xml"/><Relationship Id="rId1" Type="http://schemas.openxmlformats.org/officeDocument/2006/relationships/tags" Target="../tags/tag160.xml"/><Relationship Id="rId6" Type="http://schemas.openxmlformats.org/officeDocument/2006/relationships/image" Target="../media/image27.png"/><Relationship Id="rId5" Type="http://schemas.openxmlformats.org/officeDocument/2006/relationships/slideLayout" Target="../slideLayouts/slideLayout12.xml"/><Relationship Id="rId4" Type="http://schemas.openxmlformats.org/officeDocument/2006/relationships/tags" Target="../tags/tag163.xml"/></Relationships>
</file>

<file path=ppt/slides/_rels/slide18.xml.rels><?xml version="1.0" encoding="UTF-8" standalone="yes"?>
<Relationships xmlns="http://schemas.openxmlformats.org/package/2006/relationships"><Relationship Id="rId8" Type="http://schemas.openxmlformats.org/officeDocument/2006/relationships/tags" Target="../tags/tag171.xml"/><Relationship Id="rId13" Type="http://schemas.openxmlformats.org/officeDocument/2006/relationships/tags" Target="../tags/tag176.xml"/><Relationship Id="rId18" Type="http://schemas.openxmlformats.org/officeDocument/2006/relationships/tags" Target="../tags/tag181.xml"/><Relationship Id="rId3" Type="http://schemas.openxmlformats.org/officeDocument/2006/relationships/tags" Target="../tags/tag166.xml"/><Relationship Id="rId7" Type="http://schemas.openxmlformats.org/officeDocument/2006/relationships/tags" Target="../tags/tag170.xml"/><Relationship Id="rId12" Type="http://schemas.openxmlformats.org/officeDocument/2006/relationships/tags" Target="../tags/tag175.xml"/><Relationship Id="rId17" Type="http://schemas.openxmlformats.org/officeDocument/2006/relationships/tags" Target="../tags/tag180.xml"/><Relationship Id="rId2" Type="http://schemas.openxmlformats.org/officeDocument/2006/relationships/tags" Target="../tags/tag165.xml"/><Relationship Id="rId16" Type="http://schemas.openxmlformats.org/officeDocument/2006/relationships/tags" Target="../tags/tag179.xml"/><Relationship Id="rId20" Type="http://schemas.openxmlformats.org/officeDocument/2006/relationships/image" Target="../media/image28.png"/><Relationship Id="rId1" Type="http://schemas.openxmlformats.org/officeDocument/2006/relationships/tags" Target="../tags/tag164.xml"/><Relationship Id="rId6" Type="http://schemas.openxmlformats.org/officeDocument/2006/relationships/tags" Target="../tags/tag169.xml"/><Relationship Id="rId11" Type="http://schemas.openxmlformats.org/officeDocument/2006/relationships/tags" Target="../tags/tag174.xml"/><Relationship Id="rId5" Type="http://schemas.openxmlformats.org/officeDocument/2006/relationships/tags" Target="../tags/tag168.xml"/><Relationship Id="rId15" Type="http://schemas.openxmlformats.org/officeDocument/2006/relationships/tags" Target="../tags/tag178.xml"/><Relationship Id="rId10" Type="http://schemas.openxmlformats.org/officeDocument/2006/relationships/tags" Target="../tags/tag173.xml"/><Relationship Id="rId19" Type="http://schemas.openxmlformats.org/officeDocument/2006/relationships/slideLayout" Target="../slideLayouts/slideLayout2.xml"/><Relationship Id="rId4" Type="http://schemas.openxmlformats.org/officeDocument/2006/relationships/tags" Target="../tags/tag167.xml"/><Relationship Id="rId9" Type="http://schemas.openxmlformats.org/officeDocument/2006/relationships/tags" Target="../tags/tag172.xml"/><Relationship Id="rId14" Type="http://schemas.openxmlformats.org/officeDocument/2006/relationships/tags" Target="../tags/tag177.xml"/></Relationships>
</file>

<file path=ppt/slides/_rels/slide19.xml.rels><?xml version="1.0" encoding="UTF-8" standalone="yes"?>
<Relationships xmlns="http://schemas.openxmlformats.org/package/2006/relationships"><Relationship Id="rId3" Type="http://schemas.openxmlformats.org/officeDocument/2006/relationships/tags" Target="../tags/tag184.xml"/><Relationship Id="rId2" Type="http://schemas.openxmlformats.org/officeDocument/2006/relationships/tags" Target="../tags/tag183.xml"/><Relationship Id="rId1" Type="http://schemas.openxmlformats.org/officeDocument/2006/relationships/tags" Target="../tags/tag182.xml"/><Relationship Id="rId5" Type="http://schemas.openxmlformats.org/officeDocument/2006/relationships/image" Target="../media/image29.png"/><Relationship Id="rId4"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tags" Target="../tags/tag80.xml"/><Relationship Id="rId7" Type="http://schemas.openxmlformats.org/officeDocument/2006/relationships/image" Target="../media/image7.png"/><Relationship Id="rId2" Type="http://schemas.openxmlformats.org/officeDocument/2006/relationships/tags" Target="../tags/tag79.xml"/><Relationship Id="rId1" Type="http://schemas.openxmlformats.org/officeDocument/2006/relationships/tags" Target="../tags/tag78.xml"/><Relationship Id="rId6" Type="http://schemas.openxmlformats.org/officeDocument/2006/relationships/image" Target="../media/image6.png"/><Relationship Id="rId5" Type="http://schemas.openxmlformats.org/officeDocument/2006/relationships/slideLayout" Target="../slideLayouts/slideLayout2.xml"/><Relationship Id="rId4" Type="http://schemas.openxmlformats.org/officeDocument/2006/relationships/tags" Target="../tags/tag81.xml"/></Relationships>
</file>

<file path=ppt/slides/_rels/slide20.xml.rels><?xml version="1.0" encoding="UTF-8" standalone="yes"?>
<Relationships xmlns="http://schemas.openxmlformats.org/package/2006/relationships"><Relationship Id="rId3" Type="http://schemas.openxmlformats.org/officeDocument/2006/relationships/tags" Target="../tags/tag187.xml"/><Relationship Id="rId7" Type="http://schemas.openxmlformats.org/officeDocument/2006/relationships/image" Target="../media/image31.png"/><Relationship Id="rId2" Type="http://schemas.openxmlformats.org/officeDocument/2006/relationships/tags" Target="../tags/tag186.xml"/><Relationship Id="rId1" Type="http://schemas.openxmlformats.org/officeDocument/2006/relationships/tags" Target="../tags/tag185.xml"/><Relationship Id="rId6" Type="http://schemas.openxmlformats.org/officeDocument/2006/relationships/image" Target="../media/image30.png"/><Relationship Id="rId5" Type="http://schemas.openxmlformats.org/officeDocument/2006/relationships/slideLayout" Target="../slideLayouts/slideLayout10.xml"/><Relationship Id="rId4" Type="http://schemas.openxmlformats.org/officeDocument/2006/relationships/tags" Target="../tags/tag188.xml"/></Relationships>
</file>

<file path=ppt/slides/_rels/slide21.xml.rels><?xml version="1.0" encoding="UTF-8" standalone="yes"?>
<Relationships xmlns="http://schemas.openxmlformats.org/package/2006/relationships"><Relationship Id="rId3" Type="http://schemas.openxmlformats.org/officeDocument/2006/relationships/tags" Target="../tags/tag191.xml"/><Relationship Id="rId7" Type="http://schemas.openxmlformats.org/officeDocument/2006/relationships/image" Target="../media/image12.png"/><Relationship Id="rId2" Type="http://schemas.openxmlformats.org/officeDocument/2006/relationships/tags" Target="../tags/tag190.xml"/><Relationship Id="rId1" Type="http://schemas.openxmlformats.org/officeDocument/2006/relationships/tags" Target="../tags/tag189.xml"/><Relationship Id="rId6" Type="http://schemas.openxmlformats.org/officeDocument/2006/relationships/slideLayout" Target="../slideLayouts/slideLayout7.xml"/><Relationship Id="rId5" Type="http://schemas.openxmlformats.org/officeDocument/2006/relationships/tags" Target="../tags/tag193.xml"/><Relationship Id="rId4" Type="http://schemas.openxmlformats.org/officeDocument/2006/relationships/tags" Target="../tags/tag192.xml"/></Relationships>
</file>

<file path=ppt/slides/_rels/slide22.xml.rels><?xml version="1.0" encoding="UTF-8" standalone="yes"?>
<Relationships xmlns="http://schemas.openxmlformats.org/package/2006/relationships"><Relationship Id="rId3" Type="http://schemas.openxmlformats.org/officeDocument/2006/relationships/tags" Target="../tags/tag196.xml"/><Relationship Id="rId7" Type="http://schemas.openxmlformats.org/officeDocument/2006/relationships/image" Target="../media/image32.png"/><Relationship Id="rId2" Type="http://schemas.openxmlformats.org/officeDocument/2006/relationships/tags" Target="../tags/tag195.xml"/><Relationship Id="rId1" Type="http://schemas.openxmlformats.org/officeDocument/2006/relationships/tags" Target="../tags/tag194.xml"/><Relationship Id="rId6" Type="http://schemas.openxmlformats.org/officeDocument/2006/relationships/hyperlink" Target="https://www.myhdsb.ca/Pages/default.aspx" TargetMode="External"/><Relationship Id="rId5" Type="http://schemas.openxmlformats.org/officeDocument/2006/relationships/hyperlink" Target="http://www.msdsforschools.ca/" TargetMode="External"/><Relationship Id="rId4"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tags" Target="../tags/tag199.xml"/><Relationship Id="rId7" Type="http://schemas.openxmlformats.org/officeDocument/2006/relationships/image" Target="../media/image35.png"/><Relationship Id="rId2" Type="http://schemas.openxmlformats.org/officeDocument/2006/relationships/tags" Target="../tags/tag198.xml"/><Relationship Id="rId1" Type="http://schemas.openxmlformats.org/officeDocument/2006/relationships/tags" Target="../tags/tag197.xml"/><Relationship Id="rId6" Type="http://schemas.openxmlformats.org/officeDocument/2006/relationships/image" Target="../media/image34.png"/><Relationship Id="rId5" Type="http://schemas.openxmlformats.org/officeDocument/2006/relationships/image" Target="../media/image33.jpg"/><Relationship Id="rId4" Type="http://schemas.openxmlformats.org/officeDocument/2006/relationships/slideLayout" Target="../slideLayouts/slideLayout2.xml"/><Relationship Id="rId9" Type="http://schemas.openxmlformats.org/officeDocument/2006/relationships/image" Target="../media/image37.png"/></Relationships>
</file>

<file path=ppt/slides/_rels/slide24.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tags" Target="../tags/tag202.xml"/><Relationship Id="rId7" Type="http://schemas.openxmlformats.org/officeDocument/2006/relationships/image" Target="../media/image40.png"/><Relationship Id="rId2" Type="http://schemas.openxmlformats.org/officeDocument/2006/relationships/tags" Target="../tags/tag201.xml"/><Relationship Id="rId1" Type="http://schemas.openxmlformats.org/officeDocument/2006/relationships/tags" Target="../tags/tag200.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tags" Target="../tags/tag205.xml"/><Relationship Id="rId7" Type="http://schemas.openxmlformats.org/officeDocument/2006/relationships/image" Target="../media/image43.png"/><Relationship Id="rId2" Type="http://schemas.openxmlformats.org/officeDocument/2006/relationships/tags" Target="../tags/tag204.xml"/><Relationship Id="rId1" Type="http://schemas.openxmlformats.org/officeDocument/2006/relationships/tags" Target="../tags/tag203.xml"/><Relationship Id="rId6" Type="http://schemas.openxmlformats.org/officeDocument/2006/relationships/image" Target="../media/image42.png"/><Relationship Id="rId5" Type="http://schemas.openxmlformats.org/officeDocument/2006/relationships/slideLayout" Target="../slideLayouts/slideLayout2.xml"/><Relationship Id="rId4" Type="http://schemas.openxmlformats.org/officeDocument/2006/relationships/tags" Target="../tags/tag206.xml"/></Relationships>
</file>

<file path=ppt/slides/_rels/slide26.xml.rels><?xml version="1.0" encoding="UTF-8" standalone="yes"?>
<Relationships xmlns="http://schemas.openxmlformats.org/package/2006/relationships"><Relationship Id="rId3" Type="http://schemas.openxmlformats.org/officeDocument/2006/relationships/tags" Target="../tags/tag209.xml"/><Relationship Id="rId2" Type="http://schemas.openxmlformats.org/officeDocument/2006/relationships/tags" Target="../tags/tag208.xml"/><Relationship Id="rId1" Type="http://schemas.openxmlformats.org/officeDocument/2006/relationships/tags" Target="../tags/tag207.xml"/><Relationship Id="rId5" Type="http://schemas.openxmlformats.org/officeDocument/2006/relationships/image" Target="../media/image44.png"/><Relationship Id="rId4"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tags" Target="../tags/tag212.xml"/><Relationship Id="rId2" Type="http://schemas.openxmlformats.org/officeDocument/2006/relationships/tags" Target="../tags/tag211.xml"/><Relationship Id="rId1" Type="http://schemas.openxmlformats.org/officeDocument/2006/relationships/tags" Target="../tags/tag210.xml"/><Relationship Id="rId5" Type="http://schemas.openxmlformats.org/officeDocument/2006/relationships/image" Target="../media/image45.png"/><Relationship Id="rId4"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tags" Target="../tags/tag220.xml"/><Relationship Id="rId13" Type="http://schemas.openxmlformats.org/officeDocument/2006/relationships/slideLayout" Target="../slideLayouts/slideLayout7.xml"/><Relationship Id="rId3" Type="http://schemas.openxmlformats.org/officeDocument/2006/relationships/tags" Target="../tags/tag215.xml"/><Relationship Id="rId7" Type="http://schemas.openxmlformats.org/officeDocument/2006/relationships/tags" Target="../tags/tag219.xml"/><Relationship Id="rId12" Type="http://schemas.openxmlformats.org/officeDocument/2006/relationships/tags" Target="../tags/tag224.xml"/><Relationship Id="rId17" Type="http://schemas.openxmlformats.org/officeDocument/2006/relationships/image" Target="../media/image49.png"/><Relationship Id="rId2" Type="http://schemas.openxmlformats.org/officeDocument/2006/relationships/tags" Target="../tags/tag214.xml"/><Relationship Id="rId16" Type="http://schemas.openxmlformats.org/officeDocument/2006/relationships/image" Target="../media/image48.png"/><Relationship Id="rId1" Type="http://schemas.openxmlformats.org/officeDocument/2006/relationships/tags" Target="../tags/tag213.xml"/><Relationship Id="rId6" Type="http://schemas.openxmlformats.org/officeDocument/2006/relationships/tags" Target="../tags/tag218.xml"/><Relationship Id="rId11" Type="http://schemas.openxmlformats.org/officeDocument/2006/relationships/tags" Target="../tags/tag223.xml"/><Relationship Id="rId5" Type="http://schemas.openxmlformats.org/officeDocument/2006/relationships/tags" Target="../tags/tag217.xml"/><Relationship Id="rId15" Type="http://schemas.openxmlformats.org/officeDocument/2006/relationships/image" Target="../media/image47.png"/><Relationship Id="rId10" Type="http://schemas.openxmlformats.org/officeDocument/2006/relationships/tags" Target="../tags/tag222.xml"/><Relationship Id="rId4" Type="http://schemas.openxmlformats.org/officeDocument/2006/relationships/tags" Target="../tags/tag216.xml"/><Relationship Id="rId9" Type="http://schemas.openxmlformats.org/officeDocument/2006/relationships/tags" Target="../tags/tag221.xml"/><Relationship Id="rId14" Type="http://schemas.openxmlformats.org/officeDocument/2006/relationships/image" Target="../media/image46.png"/></Relationships>
</file>

<file path=ppt/slides/_rels/slide29.xml.rels><?xml version="1.0" encoding="UTF-8" standalone="yes"?>
<Relationships xmlns="http://schemas.openxmlformats.org/package/2006/relationships"><Relationship Id="rId3" Type="http://schemas.openxmlformats.org/officeDocument/2006/relationships/tags" Target="../tags/tag227.xml"/><Relationship Id="rId2" Type="http://schemas.openxmlformats.org/officeDocument/2006/relationships/tags" Target="../tags/tag226.xml"/><Relationship Id="rId1" Type="http://schemas.openxmlformats.org/officeDocument/2006/relationships/tags" Target="../tags/tag225.xml"/><Relationship Id="rId4"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1.xml"/><Relationship Id="rId13" Type="http://schemas.openxmlformats.org/officeDocument/2006/relationships/image" Target="../media/image9.png"/><Relationship Id="rId3" Type="http://schemas.openxmlformats.org/officeDocument/2006/relationships/tags" Target="../tags/tag84.xml"/><Relationship Id="rId7" Type="http://schemas.openxmlformats.org/officeDocument/2006/relationships/diagramData" Target="../diagrams/data1.xml"/><Relationship Id="rId12" Type="http://schemas.openxmlformats.org/officeDocument/2006/relationships/image" Target="../media/image8.png"/><Relationship Id="rId2" Type="http://schemas.openxmlformats.org/officeDocument/2006/relationships/tags" Target="../tags/tag83.xml"/><Relationship Id="rId1" Type="http://schemas.openxmlformats.org/officeDocument/2006/relationships/tags" Target="../tags/tag82.xml"/><Relationship Id="rId6" Type="http://schemas.openxmlformats.org/officeDocument/2006/relationships/slideLayout" Target="../slideLayouts/slideLayout11.xml"/><Relationship Id="rId11" Type="http://schemas.microsoft.com/office/2007/relationships/diagramDrawing" Target="../diagrams/drawing1.xml"/><Relationship Id="rId5" Type="http://schemas.openxmlformats.org/officeDocument/2006/relationships/tags" Target="../tags/tag86.xml"/><Relationship Id="rId10" Type="http://schemas.openxmlformats.org/officeDocument/2006/relationships/diagramColors" Target="../diagrams/colors1.xml"/><Relationship Id="rId4" Type="http://schemas.openxmlformats.org/officeDocument/2006/relationships/tags" Target="../tags/tag85.xml"/><Relationship Id="rId9" Type="http://schemas.openxmlformats.org/officeDocument/2006/relationships/diagramQuickStyle" Target="../diagrams/quickStyle1.xml"/><Relationship Id="rId14" Type="http://schemas.openxmlformats.org/officeDocument/2006/relationships/image" Target="../media/image10.png"/></Relationships>
</file>

<file path=ppt/slides/_rels/slide30.xml.rels><?xml version="1.0" encoding="UTF-8" standalone="yes"?>
<Relationships xmlns="http://schemas.openxmlformats.org/package/2006/relationships"><Relationship Id="rId8" Type="http://schemas.openxmlformats.org/officeDocument/2006/relationships/tags" Target="../tags/tag235.xml"/><Relationship Id="rId13" Type="http://schemas.openxmlformats.org/officeDocument/2006/relationships/tags" Target="../tags/tag240.xml"/><Relationship Id="rId18" Type="http://schemas.openxmlformats.org/officeDocument/2006/relationships/tags" Target="../tags/tag245.xml"/><Relationship Id="rId26" Type="http://schemas.openxmlformats.org/officeDocument/2006/relationships/tags" Target="../tags/tag253.xml"/><Relationship Id="rId3" Type="http://schemas.openxmlformats.org/officeDocument/2006/relationships/tags" Target="../tags/tag230.xml"/><Relationship Id="rId21" Type="http://schemas.openxmlformats.org/officeDocument/2006/relationships/tags" Target="../tags/tag248.xml"/><Relationship Id="rId34" Type="http://schemas.openxmlformats.org/officeDocument/2006/relationships/image" Target="../media/image50.emf"/><Relationship Id="rId7" Type="http://schemas.openxmlformats.org/officeDocument/2006/relationships/tags" Target="../tags/tag234.xml"/><Relationship Id="rId12" Type="http://schemas.openxmlformats.org/officeDocument/2006/relationships/tags" Target="../tags/tag239.xml"/><Relationship Id="rId17" Type="http://schemas.openxmlformats.org/officeDocument/2006/relationships/tags" Target="../tags/tag244.xml"/><Relationship Id="rId25" Type="http://schemas.openxmlformats.org/officeDocument/2006/relationships/tags" Target="../tags/tag252.xml"/><Relationship Id="rId33" Type="http://schemas.openxmlformats.org/officeDocument/2006/relationships/slideLayout" Target="../slideLayouts/slideLayout16.xml"/><Relationship Id="rId2" Type="http://schemas.openxmlformats.org/officeDocument/2006/relationships/tags" Target="../tags/tag229.xml"/><Relationship Id="rId16" Type="http://schemas.openxmlformats.org/officeDocument/2006/relationships/tags" Target="../tags/tag243.xml"/><Relationship Id="rId20" Type="http://schemas.openxmlformats.org/officeDocument/2006/relationships/tags" Target="../tags/tag247.xml"/><Relationship Id="rId29" Type="http://schemas.openxmlformats.org/officeDocument/2006/relationships/tags" Target="../tags/tag256.xml"/><Relationship Id="rId1" Type="http://schemas.openxmlformats.org/officeDocument/2006/relationships/tags" Target="../tags/tag228.xml"/><Relationship Id="rId6" Type="http://schemas.openxmlformats.org/officeDocument/2006/relationships/tags" Target="../tags/tag233.xml"/><Relationship Id="rId11" Type="http://schemas.openxmlformats.org/officeDocument/2006/relationships/tags" Target="../tags/tag238.xml"/><Relationship Id="rId24" Type="http://schemas.openxmlformats.org/officeDocument/2006/relationships/tags" Target="../tags/tag251.xml"/><Relationship Id="rId32" Type="http://schemas.openxmlformats.org/officeDocument/2006/relationships/tags" Target="../tags/tag259.xml"/><Relationship Id="rId5" Type="http://schemas.openxmlformats.org/officeDocument/2006/relationships/tags" Target="../tags/tag232.xml"/><Relationship Id="rId15" Type="http://schemas.openxmlformats.org/officeDocument/2006/relationships/tags" Target="../tags/tag242.xml"/><Relationship Id="rId23" Type="http://schemas.openxmlformats.org/officeDocument/2006/relationships/tags" Target="../tags/tag250.xml"/><Relationship Id="rId28" Type="http://schemas.openxmlformats.org/officeDocument/2006/relationships/tags" Target="../tags/tag255.xml"/><Relationship Id="rId10" Type="http://schemas.openxmlformats.org/officeDocument/2006/relationships/tags" Target="../tags/tag237.xml"/><Relationship Id="rId19" Type="http://schemas.openxmlformats.org/officeDocument/2006/relationships/tags" Target="../tags/tag246.xml"/><Relationship Id="rId31" Type="http://schemas.openxmlformats.org/officeDocument/2006/relationships/tags" Target="../tags/tag258.xml"/><Relationship Id="rId4" Type="http://schemas.openxmlformats.org/officeDocument/2006/relationships/tags" Target="../tags/tag231.xml"/><Relationship Id="rId9" Type="http://schemas.openxmlformats.org/officeDocument/2006/relationships/tags" Target="../tags/tag236.xml"/><Relationship Id="rId14" Type="http://schemas.openxmlformats.org/officeDocument/2006/relationships/tags" Target="../tags/tag241.xml"/><Relationship Id="rId22" Type="http://schemas.openxmlformats.org/officeDocument/2006/relationships/tags" Target="../tags/tag249.xml"/><Relationship Id="rId27" Type="http://schemas.openxmlformats.org/officeDocument/2006/relationships/tags" Target="../tags/tag254.xml"/><Relationship Id="rId30" Type="http://schemas.openxmlformats.org/officeDocument/2006/relationships/tags" Target="../tags/tag257.xml"/><Relationship Id="rId35" Type="http://schemas.openxmlformats.org/officeDocument/2006/relationships/image" Target="../media/image51.emf"/></Relationships>
</file>

<file path=ppt/slides/_rels/slide31.xml.rels><?xml version="1.0" encoding="UTF-8" standalone="yes"?>
<Relationships xmlns="http://schemas.openxmlformats.org/package/2006/relationships"><Relationship Id="rId8" Type="http://schemas.openxmlformats.org/officeDocument/2006/relationships/tags" Target="../tags/tag267.xml"/><Relationship Id="rId13" Type="http://schemas.openxmlformats.org/officeDocument/2006/relationships/tags" Target="../tags/tag272.xml"/><Relationship Id="rId18" Type="http://schemas.openxmlformats.org/officeDocument/2006/relationships/tags" Target="../tags/tag277.xml"/><Relationship Id="rId26" Type="http://schemas.openxmlformats.org/officeDocument/2006/relationships/tags" Target="../tags/tag285.xml"/><Relationship Id="rId3" Type="http://schemas.openxmlformats.org/officeDocument/2006/relationships/tags" Target="../tags/tag262.xml"/><Relationship Id="rId21" Type="http://schemas.openxmlformats.org/officeDocument/2006/relationships/tags" Target="../tags/tag280.xml"/><Relationship Id="rId34" Type="http://schemas.openxmlformats.org/officeDocument/2006/relationships/image" Target="../media/image50.emf"/><Relationship Id="rId7" Type="http://schemas.openxmlformats.org/officeDocument/2006/relationships/tags" Target="../tags/tag266.xml"/><Relationship Id="rId12" Type="http://schemas.openxmlformats.org/officeDocument/2006/relationships/tags" Target="../tags/tag271.xml"/><Relationship Id="rId17" Type="http://schemas.openxmlformats.org/officeDocument/2006/relationships/tags" Target="../tags/tag276.xml"/><Relationship Id="rId25" Type="http://schemas.openxmlformats.org/officeDocument/2006/relationships/tags" Target="../tags/tag284.xml"/><Relationship Id="rId33" Type="http://schemas.openxmlformats.org/officeDocument/2006/relationships/slideLayout" Target="../slideLayouts/slideLayout16.xml"/><Relationship Id="rId2" Type="http://schemas.openxmlformats.org/officeDocument/2006/relationships/tags" Target="../tags/tag261.xml"/><Relationship Id="rId16" Type="http://schemas.openxmlformats.org/officeDocument/2006/relationships/tags" Target="../tags/tag275.xml"/><Relationship Id="rId20" Type="http://schemas.openxmlformats.org/officeDocument/2006/relationships/tags" Target="../tags/tag279.xml"/><Relationship Id="rId29" Type="http://schemas.openxmlformats.org/officeDocument/2006/relationships/tags" Target="../tags/tag288.xml"/><Relationship Id="rId1" Type="http://schemas.openxmlformats.org/officeDocument/2006/relationships/tags" Target="../tags/tag260.xml"/><Relationship Id="rId6" Type="http://schemas.openxmlformats.org/officeDocument/2006/relationships/tags" Target="../tags/tag265.xml"/><Relationship Id="rId11" Type="http://schemas.openxmlformats.org/officeDocument/2006/relationships/tags" Target="../tags/tag270.xml"/><Relationship Id="rId24" Type="http://schemas.openxmlformats.org/officeDocument/2006/relationships/tags" Target="../tags/tag283.xml"/><Relationship Id="rId32" Type="http://schemas.openxmlformats.org/officeDocument/2006/relationships/tags" Target="../tags/tag291.xml"/><Relationship Id="rId5" Type="http://schemas.openxmlformats.org/officeDocument/2006/relationships/tags" Target="../tags/tag264.xml"/><Relationship Id="rId15" Type="http://schemas.openxmlformats.org/officeDocument/2006/relationships/tags" Target="../tags/tag274.xml"/><Relationship Id="rId23" Type="http://schemas.openxmlformats.org/officeDocument/2006/relationships/tags" Target="../tags/tag282.xml"/><Relationship Id="rId28" Type="http://schemas.openxmlformats.org/officeDocument/2006/relationships/tags" Target="../tags/tag287.xml"/><Relationship Id="rId10" Type="http://schemas.openxmlformats.org/officeDocument/2006/relationships/tags" Target="../tags/tag269.xml"/><Relationship Id="rId19" Type="http://schemas.openxmlformats.org/officeDocument/2006/relationships/tags" Target="../tags/tag278.xml"/><Relationship Id="rId31" Type="http://schemas.openxmlformats.org/officeDocument/2006/relationships/tags" Target="../tags/tag290.xml"/><Relationship Id="rId4" Type="http://schemas.openxmlformats.org/officeDocument/2006/relationships/tags" Target="../tags/tag263.xml"/><Relationship Id="rId9" Type="http://schemas.openxmlformats.org/officeDocument/2006/relationships/tags" Target="../tags/tag268.xml"/><Relationship Id="rId14" Type="http://schemas.openxmlformats.org/officeDocument/2006/relationships/tags" Target="../tags/tag273.xml"/><Relationship Id="rId22" Type="http://schemas.openxmlformats.org/officeDocument/2006/relationships/tags" Target="../tags/tag281.xml"/><Relationship Id="rId27" Type="http://schemas.openxmlformats.org/officeDocument/2006/relationships/tags" Target="../tags/tag286.xml"/><Relationship Id="rId30" Type="http://schemas.openxmlformats.org/officeDocument/2006/relationships/tags" Target="../tags/tag289.xml"/><Relationship Id="rId35" Type="http://schemas.openxmlformats.org/officeDocument/2006/relationships/image" Target="../media/image51.emf"/></Relationships>
</file>

<file path=ppt/slides/_rels/slide32.xml.rels><?xml version="1.0" encoding="UTF-8" standalone="yes"?>
<Relationships xmlns="http://schemas.openxmlformats.org/package/2006/relationships"><Relationship Id="rId8" Type="http://schemas.openxmlformats.org/officeDocument/2006/relationships/tags" Target="../tags/tag299.xml"/><Relationship Id="rId13" Type="http://schemas.openxmlformats.org/officeDocument/2006/relationships/tags" Target="../tags/tag304.xml"/><Relationship Id="rId18" Type="http://schemas.openxmlformats.org/officeDocument/2006/relationships/tags" Target="../tags/tag309.xml"/><Relationship Id="rId26" Type="http://schemas.openxmlformats.org/officeDocument/2006/relationships/tags" Target="../tags/tag317.xml"/><Relationship Id="rId3" Type="http://schemas.openxmlformats.org/officeDocument/2006/relationships/tags" Target="../tags/tag294.xml"/><Relationship Id="rId21" Type="http://schemas.openxmlformats.org/officeDocument/2006/relationships/tags" Target="../tags/tag312.xml"/><Relationship Id="rId34" Type="http://schemas.openxmlformats.org/officeDocument/2006/relationships/image" Target="../media/image51.emf"/><Relationship Id="rId7" Type="http://schemas.openxmlformats.org/officeDocument/2006/relationships/tags" Target="../tags/tag298.xml"/><Relationship Id="rId12" Type="http://schemas.openxmlformats.org/officeDocument/2006/relationships/tags" Target="../tags/tag303.xml"/><Relationship Id="rId17" Type="http://schemas.openxmlformats.org/officeDocument/2006/relationships/tags" Target="../tags/tag308.xml"/><Relationship Id="rId25" Type="http://schemas.openxmlformats.org/officeDocument/2006/relationships/tags" Target="../tags/tag316.xml"/><Relationship Id="rId33" Type="http://schemas.openxmlformats.org/officeDocument/2006/relationships/slideLayout" Target="../slideLayouts/slideLayout16.xml"/><Relationship Id="rId2" Type="http://schemas.openxmlformats.org/officeDocument/2006/relationships/tags" Target="../tags/tag293.xml"/><Relationship Id="rId16" Type="http://schemas.openxmlformats.org/officeDocument/2006/relationships/tags" Target="../tags/tag307.xml"/><Relationship Id="rId20" Type="http://schemas.openxmlformats.org/officeDocument/2006/relationships/tags" Target="../tags/tag311.xml"/><Relationship Id="rId29" Type="http://schemas.openxmlformats.org/officeDocument/2006/relationships/tags" Target="../tags/tag320.xml"/><Relationship Id="rId1" Type="http://schemas.openxmlformats.org/officeDocument/2006/relationships/tags" Target="../tags/tag292.xml"/><Relationship Id="rId6" Type="http://schemas.openxmlformats.org/officeDocument/2006/relationships/tags" Target="../tags/tag297.xml"/><Relationship Id="rId11" Type="http://schemas.openxmlformats.org/officeDocument/2006/relationships/tags" Target="../tags/tag302.xml"/><Relationship Id="rId24" Type="http://schemas.openxmlformats.org/officeDocument/2006/relationships/tags" Target="../tags/tag315.xml"/><Relationship Id="rId32" Type="http://schemas.openxmlformats.org/officeDocument/2006/relationships/tags" Target="../tags/tag323.xml"/><Relationship Id="rId5" Type="http://schemas.openxmlformats.org/officeDocument/2006/relationships/tags" Target="../tags/tag296.xml"/><Relationship Id="rId15" Type="http://schemas.openxmlformats.org/officeDocument/2006/relationships/tags" Target="../tags/tag306.xml"/><Relationship Id="rId23" Type="http://schemas.openxmlformats.org/officeDocument/2006/relationships/tags" Target="../tags/tag314.xml"/><Relationship Id="rId28" Type="http://schemas.openxmlformats.org/officeDocument/2006/relationships/tags" Target="../tags/tag319.xml"/><Relationship Id="rId10" Type="http://schemas.openxmlformats.org/officeDocument/2006/relationships/tags" Target="../tags/tag301.xml"/><Relationship Id="rId19" Type="http://schemas.openxmlformats.org/officeDocument/2006/relationships/tags" Target="../tags/tag310.xml"/><Relationship Id="rId31" Type="http://schemas.openxmlformats.org/officeDocument/2006/relationships/tags" Target="../tags/tag322.xml"/><Relationship Id="rId4" Type="http://schemas.openxmlformats.org/officeDocument/2006/relationships/tags" Target="../tags/tag295.xml"/><Relationship Id="rId9" Type="http://schemas.openxmlformats.org/officeDocument/2006/relationships/tags" Target="../tags/tag300.xml"/><Relationship Id="rId14" Type="http://schemas.openxmlformats.org/officeDocument/2006/relationships/tags" Target="../tags/tag305.xml"/><Relationship Id="rId22" Type="http://schemas.openxmlformats.org/officeDocument/2006/relationships/tags" Target="../tags/tag313.xml"/><Relationship Id="rId27" Type="http://schemas.openxmlformats.org/officeDocument/2006/relationships/tags" Target="../tags/tag318.xml"/><Relationship Id="rId30" Type="http://schemas.openxmlformats.org/officeDocument/2006/relationships/tags" Target="../tags/tag321.xml"/><Relationship Id="rId35" Type="http://schemas.openxmlformats.org/officeDocument/2006/relationships/image" Target="../media/image50.emf"/></Relationships>
</file>

<file path=ppt/slides/_rels/slide33.xml.rels><?xml version="1.0" encoding="UTF-8" standalone="yes"?>
<Relationships xmlns="http://schemas.openxmlformats.org/package/2006/relationships"><Relationship Id="rId8" Type="http://schemas.openxmlformats.org/officeDocument/2006/relationships/tags" Target="../tags/tag331.xml"/><Relationship Id="rId13" Type="http://schemas.openxmlformats.org/officeDocument/2006/relationships/tags" Target="../tags/tag336.xml"/><Relationship Id="rId18" Type="http://schemas.openxmlformats.org/officeDocument/2006/relationships/tags" Target="../tags/tag341.xml"/><Relationship Id="rId26" Type="http://schemas.openxmlformats.org/officeDocument/2006/relationships/tags" Target="../tags/tag349.xml"/><Relationship Id="rId3" Type="http://schemas.openxmlformats.org/officeDocument/2006/relationships/tags" Target="../tags/tag326.xml"/><Relationship Id="rId21" Type="http://schemas.openxmlformats.org/officeDocument/2006/relationships/tags" Target="../tags/tag344.xml"/><Relationship Id="rId34" Type="http://schemas.openxmlformats.org/officeDocument/2006/relationships/image" Target="../media/image52.png"/><Relationship Id="rId7" Type="http://schemas.openxmlformats.org/officeDocument/2006/relationships/tags" Target="../tags/tag330.xml"/><Relationship Id="rId12" Type="http://schemas.openxmlformats.org/officeDocument/2006/relationships/tags" Target="../tags/tag335.xml"/><Relationship Id="rId17" Type="http://schemas.openxmlformats.org/officeDocument/2006/relationships/tags" Target="../tags/tag340.xml"/><Relationship Id="rId25" Type="http://schemas.openxmlformats.org/officeDocument/2006/relationships/tags" Target="../tags/tag348.xml"/><Relationship Id="rId33" Type="http://schemas.openxmlformats.org/officeDocument/2006/relationships/slideLayout" Target="../slideLayouts/slideLayout16.xml"/><Relationship Id="rId2" Type="http://schemas.openxmlformats.org/officeDocument/2006/relationships/tags" Target="../tags/tag325.xml"/><Relationship Id="rId16" Type="http://schemas.openxmlformats.org/officeDocument/2006/relationships/tags" Target="../tags/tag339.xml"/><Relationship Id="rId20" Type="http://schemas.openxmlformats.org/officeDocument/2006/relationships/tags" Target="../tags/tag343.xml"/><Relationship Id="rId29" Type="http://schemas.openxmlformats.org/officeDocument/2006/relationships/tags" Target="../tags/tag352.xml"/><Relationship Id="rId1" Type="http://schemas.openxmlformats.org/officeDocument/2006/relationships/tags" Target="../tags/tag324.xml"/><Relationship Id="rId6" Type="http://schemas.openxmlformats.org/officeDocument/2006/relationships/tags" Target="../tags/tag329.xml"/><Relationship Id="rId11" Type="http://schemas.openxmlformats.org/officeDocument/2006/relationships/tags" Target="../tags/tag334.xml"/><Relationship Id="rId24" Type="http://schemas.openxmlformats.org/officeDocument/2006/relationships/tags" Target="../tags/tag347.xml"/><Relationship Id="rId32" Type="http://schemas.openxmlformats.org/officeDocument/2006/relationships/tags" Target="../tags/tag355.xml"/><Relationship Id="rId5" Type="http://schemas.openxmlformats.org/officeDocument/2006/relationships/tags" Target="../tags/tag328.xml"/><Relationship Id="rId15" Type="http://schemas.openxmlformats.org/officeDocument/2006/relationships/tags" Target="../tags/tag338.xml"/><Relationship Id="rId23" Type="http://schemas.openxmlformats.org/officeDocument/2006/relationships/tags" Target="../tags/tag346.xml"/><Relationship Id="rId28" Type="http://schemas.openxmlformats.org/officeDocument/2006/relationships/tags" Target="../tags/tag351.xml"/><Relationship Id="rId36" Type="http://schemas.openxmlformats.org/officeDocument/2006/relationships/image" Target="../media/image50.emf"/><Relationship Id="rId10" Type="http://schemas.openxmlformats.org/officeDocument/2006/relationships/tags" Target="../tags/tag333.xml"/><Relationship Id="rId19" Type="http://schemas.openxmlformats.org/officeDocument/2006/relationships/tags" Target="../tags/tag342.xml"/><Relationship Id="rId31" Type="http://schemas.openxmlformats.org/officeDocument/2006/relationships/tags" Target="../tags/tag354.xml"/><Relationship Id="rId4" Type="http://schemas.openxmlformats.org/officeDocument/2006/relationships/tags" Target="../tags/tag327.xml"/><Relationship Id="rId9" Type="http://schemas.openxmlformats.org/officeDocument/2006/relationships/tags" Target="../tags/tag332.xml"/><Relationship Id="rId14" Type="http://schemas.openxmlformats.org/officeDocument/2006/relationships/tags" Target="../tags/tag337.xml"/><Relationship Id="rId22" Type="http://schemas.openxmlformats.org/officeDocument/2006/relationships/tags" Target="../tags/tag345.xml"/><Relationship Id="rId27" Type="http://schemas.openxmlformats.org/officeDocument/2006/relationships/tags" Target="../tags/tag350.xml"/><Relationship Id="rId30" Type="http://schemas.openxmlformats.org/officeDocument/2006/relationships/tags" Target="../tags/tag353.xml"/><Relationship Id="rId35" Type="http://schemas.openxmlformats.org/officeDocument/2006/relationships/image" Target="../media/image51.emf"/></Relationships>
</file>

<file path=ppt/slides/_rels/slide34.xml.rels><?xml version="1.0" encoding="UTF-8" standalone="yes"?>
<Relationships xmlns="http://schemas.openxmlformats.org/package/2006/relationships"><Relationship Id="rId8" Type="http://schemas.openxmlformats.org/officeDocument/2006/relationships/tags" Target="../tags/tag363.xml"/><Relationship Id="rId13" Type="http://schemas.openxmlformats.org/officeDocument/2006/relationships/tags" Target="../tags/tag368.xml"/><Relationship Id="rId18" Type="http://schemas.openxmlformats.org/officeDocument/2006/relationships/tags" Target="../tags/tag373.xml"/><Relationship Id="rId26" Type="http://schemas.openxmlformats.org/officeDocument/2006/relationships/tags" Target="../tags/tag381.xml"/><Relationship Id="rId3" Type="http://schemas.openxmlformats.org/officeDocument/2006/relationships/tags" Target="../tags/tag358.xml"/><Relationship Id="rId21" Type="http://schemas.openxmlformats.org/officeDocument/2006/relationships/tags" Target="../tags/tag376.xml"/><Relationship Id="rId34" Type="http://schemas.openxmlformats.org/officeDocument/2006/relationships/image" Target="../media/image53.png"/><Relationship Id="rId7" Type="http://schemas.openxmlformats.org/officeDocument/2006/relationships/tags" Target="../tags/tag362.xml"/><Relationship Id="rId12" Type="http://schemas.openxmlformats.org/officeDocument/2006/relationships/tags" Target="../tags/tag367.xml"/><Relationship Id="rId17" Type="http://schemas.openxmlformats.org/officeDocument/2006/relationships/tags" Target="../tags/tag372.xml"/><Relationship Id="rId25" Type="http://schemas.openxmlformats.org/officeDocument/2006/relationships/tags" Target="../tags/tag380.xml"/><Relationship Id="rId33" Type="http://schemas.openxmlformats.org/officeDocument/2006/relationships/slideLayout" Target="../slideLayouts/slideLayout16.xml"/><Relationship Id="rId2" Type="http://schemas.openxmlformats.org/officeDocument/2006/relationships/tags" Target="../tags/tag357.xml"/><Relationship Id="rId16" Type="http://schemas.openxmlformats.org/officeDocument/2006/relationships/tags" Target="../tags/tag371.xml"/><Relationship Id="rId20" Type="http://schemas.openxmlformats.org/officeDocument/2006/relationships/tags" Target="../tags/tag375.xml"/><Relationship Id="rId29" Type="http://schemas.openxmlformats.org/officeDocument/2006/relationships/tags" Target="../tags/tag384.xml"/><Relationship Id="rId1" Type="http://schemas.openxmlformats.org/officeDocument/2006/relationships/tags" Target="../tags/tag356.xml"/><Relationship Id="rId6" Type="http://schemas.openxmlformats.org/officeDocument/2006/relationships/tags" Target="../tags/tag361.xml"/><Relationship Id="rId11" Type="http://schemas.openxmlformats.org/officeDocument/2006/relationships/tags" Target="../tags/tag366.xml"/><Relationship Id="rId24" Type="http://schemas.openxmlformats.org/officeDocument/2006/relationships/tags" Target="../tags/tag379.xml"/><Relationship Id="rId32" Type="http://schemas.openxmlformats.org/officeDocument/2006/relationships/tags" Target="../tags/tag387.xml"/><Relationship Id="rId5" Type="http://schemas.openxmlformats.org/officeDocument/2006/relationships/tags" Target="../tags/tag360.xml"/><Relationship Id="rId15" Type="http://schemas.openxmlformats.org/officeDocument/2006/relationships/tags" Target="../tags/tag370.xml"/><Relationship Id="rId23" Type="http://schemas.openxmlformats.org/officeDocument/2006/relationships/tags" Target="../tags/tag378.xml"/><Relationship Id="rId28" Type="http://schemas.openxmlformats.org/officeDocument/2006/relationships/tags" Target="../tags/tag383.xml"/><Relationship Id="rId36" Type="http://schemas.openxmlformats.org/officeDocument/2006/relationships/image" Target="../media/image51.emf"/><Relationship Id="rId10" Type="http://schemas.openxmlformats.org/officeDocument/2006/relationships/tags" Target="../tags/tag365.xml"/><Relationship Id="rId19" Type="http://schemas.openxmlformats.org/officeDocument/2006/relationships/tags" Target="../tags/tag374.xml"/><Relationship Id="rId31" Type="http://schemas.openxmlformats.org/officeDocument/2006/relationships/tags" Target="../tags/tag386.xml"/><Relationship Id="rId4" Type="http://schemas.openxmlformats.org/officeDocument/2006/relationships/tags" Target="../tags/tag359.xml"/><Relationship Id="rId9" Type="http://schemas.openxmlformats.org/officeDocument/2006/relationships/tags" Target="../tags/tag364.xml"/><Relationship Id="rId14" Type="http://schemas.openxmlformats.org/officeDocument/2006/relationships/tags" Target="../tags/tag369.xml"/><Relationship Id="rId22" Type="http://schemas.openxmlformats.org/officeDocument/2006/relationships/tags" Target="../tags/tag377.xml"/><Relationship Id="rId27" Type="http://schemas.openxmlformats.org/officeDocument/2006/relationships/tags" Target="../tags/tag382.xml"/><Relationship Id="rId30" Type="http://schemas.openxmlformats.org/officeDocument/2006/relationships/tags" Target="../tags/tag385.xml"/><Relationship Id="rId35" Type="http://schemas.openxmlformats.org/officeDocument/2006/relationships/image" Target="../media/image50.emf"/></Relationships>
</file>

<file path=ppt/slides/_rels/slide35.xml.rels><?xml version="1.0" encoding="UTF-8" standalone="yes"?>
<Relationships xmlns="http://schemas.openxmlformats.org/package/2006/relationships"><Relationship Id="rId8" Type="http://schemas.openxmlformats.org/officeDocument/2006/relationships/tags" Target="../tags/tag395.xml"/><Relationship Id="rId13" Type="http://schemas.openxmlformats.org/officeDocument/2006/relationships/tags" Target="../tags/tag400.xml"/><Relationship Id="rId18" Type="http://schemas.openxmlformats.org/officeDocument/2006/relationships/tags" Target="../tags/tag405.xml"/><Relationship Id="rId26" Type="http://schemas.openxmlformats.org/officeDocument/2006/relationships/tags" Target="../tags/tag413.xml"/><Relationship Id="rId3" Type="http://schemas.openxmlformats.org/officeDocument/2006/relationships/tags" Target="../tags/tag390.xml"/><Relationship Id="rId21" Type="http://schemas.openxmlformats.org/officeDocument/2006/relationships/tags" Target="../tags/tag408.xml"/><Relationship Id="rId34" Type="http://schemas.openxmlformats.org/officeDocument/2006/relationships/image" Target="../media/image54.png"/><Relationship Id="rId7" Type="http://schemas.openxmlformats.org/officeDocument/2006/relationships/tags" Target="../tags/tag394.xml"/><Relationship Id="rId12" Type="http://schemas.openxmlformats.org/officeDocument/2006/relationships/tags" Target="../tags/tag399.xml"/><Relationship Id="rId17" Type="http://schemas.openxmlformats.org/officeDocument/2006/relationships/tags" Target="../tags/tag404.xml"/><Relationship Id="rId25" Type="http://schemas.openxmlformats.org/officeDocument/2006/relationships/tags" Target="../tags/tag412.xml"/><Relationship Id="rId33" Type="http://schemas.openxmlformats.org/officeDocument/2006/relationships/slideLayout" Target="../slideLayouts/slideLayout16.xml"/><Relationship Id="rId2" Type="http://schemas.openxmlformats.org/officeDocument/2006/relationships/tags" Target="../tags/tag389.xml"/><Relationship Id="rId16" Type="http://schemas.openxmlformats.org/officeDocument/2006/relationships/tags" Target="../tags/tag403.xml"/><Relationship Id="rId20" Type="http://schemas.openxmlformats.org/officeDocument/2006/relationships/tags" Target="../tags/tag407.xml"/><Relationship Id="rId29" Type="http://schemas.openxmlformats.org/officeDocument/2006/relationships/tags" Target="../tags/tag416.xml"/><Relationship Id="rId1" Type="http://schemas.openxmlformats.org/officeDocument/2006/relationships/tags" Target="../tags/tag388.xml"/><Relationship Id="rId6" Type="http://schemas.openxmlformats.org/officeDocument/2006/relationships/tags" Target="../tags/tag393.xml"/><Relationship Id="rId11" Type="http://schemas.openxmlformats.org/officeDocument/2006/relationships/tags" Target="../tags/tag398.xml"/><Relationship Id="rId24" Type="http://schemas.openxmlformats.org/officeDocument/2006/relationships/tags" Target="../tags/tag411.xml"/><Relationship Id="rId32" Type="http://schemas.openxmlformats.org/officeDocument/2006/relationships/tags" Target="../tags/tag419.xml"/><Relationship Id="rId5" Type="http://schemas.openxmlformats.org/officeDocument/2006/relationships/tags" Target="../tags/tag392.xml"/><Relationship Id="rId15" Type="http://schemas.openxmlformats.org/officeDocument/2006/relationships/tags" Target="../tags/tag402.xml"/><Relationship Id="rId23" Type="http://schemas.openxmlformats.org/officeDocument/2006/relationships/tags" Target="../tags/tag410.xml"/><Relationship Id="rId28" Type="http://schemas.openxmlformats.org/officeDocument/2006/relationships/tags" Target="../tags/tag415.xml"/><Relationship Id="rId36" Type="http://schemas.openxmlformats.org/officeDocument/2006/relationships/image" Target="../media/image50.emf"/><Relationship Id="rId10" Type="http://schemas.openxmlformats.org/officeDocument/2006/relationships/tags" Target="../tags/tag397.xml"/><Relationship Id="rId19" Type="http://schemas.openxmlformats.org/officeDocument/2006/relationships/tags" Target="../tags/tag406.xml"/><Relationship Id="rId31" Type="http://schemas.openxmlformats.org/officeDocument/2006/relationships/tags" Target="../tags/tag418.xml"/><Relationship Id="rId4" Type="http://schemas.openxmlformats.org/officeDocument/2006/relationships/tags" Target="../tags/tag391.xml"/><Relationship Id="rId9" Type="http://schemas.openxmlformats.org/officeDocument/2006/relationships/tags" Target="../tags/tag396.xml"/><Relationship Id="rId14" Type="http://schemas.openxmlformats.org/officeDocument/2006/relationships/tags" Target="../tags/tag401.xml"/><Relationship Id="rId22" Type="http://schemas.openxmlformats.org/officeDocument/2006/relationships/tags" Target="../tags/tag409.xml"/><Relationship Id="rId27" Type="http://schemas.openxmlformats.org/officeDocument/2006/relationships/tags" Target="../tags/tag414.xml"/><Relationship Id="rId30" Type="http://schemas.openxmlformats.org/officeDocument/2006/relationships/tags" Target="../tags/tag417.xml"/><Relationship Id="rId35" Type="http://schemas.openxmlformats.org/officeDocument/2006/relationships/image" Target="../media/image51.emf"/></Relationships>
</file>

<file path=ppt/slides/_rels/slide36.xml.rels><?xml version="1.0" encoding="UTF-8" standalone="yes"?>
<Relationships xmlns="http://schemas.openxmlformats.org/package/2006/relationships"><Relationship Id="rId8" Type="http://schemas.openxmlformats.org/officeDocument/2006/relationships/tags" Target="../tags/tag427.xml"/><Relationship Id="rId13" Type="http://schemas.openxmlformats.org/officeDocument/2006/relationships/tags" Target="../tags/tag432.xml"/><Relationship Id="rId18" Type="http://schemas.openxmlformats.org/officeDocument/2006/relationships/tags" Target="../tags/tag437.xml"/><Relationship Id="rId26" Type="http://schemas.openxmlformats.org/officeDocument/2006/relationships/tags" Target="../tags/tag445.xml"/><Relationship Id="rId3" Type="http://schemas.openxmlformats.org/officeDocument/2006/relationships/tags" Target="../tags/tag422.xml"/><Relationship Id="rId21" Type="http://schemas.openxmlformats.org/officeDocument/2006/relationships/tags" Target="../tags/tag440.xml"/><Relationship Id="rId34" Type="http://schemas.openxmlformats.org/officeDocument/2006/relationships/image" Target="../media/image55.png"/><Relationship Id="rId7" Type="http://schemas.openxmlformats.org/officeDocument/2006/relationships/tags" Target="../tags/tag426.xml"/><Relationship Id="rId12" Type="http://schemas.openxmlformats.org/officeDocument/2006/relationships/tags" Target="../tags/tag431.xml"/><Relationship Id="rId17" Type="http://schemas.openxmlformats.org/officeDocument/2006/relationships/tags" Target="../tags/tag436.xml"/><Relationship Id="rId25" Type="http://schemas.openxmlformats.org/officeDocument/2006/relationships/tags" Target="../tags/tag444.xml"/><Relationship Id="rId33" Type="http://schemas.openxmlformats.org/officeDocument/2006/relationships/slideLayout" Target="../slideLayouts/slideLayout16.xml"/><Relationship Id="rId2" Type="http://schemas.openxmlformats.org/officeDocument/2006/relationships/tags" Target="../tags/tag421.xml"/><Relationship Id="rId16" Type="http://schemas.openxmlformats.org/officeDocument/2006/relationships/tags" Target="../tags/tag435.xml"/><Relationship Id="rId20" Type="http://schemas.openxmlformats.org/officeDocument/2006/relationships/tags" Target="../tags/tag439.xml"/><Relationship Id="rId29" Type="http://schemas.openxmlformats.org/officeDocument/2006/relationships/tags" Target="../tags/tag448.xml"/><Relationship Id="rId1" Type="http://schemas.openxmlformats.org/officeDocument/2006/relationships/tags" Target="../tags/tag420.xml"/><Relationship Id="rId6" Type="http://schemas.openxmlformats.org/officeDocument/2006/relationships/tags" Target="../tags/tag425.xml"/><Relationship Id="rId11" Type="http://schemas.openxmlformats.org/officeDocument/2006/relationships/tags" Target="../tags/tag430.xml"/><Relationship Id="rId24" Type="http://schemas.openxmlformats.org/officeDocument/2006/relationships/tags" Target="../tags/tag443.xml"/><Relationship Id="rId32" Type="http://schemas.openxmlformats.org/officeDocument/2006/relationships/tags" Target="../tags/tag451.xml"/><Relationship Id="rId5" Type="http://schemas.openxmlformats.org/officeDocument/2006/relationships/tags" Target="../tags/tag424.xml"/><Relationship Id="rId15" Type="http://schemas.openxmlformats.org/officeDocument/2006/relationships/tags" Target="../tags/tag434.xml"/><Relationship Id="rId23" Type="http://schemas.openxmlformats.org/officeDocument/2006/relationships/tags" Target="../tags/tag442.xml"/><Relationship Id="rId28" Type="http://schemas.openxmlformats.org/officeDocument/2006/relationships/tags" Target="../tags/tag447.xml"/><Relationship Id="rId36" Type="http://schemas.openxmlformats.org/officeDocument/2006/relationships/image" Target="../media/image51.emf"/><Relationship Id="rId10" Type="http://schemas.openxmlformats.org/officeDocument/2006/relationships/tags" Target="../tags/tag429.xml"/><Relationship Id="rId19" Type="http://schemas.openxmlformats.org/officeDocument/2006/relationships/tags" Target="../tags/tag438.xml"/><Relationship Id="rId31" Type="http://schemas.openxmlformats.org/officeDocument/2006/relationships/tags" Target="../tags/tag450.xml"/><Relationship Id="rId4" Type="http://schemas.openxmlformats.org/officeDocument/2006/relationships/tags" Target="../tags/tag423.xml"/><Relationship Id="rId9" Type="http://schemas.openxmlformats.org/officeDocument/2006/relationships/tags" Target="../tags/tag428.xml"/><Relationship Id="rId14" Type="http://schemas.openxmlformats.org/officeDocument/2006/relationships/tags" Target="../tags/tag433.xml"/><Relationship Id="rId22" Type="http://schemas.openxmlformats.org/officeDocument/2006/relationships/tags" Target="../tags/tag441.xml"/><Relationship Id="rId27" Type="http://schemas.openxmlformats.org/officeDocument/2006/relationships/tags" Target="../tags/tag446.xml"/><Relationship Id="rId30" Type="http://schemas.openxmlformats.org/officeDocument/2006/relationships/tags" Target="../tags/tag449.xml"/><Relationship Id="rId35" Type="http://schemas.openxmlformats.org/officeDocument/2006/relationships/image" Target="../media/image50.emf"/></Relationships>
</file>

<file path=ppt/slides/_rels/slide37.xml.rels><?xml version="1.0" encoding="UTF-8" standalone="yes"?>
<Relationships xmlns="http://schemas.openxmlformats.org/package/2006/relationships"><Relationship Id="rId8" Type="http://schemas.openxmlformats.org/officeDocument/2006/relationships/tags" Target="../tags/tag459.xml"/><Relationship Id="rId13" Type="http://schemas.openxmlformats.org/officeDocument/2006/relationships/tags" Target="../tags/tag464.xml"/><Relationship Id="rId18" Type="http://schemas.openxmlformats.org/officeDocument/2006/relationships/tags" Target="../tags/tag469.xml"/><Relationship Id="rId26" Type="http://schemas.openxmlformats.org/officeDocument/2006/relationships/tags" Target="../tags/tag477.xml"/><Relationship Id="rId3" Type="http://schemas.openxmlformats.org/officeDocument/2006/relationships/tags" Target="../tags/tag454.xml"/><Relationship Id="rId21" Type="http://schemas.openxmlformats.org/officeDocument/2006/relationships/tags" Target="../tags/tag472.xml"/><Relationship Id="rId34" Type="http://schemas.openxmlformats.org/officeDocument/2006/relationships/image" Target="../media/image56.png"/><Relationship Id="rId7" Type="http://schemas.openxmlformats.org/officeDocument/2006/relationships/tags" Target="../tags/tag458.xml"/><Relationship Id="rId12" Type="http://schemas.openxmlformats.org/officeDocument/2006/relationships/tags" Target="../tags/tag463.xml"/><Relationship Id="rId17" Type="http://schemas.openxmlformats.org/officeDocument/2006/relationships/tags" Target="../tags/tag468.xml"/><Relationship Id="rId25" Type="http://schemas.openxmlformats.org/officeDocument/2006/relationships/tags" Target="../tags/tag476.xml"/><Relationship Id="rId33" Type="http://schemas.openxmlformats.org/officeDocument/2006/relationships/slideLayout" Target="../slideLayouts/slideLayout16.xml"/><Relationship Id="rId2" Type="http://schemas.openxmlformats.org/officeDocument/2006/relationships/tags" Target="../tags/tag453.xml"/><Relationship Id="rId16" Type="http://schemas.openxmlformats.org/officeDocument/2006/relationships/tags" Target="../tags/tag467.xml"/><Relationship Id="rId20" Type="http://schemas.openxmlformats.org/officeDocument/2006/relationships/tags" Target="../tags/tag471.xml"/><Relationship Id="rId29" Type="http://schemas.openxmlformats.org/officeDocument/2006/relationships/tags" Target="../tags/tag480.xml"/><Relationship Id="rId1" Type="http://schemas.openxmlformats.org/officeDocument/2006/relationships/tags" Target="../tags/tag452.xml"/><Relationship Id="rId6" Type="http://schemas.openxmlformats.org/officeDocument/2006/relationships/tags" Target="../tags/tag457.xml"/><Relationship Id="rId11" Type="http://schemas.openxmlformats.org/officeDocument/2006/relationships/tags" Target="../tags/tag462.xml"/><Relationship Id="rId24" Type="http://schemas.openxmlformats.org/officeDocument/2006/relationships/tags" Target="../tags/tag475.xml"/><Relationship Id="rId32" Type="http://schemas.openxmlformats.org/officeDocument/2006/relationships/tags" Target="../tags/tag483.xml"/><Relationship Id="rId5" Type="http://schemas.openxmlformats.org/officeDocument/2006/relationships/tags" Target="../tags/tag456.xml"/><Relationship Id="rId15" Type="http://schemas.openxmlformats.org/officeDocument/2006/relationships/tags" Target="../tags/tag466.xml"/><Relationship Id="rId23" Type="http://schemas.openxmlformats.org/officeDocument/2006/relationships/tags" Target="../tags/tag474.xml"/><Relationship Id="rId28" Type="http://schemas.openxmlformats.org/officeDocument/2006/relationships/tags" Target="../tags/tag479.xml"/><Relationship Id="rId36" Type="http://schemas.openxmlformats.org/officeDocument/2006/relationships/image" Target="../media/image51.emf"/><Relationship Id="rId10" Type="http://schemas.openxmlformats.org/officeDocument/2006/relationships/tags" Target="../tags/tag461.xml"/><Relationship Id="rId19" Type="http://schemas.openxmlformats.org/officeDocument/2006/relationships/tags" Target="../tags/tag470.xml"/><Relationship Id="rId31" Type="http://schemas.openxmlformats.org/officeDocument/2006/relationships/tags" Target="../tags/tag482.xml"/><Relationship Id="rId4" Type="http://schemas.openxmlformats.org/officeDocument/2006/relationships/tags" Target="../tags/tag455.xml"/><Relationship Id="rId9" Type="http://schemas.openxmlformats.org/officeDocument/2006/relationships/tags" Target="../tags/tag460.xml"/><Relationship Id="rId14" Type="http://schemas.openxmlformats.org/officeDocument/2006/relationships/tags" Target="../tags/tag465.xml"/><Relationship Id="rId22" Type="http://schemas.openxmlformats.org/officeDocument/2006/relationships/tags" Target="../tags/tag473.xml"/><Relationship Id="rId27" Type="http://schemas.openxmlformats.org/officeDocument/2006/relationships/tags" Target="../tags/tag478.xml"/><Relationship Id="rId30" Type="http://schemas.openxmlformats.org/officeDocument/2006/relationships/tags" Target="../tags/tag481.xml"/><Relationship Id="rId35" Type="http://schemas.openxmlformats.org/officeDocument/2006/relationships/image" Target="../media/image50.emf"/></Relationships>
</file>

<file path=ppt/slides/_rels/slide38.xml.rels><?xml version="1.0" encoding="UTF-8" standalone="yes"?>
<Relationships xmlns="http://schemas.openxmlformats.org/package/2006/relationships"><Relationship Id="rId8" Type="http://schemas.openxmlformats.org/officeDocument/2006/relationships/tags" Target="../tags/tag491.xml"/><Relationship Id="rId13" Type="http://schemas.openxmlformats.org/officeDocument/2006/relationships/tags" Target="../tags/tag496.xml"/><Relationship Id="rId18" Type="http://schemas.openxmlformats.org/officeDocument/2006/relationships/tags" Target="../tags/tag501.xml"/><Relationship Id="rId26" Type="http://schemas.openxmlformats.org/officeDocument/2006/relationships/tags" Target="../tags/tag509.xml"/><Relationship Id="rId3" Type="http://schemas.openxmlformats.org/officeDocument/2006/relationships/tags" Target="../tags/tag486.xml"/><Relationship Id="rId21" Type="http://schemas.openxmlformats.org/officeDocument/2006/relationships/tags" Target="../tags/tag504.xml"/><Relationship Id="rId34" Type="http://schemas.openxmlformats.org/officeDocument/2006/relationships/image" Target="../media/image57.png"/><Relationship Id="rId7" Type="http://schemas.openxmlformats.org/officeDocument/2006/relationships/tags" Target="../tags/tag490.xml"/><Relationship Id="rId12" Type="http://schemas.openxmlformats.org/officeDocument/2006/relationships/tags" Target="../tags/tag495.xml"/><Relationship Id="rId17" Type="http://schemas.openxmlformats.org/officeDocument/2006/relationships/tags" Target="../tags/tag500.xml"/><Relationship Id="rId25" Type="http://schemas.openxmlformats.org/officeDocument/2006/relationships/tags" Target="../tags/tag508.xml"/><Relationship Id="rId33" Type="http://schemas.openxmlformats.org/officeDocument/2006/relationships/slideLayout" Target="../slideLayouts/slideLayout16.xml"/><Relationship Id="rId2" Type="http://schemas.openxmlformats.org/officeDocument/2006/relationships/tags" Target="../tags/tag485.xml"/><Relationship Id="rId16" Type="http://schemas.openxmlformats.org/officeDocument/2006/relationships/tags" Target="../tags/tag499.xml"/><Relationship Id="rId20" Type="http://schemas.openxmlformats.org/officeDocument/2006/relationships/tags" Target="../tags/tag503.xml"/><Relationship Id="rId29" Type="http://schemas.openxmlformats.org/officeDocument/2006/relationships/tags" Target="../tags/tag512.xml"/><Relationship Id="rId1" Type="http://schemas.openxmlformats.org/officeDocument/2006/relationships/tags" Target="../tags/tag484.xml"/><Relationship Id="rId6" Type="http://schemas.openxmlformats.org/officeDocument/2006/relationships/tags" Target="../tags/tag489.xml"/><Relationship Id="rId11" Type="http://schemas.openxmlformats.org/officeDocument/2006/relationships/tags" Target="../tags/tag494.xml"/><Relationship Id="rId24" Type="http://schemas.openxmlformats.org/officeDocument/2006/relationships/tags" Target="../tags/tag507.xml"/><Relationship Id="rId32" Type="http://schemas.openxmlformats.org/officeDocument/2006/relationships/tags" Target="../tags/tag515.xml"/><Relationship Id="rId5" Type="http://schemas.openxmlformats.org/officeDocument/2006/relationships/tags" Target="../tags/tag488.xml"/><Relationship Id="rId15" Type="http://schemas.openxmlformats.org/officeDocument/2006/relationships/tags" Target="../tags/tag498.xml"/><Relationship Id="rId23" Type="http://schemas.openxmlformats.org/officeDocument/2006/relationships/tags" Target="../tags/tag506.xml"/><Relationship Id="rId28" Type="http://schemas.openxmlformats.org/officeDocument/2006/relationships/tags" Target="../tags/tag511.xml"/><Relationship Id="rId36" Type="http://schemas.openxmlformats.org/officeDocument/2006/relationships/image" Target="../media/image51.emf"/><Relationship Id="rId10" Type="http://schemas.openxmlformats.org/officeDocument/2006/relationships/tags" Target="../tags/tag493.xml"/><Relationship Id="rId19" Type="http://schemas.openxmlformats.org/officeDocument/2006/relationships/tags" Target="../tags/tag502.xml"/><Relationship Id="rId31" Type="http://schemas.openxmlformats.org/officeDocument/2006/relationships/tags" Target="../tags/tag514.xml"/><Relationship Id="rId4" Type="http://schemas.openxmlformats.org/officeDocument/2006/relationships/tags" Target="../tags/tag487.xml"/><Relationship Id="rId9" Type="http://schemas.openxmlformats.org/officeDocument/2006/relationships/tags" Target="../tags/tag492.xml"/><Relationship Id="rId14" Type="http://schemas.openxmlformats.org/officeDocument/2006/relationships/tags" Target="../tags/tag497.xml"/><Relationship Id="rId22" Type="http://schemas.openxmlformats.org/officeDocument/2006/relationships/tags" Target="../tags/tag505.xml"/><Relationship Id="rId27" Type="http://schemas.openxmlformats.org/officeDocument/2006/relationships/tags" Target="../tags/tag510.xml"/><Relationship Id="rId30" Type="http://schemas.openxmlformats.org/officeDocument/2006/relationships/tags" Target="../tags/tag513.xml"/><Relationship Id="rId35" Type="http://schemas.openxmlformats.org/officeDocument/2006/relationships/image" Target="../media/image50.emf"/></Relationships>
</file>

<file path=ppt/slides/_rels/slide39.xml.rels><?xml version="1.0" encoding="UTF-8" standalone="yes"?>
<Relationships xmlns="http://schemas.openxmlformats.org/package/2006/relationships"><Relationship Id="rId8" Type="http://schemas.openxmlformats.org/officeDocument/2006/relationships/tags" Target="../tags/tag523.xml"/><Relationship Id="rId13" Type="http://schemas.openxmlformats.org/officeDocument/2006/relationships/tags" Target="../tags/tag528.xml"/><Relationship Id="rId18" Type="http://schemas.openxmlformats.org/officeDocument/2006/relationships/tags" Target="../tags/tag533.xml"/><Relationship Id="rId26" Type="http://schemas.openxmlformats.org/officeDocument/2006/relationships/tags" Target="../tags/tag541.xml"/><Relationship Id="rId3" Type="http://schemas.openxmlformats.org/officeDocument/2006/relationships/tags" Target="../tags/tag518.xml"/><Relationship Id="rId21" Type="http://schemas.openxmlformats.org/officeDocument/2006/relationships/tags" Target="../tags/tag536.xml"/><Relationship Id="rId34" Type="http://schemas.openxmlformats.org/officeDocument/2006/relationships/image" Target="../media/image58.png"/><Relationship Id="rId7" Type="http://schemas.openxmlformats.org/officeDocument/2006/relationships/tags" Target="../tags/tag522.xml"/><Relationship Id="rId12" Type="http://schemas.openxmlformats.org/officeDocument/2006/relationships/tags" Target="../tags/tag527.xml"/><Relationship Id="rId17" Type="http://schemas.openxmlformats.org/officeDocument/2006/relationships/tags" Target="../tags/tag532.xml"/><Relationship Id="rId25" Type="http://schemas.openxmlformats.org/officeDocument/2006/relationships/tags" Target="../tags/tag540.xml"/><Relationship Id="rId33" Type="http://schemas.openxmlformats.org/officeDocument/2006/relationships/slideLayout" Target="../slideLayouts/slideLayout16.xml"/><Relationship Id="rId2" Type="http://schemas.openxmlformats.org/officeDocument/2006/relationships/tags" Target="../tags/tag517.xml"/><Relationship Id="rId16" Type="http://schemas.openxmlformats.org/officeDocument/2006/relationships/tags" Target="../tags/tag531.xml"/><Relationship Id="rId20" Type="http://schemas.openxmlformats.org/officeDocument/2006/relationships/tags" Target="../tags/tag535.xml"/><Relationship Id="rId29" Type="http://schemas.openxmlformats.org/officeDocument/2006/relationships/tags" Target="../tags/tag544.xml"/><Relationship Id="rId1" Type="http://schemas.openxmlformats.org/officeDocument/2006/relationships/tags" Target="../tags/tag516.xml"/><Relationship Id="rId6" Type="http://schemas.openxmlformats.org/officeDocument/2006/relationships/tags" Target="../tags/tag521.xml"/><Relationship Id="rId11" Type="http://schemas.openxmlformats.org/officeDocument/2006/relationships/tags" Target="../tags/tag526.xml"/><Relationship Id="rId24" Type="http://schemas.openxmlformats.org/officeDocument/2006/relationships/tags" Target="../tags/tag539.xml"/><Relationship Id="rId32" Type="http://schemas.openxmlformats.org/officeDocument/2006/relationships/tags" Target="../tags/tag547.xml"/><Relationship Id="rId5" Type="http://schemas.openxmlformats.org/officeDocument/2006/relationships/tags" Target="../tags/tag520.xml"/><Relationship Id="rId15" Type="http://schemas.openxmlformats.org/officeDocument/2006/relationships/tags" Target="../tags/tag530.xml"/><Relationship Id="rId23" Type="http://schemas.openxmlformats.org/officeDocument/2006/relationships/tags" Target="../tags/tag538.xml"/><Relationship Id="rId28" Type="http://schemas.openxmlformats.org/officeDocument/2006/relationships/tags" Target="../tags/tag543.xml"/><Relationship Id="rId36" Type="http://schemas.openxmlformats.org/officeDocument/2006/relationships/image" Target="../media/image51.emf"/><Relationship Id="rId10" Type="http://schemas.openxmlformats.org/officeDocument/2006/relationships/tags" Target="../tags/tag525.xml"/><Relationship Id="rId19" Type="http://schemas.openxmlformats.org/officeDocument/2006/relationships/tags" Target="../tags/tag534.xml"/><Relationship Id="rId31" Type="http://schemas.openxmlformats.org/officeDocument/2006/relationships/tags" Target="../tags/tag546.xml"/><Relationship Id="rId4" Type="http://schemas.openxmlformats.org/officeDocument/2006/relationships/tags" Target="../tags/tag519.xml"/><Relationship Id="rId9" Type="http://schemas.openxmlformats.org/officeDocument/2006/relationships/tags" Target="../tags/tag524.xml"/><Relationship Id="rId14" Type="http://schemas.openxmlformats.org/officeDocument/2006/relationships/tags" Target="../tags/tag529.xml"/><Relationship Id="rId22" Type="http://schemas.openxmlformats.org/officeDocument/2006/relationships/tags" Target="../tags/tag537.xml"/><Relationship Id="rId27" Type="http://schemas.openxmlformats.org/officeDocument/2006/relationships/tags" Target="../tags/tag542.xml"/><Relationship Id="rId30" Type="http://schemas.openxmlformats.org/officeDocument/2006/relationships/tags" Target="../tags/tag545.xml"/><Relationship Id="rId35" Type="http://schemas.openxmlformats.org/officeDocument/2006/relationships/image" Target="../media/image50.emf"/></Relationships>
</file>

<file path=ppt/slides/_rels/slide4.xml.rels><?xml version="1.0" encoding="UTF-8" standalone="yes"?>
<Relationships xmlns="http://schemas.openxmlformats.org/package/2006/relationships"><Relationship Id="rId8" Type="http://schemas.openxmlformats.org/officeDocument/2006/relationships/tags" Target="../tags/tag94.xml"/><Relationship Id="rId3" Type="http://schemas.openxmlformats.org/officeDocument/2006/relationships/tags" Target="../tags/tag89.xml"/><Relationship Id="rId7" Type="http://schemas.openxmlformats.org/officeDocument/2006/relationships/tags" Target="../tags/tag93.xml"/><Relationship Id="rId12" Type="http://schemas.openxmlformats.org/officeDocument/2006/relationships/image" Target="../media/image13.png"/><Relationship Id="rId2" Type="http://schemas.openxmlformats.org/officeDocument/2006/relationships/tags" Target="../tags/tag88.xml"/><Relationship Id="rId1" Type="http://schemas.openxmlformats.org/officeDocument/2006/relationships/tags" Target="../tags/tag87.xml"/><Relationship Id="rId6" Type="http://schemas.openxmlformats.org/officeDocument/2006/relationships/tags" Target="../tags/tag92.xml"/><Relationship Id="rId11" Type="http://schemas.openxmlformats.org/officeDocument/2006/relationships/image" Target="../media/image12.png"/><Relationship Id="rId5" Type="http://schemas.openxmlformats.org/officeDocument/2006/relationships/tags" Target="../tags/tag91.xml"/><Relationship Id="rId10" Type="http://schemas.openxmlformats.org/officeDocument/2006/relationships/image" Target="../media/image11.png"/><Relationship Id="rId4" Type="http://schemas.openxmlformats.org/officeDocument/2006/relationships/tags" Target="../tags/tag90.xml"/><Relationship Id="rId9"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8" Type="http://schemas.openxmlformats.org/officeDocument/2006/relationships/tags" Target="../tags/tag555.xml"/><Relationship Id="rId13" Type="http://schemas.openxmlformats.org/officeDocument/2006/relationships/tags" Target="../tags/tag560.xml"/><Relationship Id="rId18" Type="http://schemas.openxmlformats.org/officeDocument/2006/relationships/tags" Target="../tags/tag565.xml"/><Relationship Id="rId26" Type="http://schemas.openxmlformats.org/officeDocument/2006/relationships/tags" Target="../tags/tag573.xml"/><Relationship Id="rId3" Type="http://schemas.openxmlformats.org/officeDocument/2006/relationships/tags" Target="../tags/tag550.xml"/><Relationship Id="rId21" Type="http://schemas.openxmlformats.org/officeDocument/2006/relationships/tags" Target="../tags/tag568.xml"/><Relationship Id="rId34" Type="http://schemas.openxmlformats.org/officeDocument/2006/relationships/image" Target="../media/image59.png"/><Relationship Id="rId7" Type="http://schemas.openxmlformats.org/officeDocument/2006/relationships/tags" Target="../tags/tag554.xml"/><Relationship Id="rId12" Type="http://schemas.openxmlformats.org/officeDocument/2006/relationships/tags" Target="../tags/tag559.xml"/><Relationship Id="rId17" Type="http://schemas.openxmlformats.org/officeDocument/2006/relationships/tags" Target="../tags/tag564.xml"/><Relationship Id="rId25" Type="http://schemas.openxmlformats.org/officeDocument/2006/relationships/tags" Target="../tags/tag572.xml"/><Relationship Id="rId33" Type="http://schemas.openxmlformats.org/officeDocument/2006/relationships/slideLayout" Target="../slideLayouts/slideLayout16.xml"/><Relationship Id="rId2" Type="http://schemas.openxmlformats.org/officeDocument/2006/relationships/tags" Target="../tags/tag549.xml"/><Relationship Id="rId16" Type="http://schemas.openxmlformats.org/officeDocument/2006/relationships/tags" Target="../tags/tag563.xml"/><Relationship Id="rId20" Type="http://schemas.openxmlformats.org/officeDocument/2006/relationships/tags" Target="../tags/tag567.xml"/><Relationship Id="rId29" Type="http://schemas.openxmlformats.org/officeDocument/2006/relationships/tags" Target="../tags/tag576.xml"/><Relationship Id="rId1" Type="http://schemas.openxmlformats.org/officeDocument/2006/relationships/tags" Target="../tags/tag548.xml"/><Relationship Id="rId6" Type="http://schemas.openxmlformats.org/officeDocument/2006/relationships/tags" Target="../tags/tag553.xml"/><Relationship Id="rId11" Type="http://schemas.openxmlformats.org/officeDocument/2006/relationships/tags" Target="../tags/tag558.xml"/><Relationship Id="rId24" Type="http://schemas.openxmlformats.org/officeDocument/2006/relationships/tags" Target="../tags/tag571.xml"/><Relationship Id="rId32" Type="http://schemas.openxmlformats.org/officeDocument/2006/relationships/tags" Target="../tags/tag579.xml"/><Relationship Id="rId5" Type="http://schemas.openxmlformats.org/officeDocument/2006/relationships/tags" Target="../tags/tag552.xml"/><Relationship Id="rId15" Type="http://schemas.openxmlformats.org/officeDocument/2006/relationships/tags" Target="../tags/tag562.xml"/><Relationship Id="rId23" Type="http://schemas.openxmlformats.org/officeDocument/2006/relationships/tags" Target="../tags/tag570.xml"/><Relationship Id="rId28" Type="http://schemas.openxmlformats.org/officeDocument/2006/relationships/tags" Target="../tags/tag575.xml"/><Relationship Id="rId36" Type="http://schemas.openxmlformats.org/officeDocument/2006/relationships/image" Target="../media/image50.emf"/><Relationship Id="rId10" Type="http://schemas.openxmlformats.org/officeDocument/2006/relationships/tags" Target="../tags/tag557.xml"/><Relationship Id="rId19" Type="http://schemas.openxmlformats.org/officeDocument/2006/relationships/tags" Target="../tags/tag566.xml"/><Relationship Id="rId31" Type="http://schemas.openxmlformats.org/officeDocument/2006/relationships/tags" Target="../tags/tag578.xml"/><Relationship Id="rId4" Type="http://schemas.openxmlformats.org/officeDocument/2006/relationships/tags" Target="../tags/tag551.xml"/><Relationship Id="rId9" Type="http://schemas.openxmlformats.org/officeDocument/2006/relationships/tags" Target="../tags/tag556.xml"/><Relationship Id="rId14" Type="http://schemas.openxmlformats.org/officeDocument/2006/relationships/tags" Target="../tags/tag561.xml"/><Relationship Id="rId22" Type="http://schemas.openxmlformats.org/officeDocument/2006/relationships/tags" Target="../tags/tag569.xml"/><Relationship Id="rId27" Type="http://schemas.openxmlformats.org/officeDocument/2006/relationships/tags" Target="../tags/tag574.xml"/><Relationship Id="rId30" Type="http://schemas.openxmlformats.org/officeDocument/2006/relationships/tags" Target="../tags/tag577.xml"/><Relationship Id="rId35" Type="http://schemas.openxmlformats.org/officeDocument/2006/relationships/image" Target="../media/image51.emf"/></Relationships>
</file>

<file path=ppt/slides/_rels/slide41.xml.rels><?xml version="1.0" encoding="UTF-8" standalone="yes"?>
<Relationships xmlns="http://schemas.openxmlformats.org/package/2006/relationships"><Relationship Id="rId8" Type="http://schemas.openxmlformats.org/officeDocument/2006/relationships/tags" Target="../tags/tag587.xml"/><Relationship Id="rId13" Type="http://schemas.openxmlformats.org/officeDocument/2006/relationships/tags" Target="../tags/tag592.xml"/><Relationship Id="rId18" Type="http://schemas.openxmlformats.org/officeDocument/2006/relationships/tags" Target="../tags/tag597.xml"/><Relationship Id="rId26" Type="http://schemas.openxmlformats.org/officeDocument/2006/relationships/tags" Target="../tags/tag605.xml"/><Relationship Id="rId3" Type="http://schemas.openxmlformats.org/officeDocument/2006/relationships/tags" Target="../tags/tag582.xml"/><Relationship Id="rId21" Type="http://schemas.openxmlformats.org/officeDocument/2006/relationships/tags" Target="../tags/tag600.xml"/><Relationship Id="rId34" Type="http://schemas.openxmlformats.org/officeDocument/2006/relationships/image" Target="../media/image60.png"/><Relationship Id="rId7" Type="http://schemas.openxmlformats.org/officeDocument/2006/relationships/tags" Target="../tags/tag586.xml"/><Relationship Id="rId12" Type="http://schemas.openxmlformats.org/officeDocument/2006/relationships/tags" Target="../tags/tag591.xml"/><Relationship Id="rId17" Type="http://schemas.openxmlformats.org/officeDocument/2006/relationships/tags" Target="../tags/tag596.xml"/><Relationship Id="rId25" Type="http://schemas.openxmlformats.org/officeDocument/2006/relationships/tags" Target="../tags/tag604.xml"/><Relationship Id="rId33" Type="http://schemas.openxmlformats.org/officeDocument/2006/relationships/slideLayout" Target="../slideLayouts/slideLayout16.xml"/><Relationship Id="rId2" Type="http://schemas.openxmlformats.org/officeDocument/2006/relationships/tags" Target="../tags/tag581.xml"/><Relationship Id="rId16" Type="http://schemas.openxmlformats.org/officeDocument/2006/relationships/tags" Target="../tags/tag595.xml"/><Relationship Id="rId20" Type="http://schemas.openxmlformats.org/officeDocument/2006/relationships/tags" Target="../tags/tag599.xml"/><Relationship Id="rId29" Type="http://schemas.openxmlformats.org/officeDocument/2006/relationships/tags" Target="../tags/tag608.xml"/><Relationship Id="rId1" Type="http://schemas.openxmlformats.org/officeDocument/2006/relationships/tags" Target="../tags/tag580.xml"/><Relationship Id="rId6" Type="http://schemas.openxmlformats.org/officeDocument/2006/relationships/tags" Target="../tags/tag585.xml"/><Relationship Id="rId11" Type="http://schemas.openxmlformats.org/officeDocument/2006/relationships/tags" Target="../tags/tag590.xml"/><Relationship Id="rId24" Type="http://schemas.openxmlformats.org/officeDocument/2006/relationships/tags" Target="../tags/tag603.xml"/><Relationship Id="rId32" Type="http://schemas.openxmlformats.org/officeDocument/2006/relationships/tags" Target="../tags/tag611.xml"/><Relationship Id="rId5" Type="http://schemas.openxmlformats.org/officeDocument/2006/relationships/tags" Target="../tags/tag584.xml"/><Relationship Id="rId15" Type="http://schemas.openxmlformats.org/officeDocument/2006/relationships/tags" Target="../tags/tag594.xml"/><Relationship Id="rId23" Type="http://schemas.openxmlformats.org/officeDocument/2006/relationships/tags" Target="../tags/tag602.xml"/><Relationship Id="rId28" Type="http://schemas.openxmlformats.org/officeDocument/2006/relationships/tags" Target="../tags/tag607.xml"/><Relationship Id="rId36" Type="http://schemas.openxmlformats.org/officeDocument/2006/relationships/image" Target="../media/image51.emf"/><Relationship Id="rId10" Type="http://schemas.openxmlformats.org/officeDocument/2006/relationships/tags" Target="../tags/tag589.xml"/><Relationship Id="rId19" Type="http://schemas.openxmlformats.org/officeDocument/2006/relationships/tags" Target="../tags/tag598.xml"/><Relationship Id="rId31" Type="http://schemas.openxmlformats.org/officeDocument/2006/relationships/tags" Target="../tags/tag610.xml"/><Relationship Id="rId4" Type="http://schemas.openxmlformats.org/officeDocument/2006/relationships/tags" Target="../tags/tag583.xml"/><Relationship Id="rId9" Type="http://schemas.openxmlformats.org/officeDocument/2006/relationships/tags" Target="../tags/tag588.xml"/><Relationship Id="rId14" Type="http://schemas.openxmlformats.org/officeDocument/2006/relationships/tags" Target="../tags/tag593.xml"/><Relationship Id="rId22" Type="http://schemas.openxmlformats.org/officeDocument/2006/relationships/tags" Target="../tags/tag601.xml"/><Relationship Id="rId27" Type="http://schemas.openxmlformats.org/officeDocument/2006/relationships/tags" Target="../tags/tag606.xml"/><Relationship Id="rId30" Type="http://schemas.openxmlformats.org/officeDocument/2006/relationships/tags" Target="../tags/tag609.xml"/><Relationship Id="rId35" Type="http://schemas.openxmlformats.org/officeDocument/2006/relationships/image" Target="../media/image50.emf"/></Relationships>
</file>

<file path=ppt/slides/_rels/slide42.xml.rels><?xml version="1.0" encoding="UTF-8" standalone="yes"?>
<Relationships xmlns="http://schemas.openxmlformats.org/package/2006/relationships"><Relationship Id="rId8" Type="http://schemas.openxmlformats.org/officeDocument/2006/relationships/tags" Target="../tags/tag619.xml"/><Relationship Id="rId13" Type="http://schemas.openxmlformats.org/officeDocument/2006/relationships/tags" Target="../tags/tag624.xml"/><Relationship Id="rId18" Type="http://schemas.openxmlformats.org/officeDocument/2006/relationships/tags" Target="../tags/tag629.xml"/><Relationship Id="rId26" Type="http://schemas.openxmlformats.org/officeDocument/2006/relationships/tags" Target="../tags/tag637.xml"/><Relationship Id="rId3" Type="http://schemas.openxmlformats.org/officeDocument/2006/relationships/tags" Target="../tags/tag614.xml"/><Relationship Id="rId21" Type="http://schemas.openxmlformats.org/officeDocument/2006/relationships/tags" Target="../tags/tag632.xml"/><Relationship Id="rId34" Type="http://schemas.openxmlformats.org/officeDocument/2006/relationships/image" Target="../media/image50.emf"/><Relationship Id="rId7" Type="http://schemas.openxmlformats.org/officeDocument/2006/relationships/tags" Target="../tags/tag618.xml"/><Relationship Id="rId12" Type="http://schemas.openxmlformats.org/officeDocument/2006/relationships/tags" Target="../tags/tag623.xml"/><Relationship Id="rId17" Type="http://schemas.openxmlformats.org/officeDocument/2006/relationships/tags" Target="../tags/tag628.xml"/><Relationship Id="rId25" Type="http://schemas.openxmlformats.org/officeDocument/2006/relationships/tags" Target="../tags/tag636.xml"/><Relationship Id="rId33" Type="http://schemas.openxmlformats.org/officeDocument/2006/relationships/slideLayout" Target="../slideLayouts/slideLayout16.xml"/><Relationship Id="rId2" Type="http://schemas.openxmlformats.org/officeDocument/2006/relationships/tags" Target="../tags/tag613.xml"/><Relationship Id="rId16" Type="http://schemas.openxmlformats.org/officeDocument/2006/relationships/tags" Target="../tags/tag627.xml"/><Relationship Id="rId20" Type="http://schemas.openxmlformats.org/officeDocument/2006/relationships/tags" Target="../tags/tag631.xml"/><Relationship Id="rId29" Type="http://schemas.openxmlformats.org/officeDocument/2006/relationships/tags" Target="../tags/tag640.xml"/><Relationship Id="rId1" Type="http://schemas.openxmlformats.org/officeDocument/2006/relationships/tags" Target="../tags/tag612.xml"/><Relationship Id="rId6" Type="http://schemas.openxmlformats.org/officeDocument/2006/relationships/tags" Target="../tags/tag617.xml"/><Relationship Id="rId11" Type="http://schemas.openxmlformats.org/officeDocument/2006/relationships/tags" Target="../tags/tag622.xml"/><Relationship Id="rId24" Type="http://schemas.openxmlformats.org/officeDocument/2006/relationships/tags" Target="../tags/tag635.xml"/><Relationship Id="rId32" Type="http://schemas.openxmlformats.org/officeDocument/2006/relationships/tags" Target="../tags/tag643.xml"/><Relationship Id="rId5" Type="http://schemas.openxmlformats.org/officeDocument/2006/relationships/tags" Target="../tags/tag616.xml"/><Relationship Id="rId15" Type="http://schemas.openxmlformats.org/officeDocument/2006/relationships/tags" Target="../tags/tag626.xml"/><Relationship Id="rId23" Type="http://schemas.openxmlformats.org/officeDocument/2006/relationships/tags" Target="../tags/tag634.xml"/><Relationship Id="rId28" Type="http://schemas.openxmlformats.org/officeDocument/2006/relationships/tags" Target="../tags/tag639.xml"/><Relationship Id="rId10" Type="http://schemas.openxmlformats.org/officeDocument/2006/relationships/tags" Target="../tags/tag621.xml"/><Relationship Id="rId19" Type="http://schemas.openxmlformats.org/officeDocument/2006/relationships/tags" Target="../tags/tag630.xml"/><Relationship Id="rId31" Type="http://schemas.openxmlformats.org/officeDocument/2006/relationships/tags" Target="../tags/tag642.xml"/><Relationship Id="rId4" Type="http://schemas.openxmlformats.org/officeDocument/2006/relationships/tags" Target="../tags/tag615.xml"/><Relationship Id="rId9" Type="http://schemas.openxmlformats.org/officeDocument/2006/relationships/tags" Target="../tags/tag620.xml"/><Relationship Id="rId14" Type="http://schemas.openxmlformats.org/officeDocument/2006/relationships/tags" Target="../tags/tag625.xml"/><Relationship Id="rId22" Type="http://schemas.openxmlformats.org/officeDocument/2006/relationships/tags" Target="../tags/tag633.xml"/><Relationship Id="rId27" Type="http://schemas.openxmlformats.org/officeDocument/2006/relationships/tags" Target="../tags/tag638.xml"/><Relationship Id="rId30" Type="http://schemas.openxmlformats.org/officeDocument/2006/relationships/tags" Target="../tags/tag641.xml"/><Relationship Id="rId35" Type="http://schemas.openxmlformats.org/officeDocument/2006/relationships/image" Target="../media/image51.emf"/></Relationships>
</file>

<file path=ppt/slides/_rels/slide43.xml.rels><?xml version="1.0" encoding="UTF-8" standalone="yes"?>
<Relationships xmlns="http://schemas.openxmlformats.org/package/2006/relationships"><Relationship Id="rId8" Type="http://schemas.openxmlformats.org/officeDocument/2006/relationships/tags" Target="../tags/tag651.xml"/><Relationship Id="rId13" Type="http://schemas.openxmlformats.org/officeDocument/2006/relationships/tags" Target="../tags/tag656.xml"/><Relationship Id="rId18" Type="http://schemas.openxmlformats.org/officeDocument/2006/relationships/tags" Target="../tags/tag661.xml"/><Relationship Id="rId26" Type="http://schemas.openxmlformats.org/officeDocument/2006/relationships/tags" Target="../tags/tag669.xml"/><Relationship Id="rId3" Type="http://schemas.openxmlformats.org/officeDocument/2006/relationships/tags" Target="../tags/tag646.xml"/><Relationship Id="rId21" Type="http://schemas.openxmlformats.org/officeDocument/2006/relationships/tags" Target="../tags/tag664.xml"/><Relationship Id="rId34" Type="http://schemas.openxmlformats.org/officeDocument/2006/relationships/image" Target="../media/image50.emf"/><Relationship Id="rId7" Type="http://schemas.openxmlformats.org/officeDocument/2006/relationships/tags" Target="../tags/tag650.xml"/><Relationship Id="rId12" Type="http://schemas.openxmlformats.org/officeDocument/2006/relationships/tags" Target="../tags/tag655.xml"/><Relationship Id="rId17" Type="http://schemas.openxmlformats.org/officeDocument/2006/relationships/tags" Target="../tags/tag660.xml"/><Relationship Id="rId25" Type="http://schemas.openxmlformats.org/officeDocument/2006/relationships/tags" Target="../tags/tag668.xml"/><Relationship Id="rId33" Type="http://schemas.openxmlformats.org/officeDocument/2006/relationships/slideLayout" Target="../slideLayouts/slideLayout16.xml"/><Relationship Id="rId2" Type="http://schemas.openxmlformats.org/officeDocument/2006/relationships/tags" Target="../tags/tag645.xml"/><Relationship Id="rId16" Type="http://schemas.openxmlformats.org/officeDocument/2006/relationships/tags" Target="../tags/tag659.xml"/><Relationship Id="rId20" Type="http://schemas.openxmlformats.org/officeDocument/2006/relationships/tags" Target="../tags/tag663.xml"/><Relationship Id="rId29" Type="http://schemas.openxmlformats.org/officeDocument/2006/relationships/tags" Target="../tags/tag672.xml"/><Relationship Id="rId1" Type="http://schemas.openxmlformats.org/officeDocument/2006/relationships/tags" Target="../tags/tag644.xml"/><Relationship Id="rId6" Type="http://schemas.openxmlformats.org/officeDocument/2006/relationships/tags" Target="../tags/tag649.xml"/><Relationship Id="rId11" Type="http://schemas.openxmlformats.org/officeDocument/2006/relationships/tags" Target="../tags/tag654.xml"/><Relationship Id="rId24" Type="http://schemas.openxmlformats.org/officeDocument/2006/relationships/tags" Target="../tags/tag667.xml"/><Relationship Id="rId32" Type="http://schemas.openxmlformats.org/officeDocument/2006/relationships/tags" Target="../tags/tag675.xml"/><Relationship Id="rId5" Type="http://schemas.openxmlformats.org/officeDocument/2006/relationships/tags" Target="../tags/tag648.xml"/><Relationship Id="rId15" Type="http://schemas.openxmlformats.org/officeDocument/2006/relationships/tags" Target="../tags/tag658.xml"/><Relationship Id="rId23" Type="http://schemas.openxmlformats.org/officeDocument/2006/relationships/tags" Target="../tags/tag666.xml"/><Relationship Id="rId28" Type="http://schemas.openxmlformats.org/officeDocument/2006/relationships/tags" Target="../tags/tag671.xml"/><Relationship Id="rId10" Type="http://schemas.openxmlformats.org/officeDocument/2006/relationships/tags" Target="../tags/tag653.xml"/><Relationship Id="rId19" Type="http://schemas.openxmlformats.org/officeDocument/2006/relationships/tags" Target="../tags/tag662.xml"/><Relationship Id="rId31" Type="http://schemas.openxmlformats.org/officeDocument/2006/relationships/tags" Target="../tags/tag674.xml"/><Relationship Id="rId4" Type="http://schemas.openxmlformats.org/officeDocument/2006/relationships/tags" Target="../tags/tag647.xml"/><Relationship Id="rId9" Type="http://schemas.openxmlformats.org/officeDocument/2006/relationships/tags" Target="../tags/tag652.xml"/><Relationship Id="rId14" Type="http://schemas.openxmlformats.org/officeDocument/2006/relationships/tags" Target="../tags/tag657.xml"/><Relationship Id="rId22" Type="http://schemas.openxmlformats.org/officeDocument/2006/relationships/tags" Target="../tags/tag665.xml"/><Relationship Id="rId27" Type="http://schemas.openxmlformats.org/officeDocument/2006/relationships/tags" Target="../tags/tag670.xml"/><Relationship Id="rId30" Type="http://schemas.openxmlformats.org/officeDocument/2006/relationships/tags" Target="../tags/tag673.xml"/><Relationship Id="rId35" Type="http://schemas.openxmlformats.org/officeDocument/2006/relationships/image" Target="../media/image51.emf"/></Relationships>
</file>

<file path=ppt/slides/_rels/slide44.xml.rels><?xml version="1.0" encoding="UTF-8" standalone="yes"?>
<Relationships xmlns="http://schemas.openxmlformats.org/package/2006/relationships"><Relationship Id="rId8" Type="http://schemas.openxmlformats.org/officeDocument/2006/relationships/tags" Target="../tags/tag683.xml"/><Relationship Id="rId13" Type="http://schemas.openxmlformats.org/officeDocument/2006/relationships/tags" Target="../tags/tag688.xml"/><Relationship Id="rId18" Type="http://schemas.openxmlformats.org/officeDocument/2006/relationships/tags" Target="../tags/tag693.xml"/><Relationship Id="rId26" Type="http://schemas.openxmlformats.org/officeDocument/2006/relationships/tags" Target="../tags/tag701.xml"/><Relationship Id="rId3" Type="http://schemas.openxmlformats.org/officeDocument/2006/relationships/tags" Target="../tags/tag678.xml"/><Relationship Id="rId21" Type="http://schemas.openxmlformats.org/officeDocument/2006/relationships/tags" Target="../tags/tag696.xml"/><Relationship Id="rId34" Type="http://schemas.openxmlformats.org/officeDocument/2006/relationships/image" Target="../media/image50.emf"/><Relationship Id="rId7" Type="http://schemas.openxmlformats.org/officeDocument/2006/relationships/tags" Target="../tags/tag682.xml"/><Relationship Id="rId12" Type="http://schemas.openxmlformats.org/officeDocument/2006/relationships/tags" Target="../tags/tag687.xml"/><Relationship Id="rId17" Type="http://schemas.openxmlformats.org/officeDocument/2006/relationships/tags" Target="../tags/tag692.xml"/><Relationship Id="rId25" Type="http://schemas.openxmlformats.org/officeDocument/2006/relationships/tags" Target="../tags/tag700.xml"/><Relationship Id="rId33" Type="http://schemas.openxmlformats.org/officeDocument/2006/relationships/slideLayout" Target="../slideLayouts/slideLayout16.xml"/><Relationship Id="rId2" Type="http://schemas.openxmlformats.org/officeDocument/2006/relationships/tags" Target="../tags/tag677.xml"/><Relationship Id="rId16" Type="http://schemas.openxmlformats.org/officeDocument/2006/relationships/tags" Target="../tags/tag691.xml"/><Relationship Id="rId20" Type="http://schemas.openxmlformats.org/officeDocument/2006/relationships/tags" Target="../tags/tag695.xml"/><Relationship Id="rId29" Type="http://schemas.openxmlformats.org/officeDocument/2006/relationships/tags" Target="../tags/tag704.xml"/><Relationship Id="rId1" Type="http://schemas.openxmlformats.org/officeDocument/2006/relationships/tags" Target="../tags/tag676.xml"/><Relationship Id="rId6" Type="http://schemas.openxmlformats.org/officeDocument/2006/relationships/tags" Target="../tags/tag681.xml"/><Relationship Id="rId11" Type="http://schemas.openxmlformats.org/officeDocument/2006/relationships/tags" Target="../tags/tag686.xml"/><Relationship Id="rId24" Type="http://schemas.openxmlformats.org/officeDocument/2006/relationships/tags" Target="../tags/tag699.xml"/><Relationship Id="rId32" Type="http://schemas.openxmlformats.org/officeDocument/2006/relationships/tags" Target="../tags/tag707.xml"/><Relationship Id="rId5" Type="http://schemas.openxmlformats.org/officeDocument/2006/relationships/tags" Target="../tags/tag680.xml"/><Relationship Id="rId15" Type="http://schemas.openxmlformats.org/officeDocument/2006/relationships/tags" Target="../tags/tag690.xml"/><Relationship Id="rId23" Type="http://schemas.openxmlformats.org/officeDocument/2006/relationships/tags" Target="../tags/tag698.xml"/><Relationship Id="rId28" Type="http://schemas.openxmlformats.org/officeDocument/2006/relationships/tags" Target="../tags/tag703.xml"/><Relationship Id="rId10" Type="http://schemas.openxmlformats.org/officeDocument/2006/relationships/tags" Target="../tags/tag685.xml"/><Relationship Id="rId19" Type="http://schemas.openxmlformats.org/officeDocument/2006/relationships/tags" Target="../tags/tag694.xml"/><Relationship Id="rId31" Type="http://schemas.openxmlformats.org/officeDocument/2006/relationships/tags" Target="../tags/tag706.xml"/><Relationship Id="rId4" Type="http://schemas.openxmlformats.org/officeDocument/2006/relationships/tags" Target="../tags/tag679.xml"/><Relationship Id="rId9" Type="http://schemas.openxmlformats.org/officeDocument/2006/relationships/tags" Target="../tags/tag684.xml"/><Relationship Id="rId14" Type="http://schemas.openxmlformats.org/officeDocument/2006/relationships/tags" Target="../tags/tag689.xml"/><Relationship Id="rId22" Type="http://schemas.openxmlformats.org/officeDocument/2006/relationships/tags" Target="../tags/tag697.xml"/><Relationship Id="rId27" Type="http://schemas.openxmlformats.org/officeDocument/2006/relationships/tags" Target="../tags/tag702.xml"/><Relationship Id="rId30" Type="http://schemas.openxmlformats.org/officeDocument/2006/relationships/tags" Target="../tags/tag705.xml"/><Relationship Id="rId35" Type="http://schemas.openxmlformats.org/officeDocument/2006/relationships/image" Target="../media/image51.emf"/></Relationships>
</file>

<file path=ppt/slides/_rels/slide45.xml.rels><?xml version="1.0" encoding="UTF-8" standalone="yes"?>
<Relationships xmlns="http://schemas.openxmlformats.org/package/2006/relationships"><Relationship Id="rId8" Type="http://schemas.openxmlformats.org/officeDocument/2006/relationships/tags" Target="../tags/tag715.xml"/><Relationship Id="rId13" Type="http://schemas.openxmlformats.org/officeDocument/2006/relationships/tags" Target="../tags/tag720.xml"/><Relationship Id="rId18" Type="http://schemas.openxmlformats.org/officeDocument/2006/relationships/tags" Target="../tags/tag725.xml"/><Relationship Id="rId26" Type="http://schemas.openxmlformats.org/officeDocument/2006/relationships/tags" Target="../tags/tag733.xml"/><Relationship Id="rId3" Type="http://schemas.openxmlformats.org/officeDocument/2006/relationships/tags" Target="../tags/tag710.xml"/><Relationship Id="rId21" Type="http://schemas.openxmlformats.org/officeDocument/2006/relationships/tags" Target="../tags/tag728.xml"/><Relationship Id="rId34" Type="http://schemas.openxmlformats.org/officeDocument/2006/relationships/image" Target="../media/image50.emf"/><Relationship Id="rId7" Type="http://schemas.openxmlformats.org/officeDocument/2006/relationships/tags" Target="../tags/tag714.xml"/><Relationship Id="rId12" Type="http://schemas.openxmlformats.org/officeDocument/2006/relationships/tags" Target="../tags/tag719.xml"/><Relationship Id="rId17" Type="http://schemas.openxmlformats.org/officeDocument/2006/relationships/tags" Target="../tags/tag724.xml"/><Relationship Id="rId25" Type="http://schemas.openxmlformats.org/officeDocument/2006/relationships/tags" Target="../tags/tag732.xml"/><Relationship Id="rId33" Type="http://schemas.openxmlformats.org/officeDocument/2006/relationships/slideLayout" Target="../slideLayouts/slideLayout16.xml"/><Relationship Id="rId2" Type="http://schemas.openxmlformats.org/officeDocument/2006/relationships/tags" Target="../tags/tag709.xml"/><Relationship Id="rId16" Type="http://schemas.openxmlformats.org/officeDocument/2006/relationships/tags" Target="../tags/tag723.xml"/><Relationship Id="rId20" Type="http://schemas.openxmlformats.org/officeDocument/2006/relationships/tags" Target="../tags/tag727.xml"/><Relationship Id="rId29" Type="http://schemas.openxmlformats.org/officeDocument/2006/relationships/tags" Target="../tags/tag736.xml"/><Relationship Id="rId1" Type="http://schemas.openxmlformats.org/officeDocument/2006/relationships/tags" Target="../tags/tag708.xml"/><Relationship Id="rId6" Type="http://schemas.openxmlformats.org/officeDocument/2006/relationships/tags" Target="../tags/tag713.xml"/><Relationship Id="rId11" Type="http://schemas.openxmlformats.org/officeDocument/2006/relationships/tags" Target="../tags/tag718.xml"/><Relationship Id="rId24" Type="http://schemas.openxmlformats.org/officeDocument/2006/relationships/tags" Target="../tags/tag731.xml"/><Relationship Id="rId32" Type="http://schemas.openxmlformats.org/officeDocument/2006/relationships/tags" Target="../tags/tag739.xml"/><Relationship Id="rId5" Type="http://schemas.openxmlformats.org/officeDocument/2006/relationships/tags" Target="../tags/tag712.xml"/><Relationship Id="rId15" Type="http://schemas.openxmlformats.org/officeDocument/2006/relationships/tags" Target="../tags/tag722.xml"/><Relationship Id="rId23" Type="http://schemas.openxmlformats.org/officeDocument/2006/relationships/tags" Target="../tags/tag730.xml"/><Relationship Id="rId28" Type="http://schemas.openxmlformats.org/officeDocument/2006/relationships/tags" Target="../tags/tag735.xml"/><Relationship Id="rId10" Type="http://schemas.openxmlformats.org/officeDocument/2006/relationships/tags" Target="../tags/tag717.xml"/><Relationship Id="rId19" Type="http://schemas.openxmlformats.org/officeDocument/2006/relationships/tags" Target="../tags/tag726.xml"/><Relationship Id="rId31" Type="http://schemas.openxmlformats.org/officeDocument/2006/relationships/tags" Target="../tags/tag738.xml"/><Relationship Id="rId4" Type="http://schemas.openxmlformats.org/officeDocument/2006/relationships/tags" Target="../tags/tag711.xml"/><Relationship Id="rId9" Type="http://schemas.openxmlformats.org/officeDocument/2006/relationships/tags" Target="../tags/tag716.xml"/><Relationship Id="rId14" Type="http://schemas.openxmlformats.org/officeDocument/2006/relationships/tags" Target="../tags/tag721.xml"/><Relationship Id="rId22" Type="http://schemas.openxmlformats.org/officeDocument/2006/relationships/tags" Target="../tags/tag729.xml"/><Relationship Id="rId27" Type="http://schemas.openxmlformats.org/officeDocument/2006/relationships/tags" Target="../tags/tag734.xml"/><Relationship Id="rId30" Type="http://schemas.openxmlformats.org/officeDocument/2006/relationships/tags" Target="../tags/tag737.xml"/><Relationship Id="rId35" Type="http://schemas.openxmlformats.org/officeDocument/2006/relationships/image" Target="../media/image51.emf"/></Relationships>
</file>

<file path=ppt/slides/_rels/slide46.xml.rels><?xml version="1.0" encoding="UTF-8" standalone="yes"?>
<Relationships xmlns="http://schemas.openxmlformats.org/package/2006/relationships"><Relationship Id="rId8" Type="http://schemas.openxmlformats.org/officeDocument/2006/relationships/tags" Target="../tags/tag747.xml"/><Relationship Id="rId13" Type="http://schemas.openxmlformats.org/officeDocument/2006/relationships/tags" Target="../tags/tag752.xml"/><Relationship Id="rId18" Type="http://schemas.openxmlformats.org/officeDocument/2006/relationships/tags" Target="../tags/tag757.xml"/><Relationship Id="rId26" Type="http://schemas.openxmlformats.org/officeDocument/2006/relationships/tags" Target="../tags/tag765.xml"/><Relationship Id="rId3" Type="http://schemas.openxmlformats.org/officeDocument/2006/relationships/tags" Target="../tags/tag742.xml"/><Relationship Id="rId21" Type="http://schemas.openxmlformats.org/officeDocument/2006/relationships/tags" Target="../tags/tag760.xml"/><Relationship Id="rId34" Type="http://schemas.openxmlformats.org/officeDocument/2006/relationships/image" Target="../media/image50.emf"/><Relationship Id="rId7" Type="http://schemas.openxmlformats.org/officeDocument/2006/relationships/tags" Target="../tags/tag746.xml"/><Relationship Id="rId12" Type="http://schemas.openxmlformats.org/officeDocument/2006/relationships/tags" Target="../tags/tag751.xml"/><Relationship Id="rId17" Type="http://schemas.openxmlformats.org/officeDocument/2006/relationships/tags" Target="../tags/tag756.xml"/><Relationship Id="rId25" Type="http://schemas.openxmlformats.org/officeDocument/2006/relationships/tags" Target="../tags/tag764.xml"/><Relationship Id="rId33" Type="http://schemas.openxmlformats.org/officeDocument/2006/relationships/slideLayout" Target="../slideLayouts/slideLayout16.xml"/><Relationship Id="rId2" Type="http://schemas.openxmlformats.org/officeDocument/2006/relationships/tags" Target="../tags/tag741.xml"/><Relationship Id="rId16" Type="http://schemas.openxmlformats.org/officeDocument/2006/relationships/tags" Target="../tags/tag755.xml"/><Relationship Id="rId20" Type="http://schemas.openxmlformats.org/officeDocument/2006/relationships/tags" Target="../tags/tag759.xml"/><Relationship Id="rId29" Type="http://schemas.openxmlformats.org/officeDocument/2006/relationships/tags" Target="../tags/tag768.xml"/><Relationship Id="rId1" Type="http://schemas.openxmlformats.org/officeDocument/2006/relationships/tags" Target="../tags/tag740.xml"/><Relationship Id="rId6" Type="http://schemas.openxmlformats.org/officeDocument/2006/relationships/tags" Target="../tags/tag745.xml"/><Relationship Id="rId11" Type="http://schemas.openxmlformats.org/officeDocument/2006/relationships/tags" Target="../tags/tag750.xml"/><Relationship Id="rId24" Type="http://schemas.openxmlformats.org/officeDocument/2006/relationships/tags" Target="../tags/tag763.xml"/><Relationship Id="rId32" Type="http://schemas.openxmlformats.org/officeDocument/2006/relationships/tags" Target="../tags/tag771.xml"/><Relationship Id="rId5" Type="http://schemas.openxmlformats.org/officeDocument/2006/relationships/tags" Target="../tags/tag744.xml"/><Relationship Id="rId15" Type="http://schemas.openxmlformats.org/officeDocument/2006/relationships/tags" Target="../tags/tag754.xml"/><Relationship Id="rId23" Type="http://schemas.openxmlformats.org/officeDocument/2006/relationships/tags" Target="../tags/tag762.xml"/><Relationship Id="rId28" Type="http://schemas.openxmlformats.org/officeDocument/2006/relationships/tags" Target="../tags/tag767.xml"/><Relationship Id="rId10" Type="http://schemas.openxmlformats.org/officeDocument/2006/relationships/tags" Target="../tags/tag749.xml"/><Relationship Id="rId19" Type="http://schemas.openxmlformats.org/officeDocument/2006/relationships/tags" Target="../tags/tag758.xml"/><Relationship Id="rId31" Type="http://schemas.openxmlformats.org/officeDocument/2006/relationships/tags" Target="../tags/tag770.xml"/><Relationship Id="rId4" Type="http://schemas.openxmlformats.org/officeDocument/2006/relationships/tags" Target="../tags/tag743.xml"/><Relationship Id="rId9" Type="http://schemas.openxmlformats.org/officeDocument/2006/relationships/tags" Target="../tags/tag748.xml"/><Relationship Id="rId14" Type="http://schemas.openxmlformats.org/officeDocument/2006/relationships/tags" Target="../tags/tag753.xml"/><Relationship Id="rId22" Type="http://schemas.openxmlformats.org/officeDocument/2006/relationships/tags" Target="../tags/tag761.xml"/><Relationship Id="rId27" Type="http://schemas.openxmlformats.org/officeDocument/2006/relationships/tags" Target="../tags/tag766.xml"/><Relationship Id="rId30" Type="http://schemas.openxmlformats.org/officeDocument/2006/relationships/tags" Target="../tags/tag769.xml"/><Relationship Id="rId35" Type="http://schemas.openxmlformats.org/officeDocument/2006/relationships/image" Target="../media/image51.emf"/></Relationships>
</file>

<file path=ppt/slides/_rels/slide47.xml.rels><?xml version="1.0" encoding="UTF-8" standalone="yes"?>
<Relationships xmlns="http://schemas.openxmlformats.org/package/2006/relationships"><Relationship Id="rId8" Type="http://schemas.openxmlformats.org/officeDocument/2006/relationships/tags" Target="../tags/tag779.xml"/><Relationship Id="rId13" Type="http://schemas.openxmlformats.org/officeDocument/2006/relationships/tags" Target="../tags/tag784.xml"/><Relationship Id="rId18" Type="http://schemas.openxmlformats.org/officeDocument/2006/relationships/tags" Target="../tags/tag789.xml"/><Relationship Id="rId26" Type="http://schemas.openxmlformats.org/officeDocument/2006/relationships/tags" Target="../tags/tag797.xml"/><Relationship Id="rId3" Type="http://schemas.openxmlformats.org/officeDocument/2006/relationships/tags" Target="../tags/tag774.xml"/><Relationship Id="rId21" Type="http://schemas.openxmlformats.org/officeDocument/2006/relationships/tags" Target="../tags/tag792.xml"/><Relationship Id="rId34" Type="http://schemas.openxmlformats.org/officeDocument/2006/relationships/image" Target="../media/image50.emf"/><Relationship Id="rId7" Type="http://schemas.openxmlformats.org/officeDocument/2006/relationships/tags" Target="../tags/tag778.xml"/><Relationship Id="rId12" Type="http://schemas.openxmlformats.org/officeDocument/2006/relationships/tags" Target="../tags/tag783.xml"/><Relationship Id="rId17" Type="http://schemas.openxmlformats.org/officeDocument/2006/relationships/tags" Target="../tags/tag788.xml"/><Relationship Id="rId25" Type="http://schemas.openxmlformats.org/officeDocument/2006/relationships/tags" Target="../tags/tag796.xml"/><Relationship Id="rId33" Type="http://schemas.openxmlformats.org/officeDocument/2006/relationships/slideLayout" Target="../slideLayouts/slideLayout16.xml"/><Relationship Id="rId2" Type="http://schemas.openxmlformats.org/officeDocument/2006/relationships/tags" Target="../tags/tag773.xml"/><Relationship Id="rId16" Type="http://schemas.openxmlformats.org/officeDocument/2006/relationships/tags" Target="../tags/tag787.xml"/><Relationship Id="rId20" Type="http://schemas.openxmlformats.org/officeDocument/2006/relationships/tags" Target="../tags/tag791.xml"/><Relationship Id="rId29" Type="http://schemas.openxmlformats.org/officeDocument/2006/relationships/tags" Target="../tags/tag800.xml"/><Relationship Id="rId1" Type="http://schemas.openxmlformats.org/officeDocument/2006/relationships/tags" Target="../tags/tag772.xml"/><Relationship Id="rId6" Type="http://schemas.openxmlformats.org/officeDocument/2006/relationships/tags" Target="../tags/tag777.xml"/><Relationship Id="rId11" Type="http://schemas.openxmlformats.org/officeDocument/2006/relationships/tags" Target="../tags/tag782.xml"/><Relationship Id="rId24" Type="http://schemas.openxmlformats.org/officeDocument/2006/relationships/tags" Target="../tags/tag795.xml"/><Relationship Id="rId32" Type="http://schemas.openxmlformats.org/officeDocument/2006/relationships/tags" Target="../tags/tag803.xml"/><Relationship Id="rId5" Type="http://schemas.openxmlformats.org/officeDocument/2006/relationships/tags" Target="../tags/tag776.xml"/><Relationship Id="rId15" Type="http://schemas.openxmlformats.org/officeDocument/2006/relationships/tags" Target="../tags/tag786.xml"/><Relationship Id="rId23" Type="http://schemas.openxmlformats.org/officeDocument/2006/relationships/tags" Target="../tags/tag794.xml"/><Relationship Id="rId28" Type="http://schemas.openxmlformats.org/officeDocument/2006/relationships/tags" Target="../tags/tag799.xml"/><Relationship Id="rId10" Type="http://schemas.openxmlformats.org/officeDocument/2006/relationships/tags" Target="../tags/tag781.xml"/><Relationship Id="rId19" Type="http://schemas.openxmlformats.org/officeDocument/2006/relationships/tags" Target="../tags/tag790.xml"/><Relationship Id="rId31" Type="http://schemas.openxmlformats.org/officeDocument/2006/relationships/tags" Target="../tags/tag802.xml"/><Relationship Id="rId4" Type="http://schemas.openxmlformats.org/officeDocument/2006/relationships/tags" Target="../tags/tag775.xml"/><Relationship Id="rId9" Type="http://schemas.openxmlformats.org/officeDocument/2006/relationships/tags" Target="../tags/tag780.xml"/><Relationship Id="rId14" Type="http://schemas.openxmlformats.org/officeDocument/2006/relationships/tags" Target="../tags/tag785.xml"/><Relationship Id="rId22" Type="http://schemas.openxmlformats.org/officeDocument/2006/relationships/tags" Target="../tags/tag793.xml"/><Relationship Id="rId27" Type="http://schemas.openxmlformats.org/officeDocument/2006/relationships/tags" Target="../tags/tag798.xml"/><Relationship Id="rId30" Type="http://schemas.openxmlformats.org/officeDocument/2006/relationships/tags" Target="../tags/tag801.xml"/><Relationship Id="rId35" Type="http://schemas.openxmlformats.org/officeDocument/2006/relationships/image" Target="../media/image51.emf"/></Relationships>
</file>

<file path=ppt/slides/_rels/slide48.xml.rels><?xml version="1.0" encoding="UTF-8" standalone="yes"?>
<Relationships xmlns="http://schemas.openxmlformats.org/package/2006/relationships"><Relationship Id="rId8" Type="http://schemas.openxmlformats.org/officeDocument/2006/relationships/tags" Target="../tags/tag811.xml"/><Relationship Id="rId13" Type="http://schemas.openxmlformats.org/officeDocument/2006/relationships/tags" Target="../tags/tag816.xml"/><Relationship Id="rId18" Type="http://schemas.openxmlformats.org/officeDocument/2006/relationships/tags" Target="../tags/tag821.xml"/><Relationship Id="rId26" Type="http://schemas.openxmlformats.org/officeDocument/2006/relationships/tags" Target="../tags/tag829.xml"/><Relationship Id="rId3" Type="http://schemas.openxmlformats.org/officeDocument/2006/relationships/tags" Target="../tags/tag806.xml"/><Relationship Id="rId21" Type="http://schemas.openxmlformats.org/officeDocument/2006/relationships/tags" Target="../tags/tag824.xml"/><Relationship Id="rId34" Type="http://schemas.openxmlformats.org/officeDocument/2006/relationships/image" Target="../media/image51.emf"/><Relationship Id="rId7" Type="http://schemas.openxmlformats.org/officeDocument/2006/relationships/tags" Target="../tags/tag810.xml"/><Relationship Id="rId12" Type="http://schemas.openxmlformats.org/officeDocument/2006/relationships/tags" Target="../tags/tag815.xml"/><Relationship Id="rId17" Type="http://schemas.openxmlformats.org/officeDocument/2006/relationships/tags" Target="../tags/tag820.xml"/><Relationship Id="rId25" Type="http://schemas.openxmlformats.org/officeDocument/2006/relationships/tags" Target="../tags/tag828.xml"/><Relationship Id="rId33" Type="http://schemas.openxmlformats.org/officeDocument/2006/relationships/slideLayout" Target="../slideLayouts/slideLayout16.xml"/><Relationship Id="rId2" Type="http://schemas.openxmlformats.org/officeDocument/2006/relationships/tags" Target="../tags/tag805.xml"/><Relationship Id="rId16" Type="http://schemas.openxmlformats.org/officeDocument/2006/relationships/tags" Target="../tags/tag819.xml"/><Relationship Id="rId20" Type="http://schemas.openxmlformats.org/officeDocument/2006/relationships/tags" Target="../tags/tag823.xml"/><Relationship Id="rId29" Type="http://schemas.openxmlformats.org/officeDocument/2006/relationships/tags" Target="../tags/tag832.xml"/><Relationship Id="rId1" Type="http://schemas.openxmlformats.org/officeDocument/2006/relationships/tags" Target="../tags/tag804.xml"/><Relationship Id="rId6" Type="http://schemas.openxmlformats.org/officeDocument/2006/relationships/tags" Target="../tags/tag809.xml"/><Relationship Id="rId11" Type="http://schemas.openxmlformats.org/officeDocument/2006/relationships/tags" Target="../tags/tag814.xml"/><Relationship Id="rId24" Type="http://schemas.openxmlformats.org/officeDocument/2006/relationships/tags" Target="../tags/tag827.xml"/><Relationship Id="rId32" Type="http://schemas.openxmlformats.org/officeDocument/2006/relationships/tags" Target="../tags/tag835.xml"/><Relationship Id="rId5" Type="http://schemas.openxmlformats.org/officeDocument/2006/relationships/tags" Target="../tags/tag808.xml"/><Relationship Id="rId15" Type="http://schemas.openxmlformats.org/officeDocument/2006/relationships/tags" Target="../tags/tag818.xml"/><Relationship Id="rId23" Type="http://schemas.openxmlformats.org/officeDocument/2006/relationships/tags" Target="../tags/tag826.xml"/><Relationship Id="rId28" Type="http://schemas.openxmlformats.org/officeDocument/2006/relationships/tags" Target="../tags/tag831.xml"/><Relationship Id="rId10" Type="http://schemas.openxmlformats.org/officeDocument/2006/relationships/tags" Target="../tags/tag813.xml"/><Relationship Id="rId19" Type="http://schemas.openxmlformats.org/officeDocument/2006/relationships/tags" Target="../tags/tag822.xml"/><Relationship Id="rId31" Type="http://schemas.openxmlformats.org/officeDocument/2006/relationships/tags" Target="../tags/tag834.xml"/><Relationship Id="rId4" Type="http://schemas.openxmlformats.org/officeDocument/2006/relationships/tags" Target="../tags/tag807.xml"/><Relationship Id="rId9" Type="http://schemas.openxmlformats.org/officeDocument/2006/relationships/tags" Target="../tags/tag812.xml"/><Relationship Id="rId14" Type="http://schemas.openxmlformats.org/officeDocument/2006/relationships/tags" Target="../tags/tag817.xml"/><Relationship Id="rId22" Type="http://schemas.openxmlformats.org/officeDocument/2006/relationships/tags" Target="../tags/tag825.xml"/><Relationship Id="rId27" Type="http://schemas.openxmlformats.org/officeDocument/2006/relationships/tags" Target="../tags/tag830.xml"/><Relationship Id="rId30" Type="http://schemas.openxmlformats.org/officeDocument/2006/relationships/tags" Target="../tags/tag833.xml"/><Relationship Id="rId35" Type="http://schemas.openxmlformats.org/officeDocument/2006/relationships/image" Target="../media/image50.emf"/></Relationships>
</file>

<file path=ppt/slides/_rels/slide49.xml.rels><?xml version="1.0" encoding="UTF-8" standalone="yes"?>
<Relationships xmlns="http://schemas.openxmlformats.org/package/2006/relationships"><Relationship Id="rId8" Type="http://schemas.openxmlformats.org/officeDocument/2006/relationships/hyperlink" Target="https://ess.hdsb.ca/TrainingConfirmH.php?fAction=WHMIS20172018&amp;ccsForm=web_Null" TargetMode="External"/><Relationship Id="rId3" Type="http://schemas.openxmlformats.org/officeDocument/2006/relationships/tags" Target="../tags/tag838.xml"/><Relationship Id="rId7" Type="http://schemas.openxmlformats.org/officeDocument/2006/relationships/notesSlide" Target="../notesSlides/notesSlide2.xml"/><Relationship Id="rId2" Type="http://schemas.openxmlformats.org/officeDocument/2006/relationships/tags" Target="../tags/tag837.xml"/><Relationship Id="rId1" Type="http://schemas.openxmlformats.org/officeDocument/2006/relationships/tags" Target="../tags/tag836.xml"/><Relationship Id="rId6" Type="http://schemas.openxmlformats.org/officeDocument/2006/relationships/slideLayout" Target="../slideLayouts/slideLayout2.xml"/><Relationship Id="rId5" Type="http://schemas.openxmlformats.org/officeDocument/2006/relationships/tags" Target="../tags/tag840.xml"/><Relationship Id="rId4" Type="http://schemas.openxmlformats.org/officeDocument/2006/relationships/tags" Target="../tags/tag839.xml"/></Relationships>
</file>

<file path=ppt/slides/_rels/slide5.xml.rels><?xml version="1.0" encoding="UTF-8" standalone="yes"?>
<Relationships xmlns="http://schemas.openxmlformats.org/package/2006/relationships"><Relationship Id="rId8" Type="http://schemas.openxmlformats.org/officeDocument/2006/relationships/tags" Target="../tags/tag102.xml"/><Relationship Id="rId13" Type="http://schemas.openxmlformats.org/officeDocument/2006/relationships/tags" Target="../tags/tag107.xml"/><Relationship Id="rId18" Type="http://schemas.openxmlformats.org/officeDocument/2006/relationships/tags" Target="../tags/tag112.xml"/><Relationship Id="rId3" Type="http://schemas.openxmlformats.org/officeDocument/2006/relationships/tags" Target="../tags/tag97.xml"/><Relationship Id="rId21" Type="http://schemas.openxmlformats.org/officeDocument/2006/relationships/slideLayout" Target="../slideLayouts/slideLayout8.xml"/><Relationship Id="rId7" Type="http://schemas.openxmlformats.org/officeDocument/2006/relationships/tags" Target="../tags/tag101.xml"/><Relationship Id="rId12" Type="http://schemas.openxmlformats.org/officeDocument/2006/relationships/tags" Target="../tags/tag106.xml"/><Relationship Id="rId17" Type="http://schemas.openxmlformats.org/officeDocument/2006/relationships/tags" Target="../tags/tag111.xml"/><Relationship Id="rId2" Type="http://schemas.openxmlformats.org/officeDocument/2006/relationships/tags" Target="../tags/tag96.xml"/><Relationship Id="rId16" Type="http://schemas.openxmlformats.org/officeDocument/2006/relationships/tags" Target="../tags/tag110.xml"/><Relationship Id="rId20" Type="http://schemas.openxmlformats.org/officeDocument/2006/relationships/tags" Target="../tags/tag114.xml"/><Relationship Id="rId1" Type="http://schemas.openxmlformats.org/officeDocument/2006/relationships/tags" Target="../tags/tag95.xml"/><Relationship Id="rId6" Type="http://schemas.openxmlformats.org/officeDocument/2006/relationships/tags" Target="../tags/tag100.xml"/><Relationship Id="rId11" Type="http://schemas.openxmlformats.org/officeDocument/2006/relationships/tags" Target="../tags/tag105.xml"/><Relationship Id="rId5" Type="http://schemas.openxmlformats.org/officeDocument/2006/relationships/tags" Target="../tags/tag99.xml"/><Relationship Id="rId15" Type="http://schemas.openxmlformats.org/officeDocument/2006/relationships/tags" Target="../tags/tag109.xml"/><Relationship Id="rId10" Type="http://schemas.openxmlformats.org/officeDocument/2006/relationships/tags" Target="../tags/tag104.xml"/><Relationship Id="rId19" Type="http://schemas.openxmlformats.org/officeDocument/2006/relationships/tags" Target="../tags/tag113.xml"/><Relationship Id="rId4" Type="http://schemas.openxmlformats.org/officeDocument/2006/relationships/tags" Target="../tags/tag98.xml"/><Relationship Id="rId9" Type="http://schemas.openxmlformats.org/officeDocument/2006/relationships/tags" Target="../tags/tag103.xml"/><Relationship Id="rId14" Type="http://schemas.openxmlformats.org/officeDocument/2006/relationships/tags" Target="../tags/tag108.xml"/></Relationships>
</file>

<file path=ppt/slides/_rels/slide6.xml.rels><?xml version="1.0" encoding="UTF-8" standalone="yes"?>
<Relationships xmlns="http://schemas.openxmlformats.org/package/2006/relationships"><Relationship Id="rId3" Type="http://schemas.openxmlformats.org/officeDocument/2006/relationships/tags" Target="../tags/tag117.xml"/><Relationship Id="rId2" Type="http://schemas.openxmlformats.org/officeDocument/2006/relationships/tags" Target="../tags/tag116.xml"/><Relationship Id="rId1" Type="http://schemas.openxmlformats.org/officeDocument/2006/relationships/tags" Target="../tags/tag115.xml"/><Relationship Id="rId5" Type="http://schemas.openxmlformats.org/officeDocument/2006/relationships/image" Target="../media/image14.png"/><Relationship Id="rId4"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tags" Target="../tags/tag120.xml"/><Relationship Id="rId2" Type="http://schemas.openxmlformats.org/officeDocument/2006/relationships/tags" Target="../tags/tag119.xml"/><Relationship Id="rId1" Type="http://schemas.openxmlformats.org/officeDocument/2006/relationships/tags" Target="../tags/tag118.xml"/><Relationship Id="rId6" Type="http://schemas.openxmlformats.org/officeDocument/2006/relationships/image" Target="../media/image15.png"/><Relationship Id="rId5" Type="http://schemas.openxmlformats.org/officeDocument/2006/relationships/slideLayout" Target="../slideLayouts/slideLayout3.xml"/><Relationship Id="rId4" Type="http://schemas.openxmlformats.org/officeDocument/2006/relationships/tags" Target="../tags/tag121.xml"/></Relationships>
</file>

<file path=ppt/slides/_rels/slide8.xml.rels><?xml version="1.0" encoding="UTF-8" standalone="yes"?>
<Relationships xmlns="http://schemas.openxmlformats.org/package/2006/relationships"><Relationship Id="rId3" Type="http://schemas.openxmlformats.org/officeDocument/2006/relationships/tags" Target="../tags/tag124.xml"/><Relationship Id="rId2" Type="http://schemas.openxmlformats.org/officeDocument/2006/relationships/tags" Target="../tags/tag123.xml"/><Relationship Id="rId1" Type="http://schemas.openxmlformats.org/officeDocument/2006/relationships/tags" Target="../tags/tag122.xml"/><Relationship Id="rId6" Type="http://schemas.openxmlformats.org/officeDocument/2006/relationships/image" Target="../media/image16.png"/><Relationship Id="rId5" Type="http://schemas.openxmlformats.org/officeDocument/2006/relationships/slideLayout" Target="../slideLayouts/slideLayout3.xml"/><Relationship Id="rId4" Type="http://schemas.openxmlformats.org/officeDocument/2006/relationships/tags" Target="../tags/tag125.xml"/></Relationships>
</file>

<file path=ppt/slides/_rels/slide9.xml.rels><?xml version="1.0" encoding="UTF-8" standalone="yes"?>
<Relationships xmlns="http://schemas.openxmlformats.org/package/2006/relationships"><Relationship Id="rId3" Type="http://schemas.openxmlformats.org/officeDocument/2006/relationships/tags" Target="../tags/tag128.xml"/><Relationship Id="rId2" Type="http://schemas.openxmlformats.org/officeDocument/2006/relationships/tags" Target="../tags/tag127.xml"/><Relationship Id="rId1" Type="http://schemas.openxmlformats.org/officeDocument/2006/relationships/tags" Target="../tags/tag126.xml"/><Relationship Id="rId6" Type="http://schemas.openxmlformats.org/officeDocument/2006/relationships/image" Target="../media/image17.png"/><Relationship Id="rId5" Type="http://schemas.openxmlformats.org/officeDocument/2006/relationships/slideLayout" Target="../slideLayouts/slideLayout3.xml"/><Relationship Id="rId4" Type="http://schemas.openxmlformats.org/officeDocument/2006/relationships/tags" Target="../tags/tag1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2"/>
            </p:custDataLst>
          </p:nvPr>
        </p:nvSpPr>
        <p:spPr>
          <a:xfrm>
            <a:off x="1130621" y="5029200"/>
            <a:ext cx="7772400" cy="1470025"/>
          </a:xfrm>
        </p:spPr>
        <p:txBody>
          <a:bodyPr>
            <a:normAutofit fontScale="90000"/>
          </a:bodyPr>
          <a:lstStyle/>
          <a:p>
            <a:r>
              <a:rPr lang="en-US" dirty="0"/>
              <a:t>WHMIS</a:t>
            </a:r>
            <a:br>
              <a:rPr lang="en-US" sz="2800" dirty="0"/>
            </a:br>
            <a:r>
              <a:rPr lang="en-US" sz="2800" dirty="0"/>
              <a:t>(Workplace Hazardous Materials Information System)</a:t>
            </a:r>
          </a:p>
        </p:txBody>
      </p:sp>
      <p:pic>
        <p:nvPicPr>
          <p:cNvPr id="4" name="Picture 3"/>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09600" y="5606441"/>
            <a:ext cx="755970" cy="777307"/>
          </a:xfrm>
          <a:prstGeom prst="rect">
            <a:avLst/>
          </a:prstGeom>
        </p:spPr>
      </p:pic>
      <p:sp>
        <p:nvSpPr>
          <p:cNvPr id="6" name="Rectangle 5"/>
          <p:cNvSpPr/>
          <p:nvPr>
            <p:custDataLst>
              <p:tags r:id="rId3"/>
            </p:custDataLst>
          </p:nvPr>
        </p:nvSpPr>
        <p:spPr>
          <a:xfrm>
            <a:off x="5638800" y="3048000"/>
            <a:ext cx="3294492" cy="923330"/>
          </a:xfrm>
          <a:prstGeom prst="rect">
            <a:avLst/>
          </a:prstGeom>
        </p:spPr>
        <p:style>
          <a:lnRef idx="1">
            <a:schemeClr val="accent1"/>
          </a:lnRef>
          <a:fillRef idx="2">
            <a:schemeClr val="accent1"/>
          </a:fillRef>
          <a:effectRef idx="1">
            <a:schemeClr val="accent1"/>
          </a:effectRef>
          <a:fontRef idx="minor">
            <a:schemeClr val="dk1"/>
          </a:fontRef>
        </p:style>
        <p:txBody>
          <a:bodyPr wrap="none" lIns="91440" tIns="45720" rIns="91440" bIns="45720">
            <a:spAutoFit/>
          </a:bodyPr>
          <a:lstStyle/>
          <a:p>
            <a:pPr algn="ctr"/>
            <a:r>
              <a:rPr lang="en-US"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The basics</a:t>
            </a:r>
          </a:p>
        </p:txBody>
      </p:sp>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8614" y="695735"/>
            <a:ext cx="4260850" cy="5688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p:cNvPicPr>
          <p:nvPr/>
        </p:nvPicPr>
        <p:blipFill>
          <a:blip r:embed="rId7">
            <a:clrChange>
              <a:clrFrom>
                <a:srgbClr val="FEFFFF"/>
              </a:clrFrom>
              <a:clrTo>
                <a:srgbClr val="FEFFFF">
                  <a:alpha val="0"/>
                </a:srgbClr>
              </a:clrTo>
            </a:clrChange>
            <a:extLst>
              <a:ext uri="{28A0092B-C50C-407E-A947-70E740481C1C}">
                <a14:useLocalDpi xmlns:a14="http://schemas.microsoft.com/office/drawing/2010/main" val="0"/>
              </a:ext>
            </a:extLst>
          </a:blip>
          <a:stretch>
            <a:fillRect/>
          </a:stretch>
        </p:blipFill>
        <p:spPr>
          <a:xfrm>
            <a:off x="6171620" y="4684428"/>
            <a:ext cx="1114425" cy="1343025"/>
          </a:xfrm>
          <a:prstGeom prst="rect">
            <a:avLst/>
          </a:prstGeom>
        </p:spPr>
      </p:pic>
    </p:spTree>
    <p:custDataLst>
      <p:tags r:id="rId1"/>
    </p:custDataLst>
    <p:extLst>
      <p:ext uri="{BB962C8B-B14F-4D97-AF65-F5344CB8AC3E}">
        <p14:creationId xmlns:p14="http://schemas.microsoft.com/office/powerpoint/2010/main" val="1945340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2"/>
            </p:custDataLst>
          </p:nvPr>
        </p:nvSpPr>
        <p:spPr>
          <a:xfrm>
            <a:off x="533400" y="304800"/>
            <a:ext cx="8077200" cy="457200"/>
          </a:xfrm>
        </p:spPr>
        <p:txBody>
          <a:bodyPr>
            <a:noAutofit/>
          </a:bodyPr>
          <a:lstStyle/>
          <a:p>
            <a:r>
              <a:rPr lang="en-US" sz="2800" dirty="0">
                <a:solidFill>
                  <a:schemeClr val="bg1">
                    <a:lumMod val="50000"/>
                  </a:schemeClr>
                </a:solidFill>
              </a:rPr>
              <a:t>CLASS D: Poisonous and Infectious Materials </a:t>
            </a:r>
            <a:endParaRPr lang="en-US" sz="2800" dirty="0"/>
          </a:p>
        </p:txBody>
      </p:sp>
      <p:graphicFrame>
        <p:nvGraphicFramePr>
          <p:cNvPr id="7" name="Content Placeholder 6"/>
          <p:cNvGraphicFramePr>
            <a:graphicFrameLocks noGrp="1"/>
          </p:cNvGraphicFramePr>
          <p:nvPr>
            <p:ph idx="1"/>
            <p:custDataLst>
              <p:tags r:id="rId3"/>
            </p:custDataLst>
            <p:extLst>
              <p:ext uri="{D42A27DB-BD31-4B8C-83A1-F6EECF244321}">
                <p14:modId xmlns:p14="http://schemas.microsoft.com/office/powerpoint/2010/main" val="1787085949"/>
              </p:ext>
            </p:extLst>
          </p:nvPr>
        </p:nvGraphicFramePr>
        <p:xfrm>
          <a:off x="609600" y="1371600"/>
          <a:ext cx="7848600" cy="5638800"/>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pic>
        <p:nvPicPr>
          <p:cNvPr id="5" name="Content Placeholder 2"/>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3429000" y="3352800"/>
            <a:ext cx="2165350" cy="2887133"/>
          </a:xfrm>
          <a:prstGeom prst="rect">
            <a:avLst/>
          </a:prstGeom>
        </p:spPr>
      </p:pic>
      <p:pic>
        <p:nvPicPr>
          <p:cNvPr id="12291" name="Picture 3"/>
          <p:cNvPicPr>
            <a:picLocks noChangeAspect="1" noChangeArrowheads="1"/>
          </p:cNvPicPr>
          <p:nvPr>
            <p:custDataLst>
              <p:tags r:id="rId4"/>
            </p:custDataLst>
          </p:nvPr>
        </p:nvPicPr>
        <p:blipFill>
          <a:blip r:embed="rId16">
            <a:extLst>
              <a:ext uri="{28A0092B-C50C-407E-A947-70E740481C1C}">
                <a14:useLocalDpi xmlns:a14="http://schemas.microsoft.com/office/drawing/2010/main" val="0"/>
              </a:ext>
            </a:extLst>
          </a:blip>
          <a:srcRect/>
          <a:stretch>
            <a:fillRect/>
          </a:stretch>
        </p:blipFill>
        <p:spPr bwMode="auto">
          <a:xfrm>
            <a:off x="5029200" y="988537"/>
            <a:ext cx="1517650" cy="14208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3" name="Picture 5"/>
          <p:cNvPicPr>
            <a:picLocks noChangeAspect="1" noChangeArrowheads="1"/>
          </p:cNvPicPr>
          <p:nvPr>
            <p:custDataLst>
              <p:tags r:id="rId5"/>
            </p:custDataLst>
          </p:nvPr>
        </p:nvPicPr>
        <p:blipFill>
          <a:blip r:embed="rId17">
            <a:extLst>
              <a:ext uri="{28A0092B-C50C-407E-A947-70E740481C1C}">
                <a14:useLocalDpi xmlns:a14="http://schemas.microsoft.com/office/drawing/2010/main" val="0"/>
              </a:ext>
            </a:extLst>
          </a:blip>
          <a:srcRect/>
          <a:stretch>
            <a:fillRect/>
          </a:stretch>
        </p:blipFill>
        <p:spPr bwMode="auto">
          <a:xfrm>
            <a:off x="778701" y="4137420"/>
            <a:ext cx="1317891" cy="131789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4" name="Picture 6"/>
          <p:cNvPicPr>
            <a:picLocks noChangeAspect="1" noChangeArrowheads="1"/>
          </p:cNvPicPr>
          <p:nvPr>
            <p:custDataLst>
              <p:tags r:id="rId6"/>
            </p:custDataLst>
          </p:nvPr>
        </p:nvPicPr>
        <p:blipFill>
          <a:blip r:embed="rId18">
            <a:extLst>
              <a:ext uri="{28A0092B-C50C-407E-A947-70E740481C1C}">
                <a14:useLocalDpi xmlns:a14="http://schemas.microsoft.com/office/drawing/2010/main" val="0"/>
              </a:ext>
            </a:extLst>
          </a:blip>
          <a:srcRect/>
          <a:stretch>
            <a:fillRect/>
          </a:stretch>
        </p:blipFill>
        <p:spPr bwMode="auto">
          <a:xfrm>
            <a:off x="6850073" y="4267200"/>
            <a:ext cx="1395413" cy="13954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itle 3"/>
          <p:cNvSpPr txBox="1">
            <a:spLocks/>
          </p:cNvSpPr>
          <p:nvPr>
            <p:custDataLst>
              <p:tags r:id="rId7"/>
            </p:custDataLst>
          </p:nvPr>
        </p:nvSpPr>
        <p:spPr>
          <a:xfrm>
            <a:off x="609600" y="680888"/>
            <a:ext cx="4724401" cy="457200"/>
          </a:xfrm>
          <a:prstGeom prst="rect">
            <a:avLst/>
          </a:prstGeom>
        </p:spPr>
        <p:txBody>
          <a:bodyPr vert="horz" lIns="91440" tIns="45720" rIns="91440" bIns="45720" rtlCol="0" anchor="b" anchorCtr="0">
            <a:normAutofit/>
          </a:bodyPr>
          <a:lstStyle>
            <a:lvl1pPr algn="l" defTabSz="914400" rtl="0" eaLnBrk="1" latinLnBrk="0" hangingPunct="1">
              <a:spcBef>
                <a:spcPct val="0"/>
              </a:spcBef>
              <a:buNone/>
              <a:defRPr sz="2000" b="1" kern="1200">
                <a:solidFill>
                  <a:schemeClr val="tx1">
                    <a:lumMod val="65000"/>
                    <a:lumOff val="35000"/>
                  </a:schemeClr>
                </a:solidFill>
                <a:latin typeface="+mj-lt"/>
                <a:ea typeface="+mj-ea"/>
                <a:cs typeface="+mj-cs"/>
              </a:defRPr>
            </a:lvl1pPr>
          </a:lstStyle>
          <a:p>
            <a:r>
              <a:rPr lang="en-US" sz="1800" dirty="0">
                <a:solidFill>
                  <a:schemeClr val="tx2"/>
                </a:solidFill>
              </a:rPr>
              <a:t>This class has 3 divisions: D1, D2 and D3</a:t>
            </a:r>
            <a:endParaRPr lang="en-US" sz="1800" dirty="0"/>
          </a:p>
        </p:txBody>
      </p:sp>
    </p:spTree>
    <p:custDataLst>
      <p:tags r:id="rId1"/>
    </p:custDataLst>
    <p:extLst>
      <p:ext uri="{BB962C8B-B14F-4D97-AF65-F5344CB8AC3E}">
        <p14:creationId xmlns:p14="http://schemas.microsoft.com/office/powerpoint/2010/main" val="1086721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12291"/>
                                        </p:tgtEl>
                                        <p:attrNameLst>
                                          <p:attrName>style.visibility</p:attrName>
                                        </p:attrNameLst>
                                      </p:cBhvr>
                                      <p:to>
                                        <p:strVal val="visible"/>
                                      </p:to>
                                    </p:set>
                                    <p:animEffect transition="in" filter="fade">
                                      <p:cBhvr>
                                        <p:cTn id="18" dur="1000"/>
                                        <p:tgtEl>
                                          <p:spTgt spid="12291"/>
                                        </p:tgtEl>
                                      </p:cBhvr>
                                    </p:animEffect>
                                    <p:anim calcmode="lin" valueType="num">
                                      <p:cBhvr>
                                        <p:cTn id="19" dur="1000" fill="hold"/>
                                        <p:tgtEl>
                                          <p:spTgt spid="12291"/>
                                        </p:tgtEl>
                                        <p:attrNameLst>
                                          <p:attrName>ppt_x</p:attrName>
                                        </p:attrNameLst>
                                      </p:cBhvr>
                                      <p:tavLst>
                                        <p:tav tm="0">
                                          <p:val>
                                            <p:strVal val="#ppt_x"/>
                                          </p:val>
                                        </p:tav>
                                        <p:tav tm="100000">
                                          <p:val>
                                            <p:strVal val="#ppt_x"/>
                                          </p:val>
                                        </p:tav>
                                      </p:tavLst>
                                    </p:anim>
                                    <p:anim calcmode="lin" valueType="num">
                                      <p:cBhvr>
                                        <p:cTn id="20" dur="1000" fill="hold"/>
                                        <p:tgtEl>
                                          <p:spTgt spid="12291"/>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12293"/>
                                        </p:tgtEl>
                                        <p:attrNameLst>
                                          <p:attrName>style.visibility</p:attrName>
                                        </p:attrNameLst>
                                      </p:cBhvr>
                                      <p:to>
                                        <p:strVal val="visible"/>
                                      </p:to>
                                    </p:set>
                                    <p:animEffect transition="in" filter="fade">
                                      <p:cBhvr>
                                        <p:cTn id="25" dur="1000"/>
                                        <p:tgtEl>
                                          <p:spTgt spid="12293"/>
                                        </p:tgtEl>
                                      </p:cBhvr>
                                    </p:animEffect>
                                    <p:anim calcmode="lin" valueType="num">
                                      <p:cBhvr>
                                        <p:cTn id="26" dur="1000" fill="hold"/>
                                        <p:tgtEl>
                                          <p:spTgt spid="12293"/>
                                        </p:tgtEl>
                                        <p:attrNameLst>
                                          <p:attrName>ppt_x</p:attrName>
                                        </p:attrNameLst>
                                      </p:cBhvr>
                                      <p:tavLst>
                                        <p:tav tm="0">
                                          <p:val>
                                            <p:strVal val="#ppt_x"/>
                                          </p:val>
                                        </p:tav>
                                        <p:tav tm="100000">
                                          <p:val>
                                            <p:strVal val="#ppt_x"/>
                                          </p:val>
                                        </p:tav>
                                      </p:tavLst>
                                    </p:anim>
                                    <p:anim calcmode="lin" valueType="num">
                                      <p:cBhvr>
                                        <p:cTn id="27" dur="1000" fill="hold"/>
                                        <p:tgtEl>
                                          <p:spTgt spid="12293"/>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12294"/>
                                        </p:tgtEl>
                                        <p:attrNameLst>
                                          <p:attrName>style.visibility</p:attrName>
                                        </p:attrNameLst>
                                      </p:cBhvr>
                                      <p:to>
                                        <p:strVal val="visible"/>
                                      </p:to>
                                    </p:set>
                                    <p:animEffect transition="in" filter="fade">
                                      <p:cBhvr>
                                        <p:cTn id="32" dur="1000"/>
                                        <p:tgtEl>
                                          <p:spTgt spid="12294"/>
                                        </p:tgtEl>
                                      </p:cBhvr>
                                    </p:animEffect>
                                    <p:anim calcmode="lin" valueType="num">
                                      <p:cBhvr>
                                        <p:cTn id="33" dur="1000" fill="hold"/>
                                        <p:tgtEl>
                                          <p:spTgt spid="12294"/>
                                        </p:tgtEl>
                                        <p:attrNameLst>
                                          <p:attrName>ppt_x</p:attrName>
                                        </p:attrNameLst>
                                      </p:cBhvr>
                                      <p:tavLst>
                                        <p:tav tm="0">
                                          <p:val>
                                            <p:strVal val="#ppt_x"/>
                                          </p:val>
                                        </p:tav>
                                        <p:tav tm="100000">
                                          <p:val>
                                            <p:strVal val="#ppt_x"/>
                                          </p:val>
                                        </p:tav>
                                      </p:tavLst>
                                    </p:anim>
                                    <p:anim calcmode="lin" valueType="num">
                                      <p:cBhvr>
                                        <p:cTn id="34" dur="1000" fill="hold"/>
                                        <p:tgtEl>
                                          <p:spTgt spid="12294"/>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1000"/>
                                        <p:tgtEl>
                                          <p:spTgt spid="10"/>
                                        </p:tgtEl>
                                      </p:cBhvr>
                                    </p:animEffect>
                                    <p:anim calcmode="lin" valueType="num">
                                      <p:cBhvr>
                                        <p:cTn id="40" dur="1000" fill="hold"/>
                                        <p:tgtEl>
                                          <p:spTgt spid="10"/>
                                        </p:tgtEl>
                                        <p:attrNameLst>
                                          <p:attrName>ppt_x</p:attrName>
                                        </p:attrNameLst>
                                      </p:cBhvr>
                                      <p:tavLst>
                                        <p:tav tm="0">
                                          <p:val>
                                            <p:strVal val="#ppt_x"/>
                                          </p:val>
                                        </p:tav>
                                        <p:tav tm="100000">
                                          <p:val>
                                            <p:strVal val="#ppt_x"/>
                                          </p:val>
                                        </p:tav>
                                      </p:tavLst>
                                    </p:anim>
                                    <p:anim calcmode="lin" valueType="num">
                                      <p:cBhvr>
                                        <p:cTn id="4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Graphic spid="7" grpId="0">
        <p:bldAsOne/>
      </p:bldGraphic>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57200" y="274638"/>
            <a:ext cx="8686800" cy="639762"/>
          </a:xfrm>
        </p:spPr>
        <p:txBody>
          <a:bodyPr>
            <a:noAutofit/>
          </a:bodyPr>
          <a:lstStyle/>
          <a:p>
            <a:r>
              <a:rPr lang="en-US" sz="2400" dirty="0">
                <a:solidFill>
                  <a:schemeClr val="bg1">
                    <a:lumMod val="50000"/>
                  </a:schemeClr>
                </a:solidFill>
              </a:rPr>
              <a:t>CLASS D1: Materials Causing Immediate and Serious Effects</a:t>
            </a:r>
            <a:endParaRPr lang="en-US" sz="2400" dirty="0"/>
          </a:p>
        </p:txBody>
      </p:sp>
      <p:sp>
        <p:nvSpPr>
          <p:cNvPr id="3" name="Content Placeholder 2"/>
          <p:cNvSpPr>
            <a:spLocks noGrp="1"/>
          </p:cNvSpPr>
          <p:nvPr>
            <p:ph idx="1"/>
            <p:custDataLst>
              <p:tags r:id="rId3"/>
            </p:custDataLst>
          </p:nvPr>
        </p:nvSpPr>
        <p:spPr>
          <a:xfrm>
            <a:off x="457200" y="1295400"/>
            <a:ext cx="5257800" cy="4876799"/>
          </a:xfrm>
        </p:spPr>
        <p:txBody>
          <a:bodyPr/>
          <a:lstStyle/>
          <a:p>
            <a:r>
              <a:rPr lang="en-US" sz="2000" b="1" dirty="0"/>
              <a:t>Poisonous, may be fatal</a:t>
            </a:r>
          </a:p>
          <a:p>
            <a:endParaRPr lang="en-US" sz="2000" b="1" dirty="0"/>
          </a:p>
          <a:p>
            <a:pPr lvl="1"/>
            <a:r>
              <a:rPr lang="en-US" dirty="0"/>
              <a:t>Examples: </a:t>
            </a:r>
          </a:p>
          <a:p>
            <a:pPr lvl="2"/>
            <a:r>
              <a:rPr lang="en-US" dirty="0"/>
              <a:t>Arsenic, methylene chloride, formaldehyde</a:t>
            </a:r>
          </a:p>
          <a:p>
            <a:pPr lvl="2"/>
            <a:endParaRPr lang="en-US" dirty="0"/>
          </a:p>
          <a:p>
            <a:pPr lvl="1"/>
            <a:r>
              <a:rPr lang="en-US" dirty="0"/>
              <a:t>Hazards:</a:t>
            </a:r>
          </a:p>
          <a:p>
            <a:pPr lvl="2"/>
            <a:r>
              <a:rPr lang="en-US" dirty="0"/>
              <a:t>May be fatal if inhaled, swallowed or absorbed through skin</a:t>
            </a:r>
          </a:p>
          <a:p>
            <a:pPr lvl="2"/>
            <a:r>
              <a:rPr lang="en-CA" dirty="0"/>
              <a:t>May burn skin or eyes upon contact</a:t>
            </a:r>
            <a:endParaRPr lang="en-US" dirty="0"/>
          </a:p>
        </p:txBody>
      </p:sp>
      <p:pic>
        <p:nvPicPr>
          <p:cNvPr id="13314" name="Picture 2"/>
          <p:cNvPicPr>
            <a:picLocks noChangeAspect="1" noChangeArrowheads="1"/>
          </p:cNvPicPr>
          <p:nvPr>
            <p:custDataLst>
              <p:tags r:id="rId4"/>
            </p:custDataLst>
          </p:nvPr>
        </p:nvPicPr>
        <p:blipFill>
          <a:blip r:embed="rId6">
            <a:extLst>
              <a:ext uri="{28A0092B-C50C-407E-A947-70E740481C1C}">
                <a14:useLocalDpi xmlns:a14="http://schemas.microsoft.com/office/drawing/2010/main" val="0"/>
              </a:ext>
            </a:extLst>
          </a:blip>
          <a:srcRect/>
          <a:stretch>
            <a:fillRect/>
          </a:stretch>
        </p:blipFill>
        <p:spPr bwMode="auto">
          <a:xfrm>
            <a:off x="5714999" y="1600200"/>
            <a:ext cx="2695849" cy="2514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1032303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3314"/>
                                        </p:tgtEl>
                                        <p:attrNameLst>
                                          <p:attrName>style.visibility</p:attrName>
                                        </p:attrNameLst>
                                      </p:cBhvr>
                                      <p:to>
                                        <p:strVal val="visible"/>
                                      </p:to>
                                    </p:set>
                                    <p:anim calcmode="lin" valueType="num">
                                      <p:cBhvr>
                                        <p:cTn id="7" dur="1000" fill="hold"/>
                                        <p:tgtEl>
                                          <p:spTgt spid="13314"/>
                                        </p:tgtEl>
                                        <p:attrNameLst>
                                          <p:attrName>ppt_w</p:attrName>
                                        </p:attrNameLst>
                                      </p:cBhvr>
                                      <p:tavLst>
                                        <p:tav tm="0">
                                          <p:val>
                                            <p:fltVal val="0"/>
                                          </p:val>
                                        </p:tav>
                                        <p:tav tm="100000">
                                          <p:val>
                                            <p:strVal val="#ppt_w"/>
                                          </p:val>
                                        </p:tav>
                                      </p:tavLst>
                                    </p:anim>
                                    <p:anim calcmode="lin" valueType="num">
                                      <p:cBhvr>
                                        <p:cTn id="8" dur="1000" fill="hold"/>
                                        <p:tgtEl>
                                          <p:spTgt spid="13314"/>
                                        </p:tgtEl>
                                        <p:attrNameLst>
                                          <p:attrName>ppt_h</p:attrName>
                                        </p:attrNameLst>
                                      </p:cBhvr>
                                      <p:tavLst>
                                        <p:tav tm="0">
                                          <p:val>
                                            <p:fltVal val="0"/>
                                          </p:val>
                                        </p:tav>
                                        <p:tav tm="100000">
                                          <p:val>
                                            <p:strVal val="#ppt_h"/>
                                          </p:val>
                                        </p:tav>
                                      </p:tavLst>
                                    </p:anim>
                                    <p:anim calcmode="lin" valueType="num">
                                      <p:cBhvr>
                                        <p:cTn id="9" dur="1000" fill="hold"/>
                                        <p:tgtEl>
                                          <p:spTgt spid="13314"/>
                                        </p:tgtEl>
                                        <p:attrNameLst>
                                          <p:attrName>style.rotation</p:attrName>
                                        </p:attrNameLst>
                                      </p:cBhvr>
                                      <p:tavLst>
                                        <p:tav tm="0">
                                          <p:val>
                                            <p:fltVal val="90"/>
                                          </p:val>
                                        </p:tav>
                                        <p:tav tm="100000">
                                          <p:val>
                                            <p:fltVal val="0"/>
                                          </p:val>
                                        </p:tav>
                                      </p:tavLst>
                                    </p:anim>
                                    <p:animEffect transition="in" filter="fade">
                                      <p:cBhvr>
                                        <p:cTn id="10" dur="1000"/>
                                        <p:tgtEl>
                                          <p:spTgt spid="13314"/>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anim calcmode="lin" valueType="num">
                                      <p:cBhvr>
                                        <p:cTn id="1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1000"/>
                                        <p:tgtEl>
                                          <p:spTgt spid="3">
                                            <p:txEl>
                                              <p:pRg st="2" end="2"/>
                                            </p:txEl>
                                          </p:spTgt>
                                        </p:tgtEl>
                                      </p:cBhvr>
                                    </p:animEffect>
                                    <p:anim calcmode="lin" valueType="num">
                                      <p:cBhvr>
                                        <p:cTn id="2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1000"/>
                                        <p:tgtEl>
                                          <p:spTgt spid="3">
                                            <p:txEl>
                                              <p:pRg st="3" end="3"/>
                                            </p:txEl>
                                          </p:spTgt>
                                        </p:tgtEl>
                                      </p:cBhvr>
                                    </p:animEffect>
                                    <p:anim calcmode="lin" valueType="num">
                                      <p:cBhvr>
                                        <p:cTn id="2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1000"/>
                                        <p:tgtEl>
                                          <p:spTgt spid="3">
                                            <p:txEl>
                                              <p:pRg st="5" end="5"/>
                                            </p:txEl>
                                          </p:spTgt>
                                        </p:tgtEl>
                                      </p:cBhvr>
                                    </p:animEffect>
                                    <p:anim calcmode="lin" valueType="num">
                                      <p:cBhvr>
                                        <p:cTn id="3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fade">
                                      <p:cBhvr>
                                        <p:cTn id="39" dur="1000"/>
                                        <p:tgtEl>
                                          <p:spTgt spid="3">
                                            <p:txEl>
                                              <p:pRg st="6" end="6"/>
                                            </p:txEl>
                                          </p:spTgt>
                                        </p:tgtEl>
                                      </p:cBhvr>
                                    </p:animEffect>
                                    <p:anim calcmode="lin" valueType="num">
                                      <p:cBhvr>
                                        <p:cTn id="4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animEffect transition="in" filter="fade">
                                      <p:cBhvr>
                                        <p:cTn id="44" dur="1000"/>
                                        <p:tgtEl>
                                          <p:spTgt spid="3">
                                            <p:txEl>
                                              <p:pRg st="7" end="7"/>
                                            </p:txEl>
                                          </p:spTgt>
                                        </p:tgtEl>
                                      </p:cBhvr>
                                    </p:animEffect>
                                    <p:anim calcmode="lin" valueType="num">
                                      <p:cBhvr>
                                        <p:cTn id="45"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57200" y="274638"/>
            <a:ext cx="8686800" cy="639762"/>
          </a:xfrm>
        </p:spPr>
        <p:txBody>
          <a:bodyPr>
            <a:noAutofit/>
          </a:bodyPr>
          <a:lstStyle/>
          <a:p>
            <a:r>
              <a:rPr lang="en-US" sz="2400" dirty="0">
                <a:solidFill>
                  <a:schemeClr val="bg1">
                    <a:lumMod val="50000"/>
                  </a:schemeClr>
                </a:solidFill>
              </a:rPr>
              <a:t>CLASS D2: Materials Causing Other Toxic Effects</a:t>
            </a:r>
            <a:endParaRPr lang="en-US" sz="2400" dirty="0"/>
          </a:p>
        </p:txBody>
      </p:sp>
      <p:sp>
        <p:nvSpPr>
          <p:cNvPr id="3" name="Content Placeholder 2"/>
          <p:cNvSpPr>
            <a:spLocks noGrp="1"/>
          </p:cNvSpPr>
          <p:nvPr>
            <p:ph idx="1"/>
            <p:custDataLst>
              <p:tags r:id="rId3"/>
            </p:custDataLst>
          </p:nvPr>
        </p:nvSpPr>
        <p:spPr>
          <a:xfrm>
            <a:off x="457200" y="1066800"/>
            <a:ext cx="5943600" cy="5105400"/>
          </a:xfrm>
        </p:spPr>
        <p:txBody>
          <a:bodyPr>
            <a:normAutofit fontScale="92500" lnSpcReduction="10000"/>
          </a:bodyPr>
          <a:lstStyle/>
          <a:p>
            <a:r>
              <a:rPr lang="en-US" sz="2000" b="1" dirty="0"/>
              <a:t>Poisonous, but not immediately dangerous to health</a:t>
            </a:r>
          </a:p>
          <a:p>
            <a:r>
              <a:rPr lang="en-CA" sz="2000" b="1" dirty="0"/>
              <a:t>Chronic health effects on body organs, cardiovascular or nervous system</a:t>
            </a:r>
            <a:endParaRPr lang="en-US" sz="2000" b="1" dirty="0"/>
          </a:p>
          <a:p>
            <a:endParaRPr lang="en-US" sz="2000" b="1" dirty="0"/>
          </a:p>
          <a:p>
            <a:pPr lvl="1"/>
            <a:r>
              <a:rPr lang="en-US" dirty="0"/>
              <a:t>Examples: </a:t>
            </a:r>
          </a:p>
          <a:p>
            <a:pPr lvl="2"/>
            <a:r>
              <a:rPr lang="en-US" dirty="0"/>
              <a:t>Carcinogens (asbestos, crystalline silica, benzene) sensitizers (methyl methacrylate) embroyotoxin (xylene)</a:t>
            </a:r>
          </a:p>
          <a:p>
            <a:pPr lvl="2"/>
            <a:endParaRPr lang="en-US" dirty="0"/>
          </a:p>
          <a:p>
            <a:pPr lvl="1"/>
            <a:r>
              <a:rPr lang="en-US" dirty="0"/>
              <a:t>Hazards:</a:t>
            </a:r>
          </a:p>
          <a:p>
            <a:pPr lvl="2"/>
            <a:r>
              <a:rPr lang="en-CA" dirty="0"/>
              <a:t>Repeated exposure may cause death or permanent injury</a:t>
            </a:r>
          </a:p>
          <a:p>
            <a:pPr lvl="2"/>
            <a:r>
              <a:rPr lang="en-CA" dirty="0"/>
              <a:t>May be a skin irritant or sensitizer causing allergic reaction</a:t>
            </a:r>
          </a:p>
          <a:p>
            <a:pPr lvl="2"/>
            <a:r>
              <a:rPr lang="en-CA" dirty="0"/>
              <a:t>May cause birth defects, cancer, reproductive problems, or impairment of body organs and systems</a:t>
            </a:r>
            <a:endParaRPr lang="en-US" dirty="0"/>
          </a:p>
        </p:txBody>
      </p:sp>
      <p:pic>
        <p:nvPicPr>
          <p:cNvPr id="14338" name="Picture 2"/>
          <p:cNvPicPr>
            <a:picLocks noChangeAspect="1" noChangeArrowheads="1"/>
          </p:cNvPicPr>
          <p:nvPr>
            <p:custDataLst>
              <p:tags r:id="rId4"/>
            </p:custDataLst>
          </p:nvPr>
        </p:nvPicPr>
        <p:blipFill>
          <a:blip r:embed="rId6">
            <a:extLst>
              <a:ext uri="{28A0092B-C50C-407E-A947-70E740481C1C}">
                <a14:useLocalDpi xmlns:a14="http://schemas.microsoft.com/office/drawing/2010/main" val="0"/>
              </a:ext>
            </a:extLst>
          </a:blip>
          <a:srcRect/>
          <a:stretch>
            <a:fillRect/>
          </a:stretch>
        </p:blipFill>
        <p:spPr bwMode="auto">
          <a:xfrm>
            <a:off x="6553200" y="1752599"/>
            <a:ext cx="2057400" cy="20640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2956716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4338"/>
                                        </p:tgtEl>
                                        <p:attrNameLst>
                                          <p:attrName>style.visibility</p:attrName>
                                        </p:attrNameLst>
                                      </p:cBhvr>
                                      <p:to>
                                        <p:strVal val="visible"/>
                                      </p:to>
                                    </p:set>
                                    <p:anim calcmode="lin" valueType="num">
                                      <p:cBhvr>
                                        <p:cTn id="7" dur="1000" fill="hold"/>
                                        <p:tgtEl>
                                          <p:spTgt spid="14338"/>
                                        </p:tgtEl>
                                        <p:attrNameLst>
                                          <p:attrName>ppt_w</p:attrName>
                                        </p:attrNameLst>
                                      </p:cBhvr>
                                      <p:tavLst>
                                        <p:tav tm="0">
                                          <p:val>
                                            <p:fltVal val="0"/>
                                          </p:val>
                                        </p:tav>
                                        <p:tav tm="100000">
                                          <p:val>
                                            <p:strVal val="#ppt_w"/>
                                          </p:val>
                                        </p:tav>
                                      </p:tavLst>
                                    </p:anim>
                                    <p:anim calcmode="lin" valueType="num">
                                      <p:cBhvr>
                                        <p:cTn id="8" dur="1000" fill="hold"/>
                                        <p:tgtEl>
                                          <p:spTgt spid="14338"/>
                                        </p:tgtEl>
                                        <p:attrNameLst>
                                          <p:attrName>ppt_h</p:attrName>
                                        </p:attrNameLst>
                                      </p:cBhvr>
                                      <p:tavLst>
                                        <p:tav tm="0">
                                          <p:val>
                                            <p:fltVal val="0"/>
                                          </p:val>
                                        </p:tav>
                                        <p:tav tm="100000">
                                          <p:val>
                                            <p:strVal val="#ppt_h"/>
                                          </p:val>
                                        </p:tav>
                                      </p:tavLst>
                                    </p:anim>
                                    <p:anim calcmode="lin" valueType="num">
                                      <p:cBhvr>
                                        <p:cTn id="9" dur="1000" fill="hold"/>
                                        <p:tgtEl>
                                          <p:spTgt spid="14338"/>
                                        </p:tgtEl>
                                        <p:attrNameLst>
                                          <p:attrName>style.rotation</p:attrName>
                                        </p:attrNameLst>
                                      </p:cBhvr>
                                      <p:tavLst>
                                        <p:tav tm="0">
                                          <p:val>
                                            <p:fltVal val="90"/>
                                          </p:val>
                                        </p:tav>
                                        <p:tav tm="100000">
                                          <p:val>
                                            <p:fltVal val="0"/>
                                          </p:val>
                                        </p:tav>
                                      </p:tavLst>
                                    </p:anim>
                                    <p:animEffect transition="in" filter="fade">
                                      <p:cBhvr>
                                        <p:cTn id="10" dur="1000"/>
                                        <p:tgtEl>
                                          <p:spTgt spid="14338"/>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anim calcmode="lin" valueType="num">
                                      <p:cBhvr>
                                        <p:cTn id="1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1000"/>
                                        <p:tgtEl>
                                          <p:spTgt spid="3">
                                            <p:txEl>
                                              <p:pRg st="1" end="1"/>
                                            </p:txEl>
                                          </p:spTgt>
                                        </p:tgtEl>
                                      </p:cBhvr>
                                    </p:animEffect>
                                    <p:anim calcmode="lin" valueType="num">
                                      <p:cBhvr>
                                        <p:cTn id="2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1000"/>
                                        <p:tgtEl>
                                          <p:spTgt spid="3">
                                            <p:txEl>
                                              <p:pRg st="3" end="3"/>
                                            </p:txEl>
                                          </p:spTgt>
                                        </p:tgtEl>
                                      </p:cBhvr>
                                    </p:animEffect>
                                    <p:anim calcmode="lin" valueType="num">
                                      <p:cBhvr>
                                        <p:cTn id="3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fade">
                                      <p:cBhvr>
                                        <p:cTn id="34" dur="1000"/>
                                        <p:tgtEl>
                                          <p:spTgt spid="3">
                                            <p:txEl>
                                              <p:pRg st="4" end="4"/>
                                            </p:txEl>
                                          </p:spTgt>
                                        </p:tgtEl>
                                      </p:cBhvr>
                                    </p:animEffect>
                                    <p:anim calcmode="lin" valueType="num">
                                      <p:cBhvr>
                                        <p:cTn id="3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1000"/>
                                        <p:tgtEl>
                                          <p:spTgt spid="3">
                                            <p:txEl>
                                              <p:pRg st="6" end="6"/>
                                            </p:txEl>
                                          </p:spTgt>
                                        </p:tgtEl>
                                      </p:cBhvr>
                                    </p:animEffect>
                                    <p:anim calcmode="lin" valueType="num">
                                      <p:cBhvr>
                                        <p:cTn id="4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Effect transition="in" filter="fade">
                                      <p:cBhvr>
                                        <p:cTn id="46" dur="1000"/>
                                        <p:tgtEl>
                                          <p:spTgt spid="3">
                                            <p:txEl>
                                              <p:pRg st="7" end="7"/>
                                            </p:txEl>
                                          </p:spTgt>
                                        </p:tgtEl>
                                      </p:cBhvr>
                                    </p:animEffect>
                                    <p:anim calcmode="lin" valueType="num">
                                      <p:cBhvr>
                                        <p:cTn id="4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3">
                                            <p:txEl>
                                              <p:pRg st="8" end="8"/>
                                            </p:txEl>
                                          </p:spTgt>
                                        </p:tgtEl>
                                        <p:attrNameLst>
                                          <p:attrName>style.visibility</p:attrName>
                                        </p:attrNameLst>
                                      </p:cBhvr>
                                      <p:to>
                                        <p:strVal val="visible"/>
                                      </p:to>
                                    </p:set>
                                    <p:animEffect transition="in" filter="fade">
                                      <p:cBhvr>
                                        <p:cTn id="51" dur="1000"/>
                                        <p:tgtEl>
                                          <p:spTgt spid="3">
                                            <p:txEl>
                                              <p:pRg st="8" end="8"/>
                                            </p:txEl>
                                          </p:spTgt>
                                        </p:tgtEl>
                                      </p:cBhvr>
                                    </p:animEffect>
                                    <p:anim calcmode="lin" valueType="num">
                                      <p:cBhvr>
                                        <p:cTn id="52"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3" dur="1000" fill="hold"/>
                                        <p:tgtEl>
                                          <p:spTgt spid="3">
                                            <p:txEl>
                                              <p:pRg st="8" end="8"/>
                                            </p:txEl>
                                          </p:spTgt>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3">
                                            <p:txEl>
                                              <p:pRg st="9" end="9"/>
                                            </p:txEl>
                                          </p:spTgt>
                                        </p:tgtEl>
                                        <p:attrNameLst>
                                          <p:attrName>style.visibility</p:attrName>
                                        </p:attrNameLst>
                                      </p:cBhvr>
                                      <p:to>
                                        <p:strVal val="visible"/>
                                      </p:to>
                                    </p:set>
                                    <p:animEffect transition="in" filter="fade">
                                      <p:cBhvr>
                                        <p:cTn id="56" dur="1000"/>
                                        <p:tgtEl>
                                          <p:spTgt spid="3">
                                            <p:txEl>
                                              <p:pRg st="9" end="9"/>
                                            </p:txEl>
                                          </p:spTgt>
                                        </p:tgtEl>
                                      </p:cBhvr>
                                    </p:animEffect>
                                    <p:anim calcmode="lin" valueType="num">
                                      <p:cBhvr>
                                        <p:cTn id="57"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57200" y="274638"/>
            <a:ext cx="8686800" cy="639762"/>
          </a:xfrm>
        </p:spPr>
        <p:txBody>
          <a:bodyPr>
            <a:noAutofit/>
          </a:bodyPr>
          <a:lstStyle/>
          <a:p>
            <a:r>
              <a:rPr lang="en-US" sz="2400" dirty="0">
                <a:solidFill>
                  <a:schemeClr val="bg1">
                    <a:lumMod val="50000"/>
                  </a:schemeClr>
                </a:solidFill>
              </a:rPr>
              <a:t>CLASS D3: Bio Hazardous Infectious Materials</a:t>
            </a:r>
            <a:endParaRPr lang="en-US" sz="2400" dirty="0"/>
          </a:p>
        </p:txBody>
      </p:sp>
      <p:sp>
        <p:nvSpPr>
          <p:cNvPr id="3" name="Content Placeholder 2"/>
          <p:cNvSpPr>
            <a:spLocks noGrp="1"/>
          </p:cNvSpPr>
          <p:nvPr>
            <p:ph idx="1"/>
            <p:custDataLst>
              <p:tags r:id="rId3"/>
            </p:custDataLst>
          </p:nvPr>
        </p:nvSpPr>
        <p:spPr>
          <a:xfrm>
            <a:off x="457200" y="1066800"/>
            <a:ext cx="5943600" cy="5105400"/>
          </a:xfrm>
        </p:spPr>
        <p:txBody>
          <a:bodyPr>
            <a:normAutofit fontScale="92500" lnSpcReduction="10000"/>
          </a:bodyPr>
          <a:lstStyle/>
          <a:p>
            <a:r>
              <a:rPr lang="en-CA" sz="2000" b="1" dirty="0"/>
              <a:t>May cause serious disease, resulting in death or illness</a:t>
            </a:r>
          </a:p>
          <a:p>
            <a:r>
              <a:rPr lang="en-CA" sz="2000" b="1" dirty="0"/>
              <a:t>Classified as Risk Groups II, III or IV as defined by the Medical Research Council of Canada</a:t>
            </a:r>
            <a:endParaRPr lang="en-US" sz="2000" b="1" dirty="0"/>
          </a:p>
          <a:p>
            <a:endParaRPr lang="en-US" sz="2000" b="1" dirty="0"/>
          </a:p>
          <a:p>
            <a:pPr lvl="1"/>
            <a:r>
              <a:rPr lang="en-US" dirty="0"/>
              <a:t>Examples: </a:t>
            </a:r>
          </a:p>
          <a:p>
            <a:pPr lvl="2"/>
            <a:r>
              <a:rPr lang="en-US" dirty="0"/>
              <a:t>Commercial cultures containing infectious organisms such as HIV, Ebola, and Hepatitis B</a:t>
            </a:r>
          </a:p>
          <a:p>
            <a:pPr lvl="2"/>
            <a:endParaRPr lang="en-US" dirty="0"/>
          </a:p>
          <a:p>
            <a:pPr lvl="1"/>
            <a:r>
              <a:rPr lang="en-US" dirty="0"/>
              <a:t>Hazards:</a:t>
            </a:r>
          </a:p>
          <a:p>
            <a:pPr lvl="2"/>
            <a:r>
              <a:rPr lang="en-US" dirty="0"/>
              <a:t>Microorganisms (includes viruses, bacteria, fungi) can cause disease in persons and animals. </a:t>
            </a:r>
          </a:p>
          <a:p>
            <a:pPr lvl="2"/>
            <a:r>
              <a:rPr lang="en-US" dirty="0"/>
              <a:t>They may be present in cultures. </a:t>
            </a:r>
          </a:p>
          <a:p>
            <a:pPr lvl="2"/>
            <a:r>
              <a:rPr lang="en-US" dirty="0"/>
              <a:t>Products containing bio hazardous infectious materials may be found in laboratory and research facilities associated with the medical or agricultural sectors.</a:t>
            </a:r>
          </a:p>
        </p:txBody>
      </p:sp>
      <p:pic>
        <p:nvPicPr>
          <p:cNvPr id="15362" name="Picture 2"/>
          <p:cNvPicPr>
            <a:picLocks noChangeAspect="1" noChangeArrowheads="1"/>
          </p:cNvPicPr>
          <p:nvPr>
            <p:custDataLst>
              <p:tags r:id="rId4"/>
            </p:custDataLst>
          </p:nvPr>
        </p:nvPicPr>
        <p:blipFill>
          <a:blip r:embed="rId6">
            <a:extLst>
              <a:ext uri="{28A0092B-C50C-407E-A947-70E740481C1C}">
                <a14:useLocalDpi xmlns:a14="http://schemas.microsoft.com/office/drawing/2010/main" val="0"/>
              </a:ext>
            </a:extLst>
          </a:blip>
          <a:srcRect/>
          <a:stretch>
            <a:fillRect/>
          </a:stretch>
        </p:blipFill>
        <p:spPr bwMode="auto">
          <a:xfrm>
            <a:off x="6553200" y="1600199"/>
            <a:ext cx="2182813" cy="21828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3547037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5362"/>
                                        </p:tgtEl>
                                        <p:attrNameLst>
                                          <p:attrName>style.visibility</p:attrName>
                                        </p:attrNameLst>
                                      </p:cBhvr>
                                      <p:to>
                                        <p:strVal val="visible"/>
                                      </p:to>
                                    </p:set>
                                    <p:anim calcmode="lin" valueType="num">
                                      <p:cBhvr>
                                        <p:cTn id="7" dur="1000" fill="hold"/>
                                        <p:tgtEl>
                                          <p:spTgt spid="15362"/>
                                        </p:tgtEl>
                                        <p:attrNameLst>
                                          <p:attrName>ppt_w</p:attrName>
                                        </p:attrNameLst>
                                      </p:cBhvr>
                                      <p:tavLst>
                                        <p:tav tm="0">
                                          <p:val>
                                            <p:fltVal val="0"/>
                                          </p:val>
                                        </p:tav>
                                        <p:tav tm="100000">
                                          <p:val>
                                            <p:strVal val="#ppt_w"/>
                                          </p:val>
                                        </p:tav>
                                      </p:tavLst>
                                    </p:anim>
                                    <p:anim calcmode="lin" valueType="num">
                                      <p:cBhvr>
                                        <p:cTn id="8" dur="1000" fill="hold"/>
                                        <p:tgtEl>
                                          <p:spTgt spid="15362"/>
                                        </p:tgtEl>
                                        <p:attrNameLst>
                                          <p:attrName>ppt_h</p:attrName>
                                        </p:attrNameLst>
                                      </p:cBhvr>
                                      <p:tavLst>
                                        <p:tav tm="0">
                                          <p:val>
                                            <p:fltVal val="0"/>
                                          </p:val>
                                        </p:tav>
                                        <p:tav tm="100000">
                                          <p:val>
                                            <p:strVal val="#ppt_h"/>
                                          </p:val>
                                        </p:tav>
                                      </p:tavLst>
                                    </p:anim>
                                    <p:anim calcmode="lin" valueType="num">
                                      <p:cBhvr>
                                        <p:cTn id="9" dur="1000" fill="hold"/>
                                        <p:tgtEl>
                                          <p:spTgt spid="15362"/>
                                        </p:tgtEl>
                                        <p:attrNameLst>
                                          <p:attrName>style.rotation</p:attrName>
                                        </p:attrNameLst>
                                      </p:cBhvr>
                                      <p:tavLst>
                                        <p:tav tm="0">
                                          <p:val>
                                            <p:fltVal val="90"/>
                                          </p:val>
                                        </p:tav>
                                        <p:tav tm="100000">
                                          <p:val>
                                            <p:fltVal val="0"/>
                                          </p:val>
                                        </p:tav>
                                      </p:tavLst>
                                    </p:anim>
                                    <p:animEffect transition="in" filter="fade">
                                      <p:cBhvr>
                                        <p:cTn id="10" dur="1000"/>
                                        <p:tgtEl>
                                          <p:spTgt spid="1536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anim calcmode="lin" valueType="num">
                                      <p:cBhvr>
                                        <p:cTn id="1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1000"/>
                                        <p:tgtEl>
                                          <p:spTgt spid="3">
                                            <p:txEl>
                                              <p:pRg st="1" end="1"/>
                                            </p:txEl>
                                          </p:spTgt>
                                        </p:tgtEl>
                                      </p:cBhvr>
                                    </p:animEffect>
                                    <p:anim calcmode="lin" valueType="num">
                                      <p:cBhvr>
                                        <p:cTn id="2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1000"/>
                                        <p:tgtEl>
                                          <p:spTgt spid="3">
                                            <p:txEl>
                                              <p:pRg st="3" end="3"/>
                                            </p:txEl>
                                          </p:spTgt>
                                        </p:tgtEl>
                                      </p:cBhvr>
                                    </p:animEffect>
                                    <p:anim calcmode="lin" valueType="num">
                                      <p:cBhvr>
                                        <p:cTn id="3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fade">
                                      <p:cBhvr>
                                        <p:cTn id="34" dur="1000"/>
                                        <p:tgtEl>
                                          <p:spTgt spid="3">
                                            <p:txEl>
                                              <p:pRg st="4" end="4"/>
                                            </p:txEl>
                                          </p:spTgt>
                                        </p:tgtEl>
                                      </p:cBhvr>
                                    </p:animEffect>
                                    <p:anim calcmode="lin" valueType="num">
                                      <p:cBhvr>
                                        <p:cTn id="3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1000"/>
                                        <p:tgtEl>
                                          <p:spTgt spid="3">
                                            <p:txEl>
                                              <p:pRg st="6" end="6"/>
                                            </p:txEl>
                                          </p:spTgt>
                                        </p:tgtEl>
                                      </p:cBhvr>
                                    </p:animEffect>
                                    <p:anim calcmode="lin" valueType="num">
                                      <p:cBhvr>
                                        <p:cTn id="4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Effect transition="in" filter="fade">
                                      <p:cBhvr>
                                        <p:cTn id="46" dur="1000"/>
                                        <p:tgtEl>
                                          <p:spTgt spid="3">
                                            <p:txEl>
                                              <p:pRg st="7" end="7"/>
                                            </p:txEl>
                                          </p:spTgt>
                                        </p:tgtEl>
                                      </p:cBhvr>
                                    </p:animEffect>
                                    <p:anim calcmode="lin" valueType="num">
                                      <p:cBhvr>
                                        <p:cTn id="4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3">
                                            <p:txEl>
                                              <p:pRg st="8" end="8"/>
                                            </p:txEl>
                                          </p:spTgt>
                                        </p:tgtEl>
                                        <p:attrNameLst>
                                          <p:attrName>style.visibility</p:attrName>
                                        </p:attrNameLst>
                                      </p:cBhvr>
                                      <p:to>
                                        <p:strVal val="visible"/>
                                      </p:to>
                                    </p:set>
                                    <p:animEffect transition="in" filter="fade">
                                      <p:cBhvr>
                                        <p:cTn id="51" dur="1000"/>
                                        <p:tgtEl>
                                          <p:spTgt spid="3">
                                            <p:txEl>
                                              <p:pRg st="8" end="8"/>
                                            </p:txEl>
                                          </p:spTgt>
                                        </p:tgtEl>
                                      </p:cBhvr>
                                    </p:animEffect>
                                    <p:anim calcmode="lin" valueType="num">
                                      <p:cBhvr>
                                        <p:cTn id="52"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3" dur="1000" fill="hold"/>
                                        <p:tgtEl>
                                          <p:spTgt spid="3">
                                            <p:txEl>
                                              <p:pRg st="8" end="8"/>
                                            </p:txEl>
                                          </p:spTgt>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3">
                                            <p:txEl>
                                              <p:pRg st="9" end="9"/>
                                            </p:txEl>
                                          </p:spTgt>
                                        </p:tgtEl>
                                        <p:attrNameLst>
                                          <p:attrName>style.visibility</p:attrName>
                                        </p:attrNameLst>
                                      </p:cBhvr>
                                      <p:to>
                                        <p:strVal val="visible"/>
                                      </p:to>
                                    </p:set>
                                    <p:animEffect transition="in" filter="fade">
                                      <p:cBhvr>
                                        <p:cTn id="56" dur="1000"/>
                                        <p:tgtEl>
                                          <p:spTgt spid="3">
                                            <p:txEl>
                                              <p:pRg st="9" end="9"/>
                                            </p:txEl>
                                          </p:spTgt>
                                        </p:tgtEl>
                                      </p:cBhvr>
                                    </p:animEffect>
                                    <p:anim calcmode="lin" valueType="num">
                                      <p:cBhvr>
                                        <p:cTn id="57"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57200" y="274638"/>
            <a:ext cx="8686800" cy="639762"/>
          </a:xfrm>
        </p:spPr>
        <p:txBody>
          <a:bodyPr>
            <a:noAutofit/>
          </a:bodyPr>
          <a:lstStyle/>
          <a:p>
            <a:r>
              <a:rPr lang="en-US" sz="2400" dirty="0">
                <a:solidFill>
                  <a:schemeClr val="bg1">
                    <a:lumMod val="50000"/>
                  </a:schemeClr>
                </a:solidFill>
              </a:rPr>
              <a:t>CLASS E: Corrosive Materials</a:t>
            </a:r>
            <a:endParaRPr lang="en-US" sz="2400" dirty="0"/>
          </a:p>
        </p:txBody>
      </p:sp>
      <p:sp>
        <p:nvSpPr>
          <p:cNvPr id="3" name="Content Placeholder 2"/>
          <p:cNvSpPr>
            <a:spLocks noGrp="1"/>
          </p:cNvSpPr>
          <p:nvPr>
            <p:ph idx="1"/>
            <p:custDataLst>
              <p:tags r:id="rId3"/>
            </p:custDataLst>
          </p:nvPr>
        </p:nvSpPr>
        <p:spPr>
          <a:xfrm>
            <a:off x="457200" y="1066800"/>
            <a:ext cx="5943600" cy="5105400"/>
          </a:xfrm>
        </p:spPr>
        <p:txBody>
          <a:bodyPr>
            <a:normAutofit/>
          </a:bodyPr>
          <a:lstStyle/>
          <a:p>
            <a:r>
              <a:rPr lang="en-CA" sz="2000" b="1" dirty="0"/>
              <a:t>Caustics or acids causing severe irritation and burns to skin or eyes</a:t>
            </a:r>
            <a:endParaRPr lang="en-US" sz="2000" b="1" dirty="0"/>
          </a:p>
          <a:p>
            <a:endParaRPr lang="en-US" sz="2000" b="1" dirty="0"/>
          </a:p>
          <a:p>
            <a:pPr lvl="1"/>
            <a:r>
              <a:rPr lang="en-US" dirty="0"/>
              <a:t>Examples: </a:t>
            </a:r>
          </a:p>
          <a:p>
            <a:pPr lvl="2"/>
            <a:r>
              <a:rPr lang="en-US" dirty="0"/>
              <a:t>Sodium hydroxide, hydrochloric acid, hydrofluoric acid</a:t>
            </a:r>
          </a:p>
          <a:p>
            <a:pPr lvl="2"/>
            <a:endParaRPr lang="en-US" dirty="0"/>
          </a:p>
          <a:p>
            <a:pPr lvl="1"/>
            <a:r>
              <a:rPr lang="en-US" dirty="0"/>
              <a:t>Hazards:</a:t>
            </a:r>
          </a:p>
          <a:p>
            <a:pPr lvl="2"/>
            <a:r>
              <a:rPr lang="en-US" dirty="0"/>
              <a:t>Corrosive materials can cause permanent damage (e.g., burns) to skin and eyes</a:t>
            </a:r>
          </a:p>
          <a:p>
            <a:pPr lvl="2"/>
            <a:r>
              <a:rPr lang="en-CA" dirty="0"/>
              <a:t>May be harmful if inhaled</a:t>
            </a:r>
          </a:p>
          <a:p>
            <a:pPr lvl="2"/>
            <a:r>
              <a:rPr lang="en-CA" dirty="0"/>
              <a:t>May eat through metal</a:t>
            </a:r>
            <a:endParaRPr lang="en-US" dirty="0"/>
          </a:p>
        </p:txBody>
      </p:sp>
      <p:pic>
        <p:nvPicPr>
          <p:cNvPr id="16386" name="Picture 2"/>
          <p:cNvPicPr>
            <a:picLocks noChangeAspect="1" noChangeArrowheads="1"/>
          </p:cNvPicPr>
          <p:nvPr>
            <p:custDataLst>
              <p:tags r:id="rId4"/>
            </p:custDataLst>
          </p:nvPr>
        </p:nvPicPr>
        <p:blipFill>
          <a:blip r:embed="rId6">
            <a:extLst>
              <a:ext uri="{28A0092B-C50C-407E-A947-70E740481C1C}">
                <a14:useLocalDpi xmlns:a14="http://schemas.microsoft.com/office/drawing/2010/main" val="0"/>
              </a:ext>
            </a:extLst>
          </a:blip>
          <a:srcRect/>
          <a:stretch>
            <a:fillRect/>
          </a:stretch>
        </p:blipFill>
        <p:spPr bwMode="auto">
          <a:xfrm>
            <a:off x="5997576" y="1295400"/>
            <a:ext cx="2627172" cy="2514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323636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6386"/>
                                        </p:tgtEl>
                                        <p:attrNameLst>
                                          <p:attrName>style.visibility</p:attrName>
                                        </p:attrNameLst>
                                      </p:cBhvr>
                                      <p:to>
                                        <p:strVal val="visible"/>
                                      </p:to>
                                    </p:set>
                                    <p:anim calcmode="lin" valueType="num">
                                      <p:cBhvr>
                                        <p:cTn id="7" dur="1000" fill="hold"/>
                                        <p:tgtEl>
                                          <p:spTgt spid="16386"/>
                                        </p:tgtEl>
                                        <p:attrNameLst>
                                          <p:attrName>ppt_w</p:attrName>
                                        </p:attrNameLst>
                                      </p:cBhvr>
                                      <p:tavLst>
                                        <p:tav tm="0">
                                          <p:val>
                                            <p:fltVal val="0"/>
                                          </p:val>
                                        </p:tav>
                                        <p:tav tm="100000">
                                          <p:val>
                                            <p:strVal val="#ppt_w"/>
                                          </p:val>
                                        </p:tav>
                                      </p:tavLst>
                                    </p:anim>
                                    <p:anim calcmode="lin" valueType="num">
                                      <p:cBhvr>
                                        <p:cTn id="8" dur="1000" fill="hold"/>
                                        <p:tgtEl>
                                          <p:spTgt spid="16386"/>
                                        </p:tgtEl>
                                        <p:attrNameLst>
                                          <p:attrName>ppt_h</p:attrName>
                                        </p:attrNameLst>
                                      </p:cBhvr>
                                      <p:tavLst>
                                        <p:tav tm="0">
                                          <p:val>
                                            <p:fltVal val="0"/>
                                          </p:val>
                                        </p:tav>
                                        <p:tav tm="100000">
                                          <p:val>
                                            <p:strVal val="#ppt_h"/>
                                          </p:val>
                                        </p:tav>
                                      </p:tavLst>
                                    </p:anim>
                                    <p:anim calcmode="lin" valueType="num">
                                      <p:cBhvr>
                                        <p:cTn id="9" dur="1000" fill="hold"/>
                                        <p:tgtEl>
                                          <p:spTgt spid="16386"/>
                                        </p:tgtEl>
                                        <p:attrNameLst>
                                          <p:attrName>style.rotation</p:attrName>
                                        </p:attrNameLst>
                                      </p:cBhvr>
                                      <p:tavLst>
                                        <p:tav tm="0">
                                          <p:val>
                                            <p:fltVal val="90"/>
                                          </p:val>
                                        </p:tav>
                                        <p:tav tm="100000">
                                          <p:val>
                                            <p:fltVal val="0"/>
                                          </p:val>
                                        </p:tav>
                                      </p:tavLst>
                                    </p:anim>
                                    <p:animEffect transition="in" filter="fade">
                                      <p:cBhvr>
                                        <p:cTn id="10" dur="1000"/>
                                        <p:tgtEl>
                                          <p:spTgt spid="16386"/>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anim calcmode="lin" valueType="num">
                                      <p:cBhvr>
                                        <p:cTn id="1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1000"/>
                                        <p:tgtEl>
                                          <p:spTgt spid="3">
                                            <p:txEl>
                                              <p:pRg st="2" end="2"/>
                                            </p:txEl>
                                          </p:spTgt>
                                        </p:tgtEl>
                                      </p:cBhvr>
                                    </p:animEffect>
                                    <p:anim calcmode="lin" valueType="num">
                                      <p:cBhvr>
                                        <p:cTn id="2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1000"/>
                                        <p:tgtEl>
                                          <p:spTgt spid="3">
                                            <p:txEl>
                                              <p:pRg st="3" end="3"/>
                                            </p:txEl>
                                          </p:spTgt>
                                        </p:tgtEl>
                                      </p:cBhvr>
                                    </p:animEffect>
                                    <p:anim calcmode="lin" valueType="num">
                                      <p:cBhvr>
                                        <p:cTn id="2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1000"/>
                                        <p:tgtEl>
                                          <p:spTgt spid="3">
                                            <p:txEl>
                                              <p:pRg st="5" end="5"/>
                                            </p:txEl>
                                          </p:spTgt>
                                        </p:tgtEl>
                                      </p:cBhvr>
                                    </p:animEffect>
                                    <p:anim calcmode="lin" valueType="num">
                                      <p:cBhvr>
                                        <p:cTn id="3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fade">
                                      <p:cBhvr>
                                        <p:cTn id="39" dur="1000"/>
                                        <p:tgtEl>
                                          <p:spTgt spid="3">
                                            <p:txEl>
                                              <p:pRg st="6" end="6"/>
                                            </p:txEl>
                                          </p:spTgt>
                                        </p:tgtEl>
                                      </p:cBhvr>
                                    </p:animEffect>
                                    <p:anim calcmode="lin" valueType="num">
                                      <p:cBhvr>
                                        <p:cTn id="4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animEffect transition="in" filter="fade">
                                      <p:cBhvr>
                                        <p:cTn id="44" dur="1000"/>
                                        <p:tgtEl>
                                          <p:spTgt spid="3">
                                            <p:txEl>
                                              <p:pRg st="7" end="7"/>
                                            </p:txEl>
                                          </p:spTgt>
                                        </p:tgtEl>
                                      </p:cBhvr>
                                    </p:animEffect>
                                    <p:anim calcmode="lin" valueType="num">
                                      <p:cBhvr>
                                        <p:cTn id="45"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Effect transition="in" filter="fade">
                                      <p:cBhvr>
                                        <p:cTn id="49" dur="1000"/>
                                        <p:tgtEl>
                                          <p:spTgt spid="3">
                                            <p:txEl>
                                              <p:pRg st="8" end="8"/>
                                            </p:txEl>
                                          </p:spTgt>
                                        </p:tgtEl>
                                      </p:cBhvr>
                                    </p:animEffect>
                                    <p:anim calcmode="lin" valueType="num">
                                      <p:cBhvr>
                                        <p:cTn id="50"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57200" y="274638"/>
            <a:ext cx="8686800" cy="639762"/>
          </a:xfrm>
        </p:spPr>
        <p:txBody>
          <a:bodyPr>
            <a:noAutofit/>
          </a:bodyPr>
          <a:lstStyle/>
          <a:p>
            <a:r>
              <a:rPr lang="en-US" sz="2400" dirty="0">
                <a:solidFill>
                  <a:schemeClr val="bg1">
                    <a:lumMod val="50000"/>
                  </a:schemeClr>
                </a:solidFill>
              </a:rPr>
              <a:t>CLASS F: Dangerously Reactive Materials</a:t>
            </a:r>
            <a:endParaRPr lang="en-US" sz="2400" dirty="0"/>
          </a:p>
        </p:txBody>
      </p:sp>
      <p:sp>
        <p:nvSpPr>
          <p:cNvPr id="3" name="Content Placeholder 2"/>
          <p:cNvSpPr>
            <a:spLocks noGrp="1"/>
          </p:cNvSpPr>
          <p:nvPr>
            <p:ph idx="1"/>
            <p:custDataLst>
              <p:tags r:id="rId3"/>
            </p:custDataLst>
          </p:nvPr>
        </p:nvSpPr>
        <p:spPr>
          <a:xfrm>
            <a:off x="457200" y="1066800"/>
            <a:ext cx="5943600" cy="5105400"/>
          </a:xfrm>
        </p:spPr>
        <p:txBody>
          <a:bodyPr>
            <a:normAutofit/>
          </a:bodyPr>
          <a:lstStyle/>
          <a:p>
            <a:r>
              <a:rPr lang="en-CA" sz="2000" b="1" dirty="0"/>
              <a:t>Products that can undergo dangerous reaction if subject to heat, light, pressure, shock, water or air</a:t>
            </a:r>
            <a:endParaRPr lang="en-US" sz="2000" b="1" dirty="0"/>
          </a:p>
          <a:p>
            <a:endParaRPr lang="en-US" sz="2000" b="1" dirty="0"/>
          </a:p>
          <a:p>
            <a:pPr lvl="1"/>
            <a:r>
              <a:rPr lang="en-US" dirty="0"/>
              <a:t>Examples: </a:t>
            </a:r>
          </a:p>
          <a:p>
            <a:pPr lvl="2"/>
            <a:r>
              <a:rPr lang="en-US" dirty="0"/>
              <a:t>Hydrogen cyanide, vinyl acetate, chlorine dioxide</a:t>
            </a:r>
          </a:p>
          <a:p>
            <a:pPr lvl="2"/>
            <a:endParaRPr lang="en-US" dirty="0"/>
          </a:p>
          <a:p>
            <a:pPr lvl="1"/>
            <a:r>
              <a:rPr lang="en-US" dirty="0"/>
              <a:t>Hazards:</a:t>
            </a:r>
          </a:p>
          <a:p>
            <a:pPr lvl="2"/>
            <a:r>
              <a:rPr lang="en-CA" dirty="0"/>
              <a:t>Products in this class are very unstable</a:t>
            </a:r>
          </a:p>
          <a:p>
            <a:pPr lvl="2"/>
            <a:r>
              <a:rPr lang="en-CA" dirty="0"/>
              <a:t>They can undergo vigorous polymerization reaction on their own, or become self-reactive when exposed to shock or to increase in pressure or temperature</a:t>
            </a:r>
          </a:p>
          <a:p>
            <a:pPr lvl="2"/>
            <a:r>
              <a:rPr lang="en-CA" dirty="0"/>
              <a:t>It also includes products that react strongly with water to release a toxic gas</a:t>
            </a:r>
            <a:endParaRPr lang="en-US" dirty="0"/>
          </a:p>
        </p:txBody>
      </p:sp>
      <p:pic>
        <p:nvPicPr>
          <p:cNvPr id="17410" name="Picture 2"/>
          <p:cNvPicPr>
            <a:picLocks noChangeAspect="1" noChangeArrowheads="1"/>
          </p:cNvPicPr>
          <p:nvPr>
            <p:custDataLst>
              <p:tags r:id="rId4"/>
            </p:custDataLst>
          </p:nvPr>
        </p:nvPicPr>
        <p:blipFill>
          <a:blip r:embed="rId6">
            <a:extLst>
              <a:ext uri="{28A0092B-C50C-407E-A947-70E740481C1C}">
                <a14:useLocalDpi xmlns:a14="http://schemas.microsoft.com/office/drawing/2010/main" val="0"/>
              </a:ext>
            </a:extLst>
          </a:blip>
          <a:srcRect/>
          <a:stretch>
            <a:fillRect/>
          </a:stretch>
        </p:blipFill>
        <p:spPr bwMode="auto">
          <a:xfrm>
            <a:off x="6400800" y="1447799"/>
            <a:ext cx="2200275" cy="21955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1797398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7410"/>
                                        </p:tgtEl>
                                        <p:attrNameLst>
                                          <p:attrName>style.visibility</p:attrName>
                                        </p:attrNameLst>
                                      </p:cBhvr>
                                      <p:to>
                                        <p:strVal val="visible"/>
                                      </p:to>
                                    </p:set>
                                    <p:anim calcmode="lin" valueType="num">
                                      <p:cBhvr>
                                        <p:cTn id="7" dur="1000" fill="hold"/>
                                        <p:tgtEl>
                                          <p:spTgt spid="17410"/>
                                        </p:tgtEl>
                                        <p:attrNameLst>
                                          <p:attrName>ppt_w</p:attrName>
                                        </p:attrNameLst>
                                      </p:cBhvr>
                                      <p:tavLst>
                                        <p:tav tm="0">
                                          <p:val>
                                            <p:fltVal val="0"/>
                                          </p:val>
                                        </p:tav>
                                        <p:tav tm="100000">
                                          <p:val>
                                            <p:strVal val="#ppt_w"/>
                                          </p:val>
                                        </p:tav>
                                      </p:tavLst>
                                    </p:anim>
                                    <p:anim calcmode="lin" valueType="num">
                                      <p:cBhvr>
                                        <p:cTn id="8" dur="1000" fill="hold"/>
                                        <p:tgtEl>
                                          <p:spTgt spid="17410"/>
                                        </p:tgtEl>
                                        <p:attrNameLst>
                                          <p:attrName>ppt_h</p:attrName>
                                        </p:attrNameLst>
                                      </p:cBhvr>
                                      <p:tavLst>
                                        <p:tav tm="0">
                                          <p:val>
                                            <p:fltVal val="0"/>
                                          </p:val>
                                        </p:tav>
                                        <p:tav tm="100000">
                                          <p:val>
                                            <p:strVal val="#ppt_h"/>
                                          </p:val>
                                        </p:tav>
                                      </p:tavLst>
                                    </p:anim>
                                    <p:anim calcmode="lin" valueType="num">
                                      <p:cBhvr>
                                        <p:cTn id="9" dur="1000" fill="hold"/>
                                        <p:tgtEl>
                                          <p:spTgt spid="17410"/>
                                        </p:tgtEl>
                                        <p:attrNameLst>
                                          <p:attrName>style.rotation</p:attrName>
                                        </p:attrNameLst>
                                      </p:cBhvr>
                                      <p:tavLst>
                                        <p:tav tm="0">
                                          <p:val>
                                            <p:fltVal val="90"/>
                                          </p:val>
                                        </p:tav>
                                        <p:tav tm="100000">
                                          <p:val>
                                            <p:fltVal val="0"/>
                                          </p:val>
                                        </p:tav>
                                      </p:tavLst>
                                    </p:anim>
                                    <p:animEffect transition="in" filter="fade">
                                      <p:cBhvr>
                                        <p:cTn id="10" dur="1000"/>
                                        <p:tgtEl>
                                          <p:spTgt spid="17410"/>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anim calcmode="lin" valueType="num">
                                      <p:cBhvr>
                                        <p:cTn id="1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1000"/>
                                        <p:tgtEl>
                                          <p:spTgt spid="3">
                                            <p:txEl>
                                              <p:pRg st="2" end="2"/>
                                            </p:txEl>
                                          </p:spTgt>
                                        </p:tgtEl>
                                      </p:cBhvr>
                                    </p:animEffect>
                                    <p:anim calcmode="lin" valueType="num">
                                      <p:cBhvr>
                                        <p:cTn id="2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1000"/>
                                        <p:tgtEl>
                                          <p:spTgt spid="3">
                                            <p:txEl>
                                              <p:pRg st="3" end="3"/>
                                            </p:txEl>
                                          </p:spTgt>
                                        </p:tgtEl>
                                      </p:cBhvr>
                                    </p:animEffect>
                                    <p:anim calcmode="lin" valueType="num">
                                      <p:cBhvr>
                                        <p:cTn id="2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1000"/>
                                        <p:tgtEl>
                                          <p:spTgt spid="3">
                                            <p:txEl>
                                              <p:pRg st="5" end="5"/>
                                            </p:txEl>
                                          </p:spTgt>
                                        </p:tgtEl>
                                      </p:cBhvr>
                                    </p:animEffect>
                                    <p:anim calcmode="lin" valueType="num">
                                      <p:cBhvr>
                                        <p:cTn id="3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fade">
                                      <p:cBhvr>
                                        <p:cTn id="39" dur="1000"/>
                                        <p:tgtEl>
                                          <p:spTgt spid="3">
                                            <p:txEl>
                                              <p:pRg st="6" end="6"/>
                                            </p:txEl>
                                          </p:spTgt>
                                        </p:tgtEl>
                                      </p:cBhvr>
                                    </p:animEffect>
                                    <p:anim calcmode="lin" valueType="num">
                                      <p:cBhvr>
                                        <p:cTn id="4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animEffect transition="in" filter="fade">
                                      <p:cBhvr>
                                        <p:cTn id="44" dur="1000"/>
                                        <p:tgtEl>
                                          <p:spTgt spid="3">
                                            <p:txEl>
                                              <p:pRg st="7" end="7"/>
                                            </p:txEl>
                                          </p:spTgt>
                                        </p:tgtEl>
                                      </p:cBhvr>
                                    </p:animEffect>
                                    <p:anim calcmode="lin" valueType="num">
                                      <p:cBhvr>
                                        <p:cTn id="45"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Effect transition="in" filter="fade">
                                      <p:cBhvr>
                                        <p:cTn id="49" dur="1000"/>
                                        <p:tgtEl>
                                          <p:spTgt spid="3">
                                            <p:txEl>
                                              <p:pRg st="8" end="8"/>
                                            </p:txEl>
                                          </p:spTgt>
                                        </p:tgtEl>
                                      </p:cBhvr>
                                    </p:animEffect>
                                    <p:anim calcmode="lin" valueType="num">
                                      <p:cBhvr>
                                        <p:cTn id="50"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685800" y="457200"/>
            <a:ext cx="5486400" cy="566738"/>
          </a:xfrm>
        </p:spPr>
        <p:txBody>
          <a:bodyPr>
            <a:normAutofit/>
          </a:bodyPr>
          <a:lstStyle/>
          <a:p>
            <a:r>
              <a:rPr lang="en-CA" sz="2800" dirty="0">
                <a:solidFill>
                  <a:schemeClr val="bg1">
                    <a:lumMod val="50000"/>
                  </a:schemeClr>
                </a:solidFill>
              </a:rPr>
              <a:t>WHMIS Labels</a:t>
            </a:r>
            <a:endParaRPr lang="en-US" sz="2800" dirty="0">
              <a:solidFill>
                <a:schemeClr val="bg1">
                  <a:lumMod val="50000"/>
                </a:schemeClr>
              </a:solidFill>
            </a:endParaRPr>
          </a:p>
        </p:txBody>
      </p:sp>
      <p:sp>
        <p:nvSpPr>
          <p:cNvPr id="4" name="Text Placeholder 3"/>
          <p:cNvSpPr>
            <a:spLocks noGrp="1"/>
          </p:cNvSpPr>
          <p:nvPr>
            <p:ph type="body" sz="half" idx="2"/>
            <p:custDataLst>
              <p:tags r:id="rId3"/>
            </p:custDataLst>
          </p:nvPr>
        </p:nvSpPr>
        <p:spPr>
          <a:xfrm>
            <a:off x="609600" y="1219200"/>
            <a:ext cx="5486400" cy="3733800"/>
          </a:xfrm>
        </p:spPr>
        <p:txBody>
          <a:bodyPr>
            <a:normAutofit/>
          </a:bodyPr>
          <a:lstStyle/>
          <a:p>
            <a:pPr>
              <a:buClr>
                <a:schemeClr val="accent1"/>
              </a:buClr>
            </a:pPr>
            <a:r>
              <a:rPr lang="en-US" sz="1600" dirty="0"/>
              <a:t>The purpose of labels is to alert workers to the main hazards of controlled products and provide instructions for safe handling, and to direct workers to the MSDS for more information.</a:t>
            </a:r>
          </a:p>
          <a:p>
            <a:pPr marL="285750" indent="-285750">
              <a:buClr>
                <a:schemeClr val="accent1"/>
              </a:buClr>
              <a:buFont typeface="Arial" panose="020B0604020202020204" pitchFamily="34" charset="0"/>
              <a:buChar char="•"/>
            </a:pPr>
            <a:endParaRPr lang="en-US" sz="1600" dirty="0"/>
          </a:p>
          <a:p>
            <a:pPr marL="285750" indent="-285750">
              <a:buClr>
                <a:schemeClr val="accent1"/>
              </a:buClr>
              <a:buFont typeface="Arial" panose="020B0604020202020204" pitchFamily="34" charset="0"/>
              <a:buChar char="•"/>
            </a:pPr>
            <a:r>
              <a:rPr lang="en-US" sz="1600" dirty="0"/>
              <a:t>All WHMIS controlled products must be labelled</a:t>
            </a:r>
          </a:p>
          <a:p>
            <a:pPr marL="285750" indent="-285750">
              <a:buClr>
                <a:schemeClr val="accent1"/>
              </a:buClr>
              <a:buFont typeface="Arial" panose="020B0604020202020204" pitchFamily="34" charset="0"/>
              <a:buChar char="•"/>
            </a:pPr>
            <a:r>
              <a:rPr lang="en-US" sz="1600" dirty="0"/>
              <a:t>There are 2 types of WHMIS Labels</a:t>
            </a:r>
          </a:p>
          <a:p>
            <a:pPr marL="742950" lvl="1" indent="-285750">
              <a:buClr>
                <a:schemeClr val="accent1"/>
              </a:buClr>
              <a:buFont typeface="Arial" panose="020B0604020202020204" pitchFamily="34" charset="0"/>
              <a:buChar char="•"/>
            </a:pPr>
            <a:r>
              <a:rPr lang="en-US" sz="1600" dirty="0"/>
              <a:t>Supplier Labels</a:t>
            </a:r>
          </a:p>
          <a:p>
            <a:pPr marL="742950" lvl="1" indent="-285750">
              <a:buClr>
                <a:schemeClr val="accent1"/>
              </a:buClr>
              <a:buFont typeface="Arial" panose="020B0604020202020204" pitchFamily="34" charset="0"/>
              <a:buChar char="•"/>
            </a:pPr>
            <a:r>
              <a:rPr lang="en-US" sz="1600" dirty="0"/>
              <a:t>Workplace Labels</a:t>
            </a:r>
          </a:p>
          <a:p>
            <a:pPr marL="285750" indent="-285750">
              <a:buClr>
                <a:schemeClr val="accent1"/>
              </a:buClr>
              <a:buFont typeface="Arial" panose="020B0604020202020204" pitchFamily="34" charset="0"/>
              <a:buChar char="•"/>
            </a:pPr>
            <a:r>
              <a:rPr lang="en-US" sz="1600" dirty="0"/>
              <a:t>Other means of identification</a:t>
            </a:r>
          </a:p>
          <a:p>
            <a:pPr marL="742950" lvl="1" indent="-285750">
              <a:buClr>
                <a:schemeClr val="accent1"/>
              </a:buClr>
              <a:buFont typeface="Arial" panose="020B0604020202020204" pitchFamily="34" charset="0"/>
              <a:buChar char="•"/>
            </a:pPr>
            <a:r>
              <a:rPr lang="en-US" sz="1600" dirty="0"/>
              <a:t>Placards, warning signs, colour codes</a:t>
            </a:r>
          </a:p>
          <a:p>
            <a:pPr marL="742950" lvl="1" indent="-285750">
              <a:buClr>
                <a:schemeClr val="accent1"/>
              </a:buClr>
              <a:buFont typeface="Arial" panose="020B0604020202020204" pitchFamily="34" charset="0"/>
              <a:buChar char="•"/>
            </a:pPr>
            <a:r>
              <a:rPr lang="en-US" sz="1600" dirty="0"/>
              <a:t>Labels alert workers to hazards and safe handling instructions</a:t>
            </a:r>
          </a:p>
        </p:txBody>
      </p:sp>
      <p:pic>
        <p:nvPicPr>
          <p:cNvPr id="1843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5000" y="1371600"/>
            <a:ext cx="276225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955377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8435"/>
                                        </p:tgtEl>
                                        <p:attrNameLst>
                                          <p:attrName>style.visibility</p:attrName>
                                        </p:attrNameLst>
                                      </p:cBhvr>
                                      <p:to>
                                        <p:strVal val="visible"/>
                                      </p:to>
                                    </p:set>
                                    <p:animEffect transition="in" filter="wipe(down)">
                                      <p:cBhvr>
                                        <p:cTn id="7" dur="580">
                                          <p:stCondLst>
                                            <p:cond delay="0"/>
                                          </p:stCondLst>
                                        </p:cTn>
                                        <p:tgtEl>
                                          <p:spTgt spid="18435"/>
                                        </p:tgtEl>
                                      </p:cBhvr>
                                    </p:animEffect>
                                    <p:anim calcmode="lin" valueType="num">
                                      <p:cBhvr>
                                        <p:cTn id="8" dur="1822" tmFilter="0,0; 0.14,0.36; 0.43,0.73; 0.71,0.91; 1.0,1.0">
                                          <p:stCondLst>
                                            <p:cond delay="0"/>
                                          </p:stCondLst>
                                        </p:cTn>
                                        <p:tgtEl>
                                          <p:spTgt spid="1843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843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843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843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8435"/>
                                        </p:tgtEl>
                                        <p:attrNameLst>
                                          <p:attrName>ppt_y</p:attrName>
                                        </p:attrNameLst>
                                      </p:cBhvr>
                                      <p:tavLst>
                                        <p:tav tm="0" fmla="#ppt_y-sin(pi*$)/81">
                                          <p:val>
                                            <p:fltVal val="0"/>
                                          </p:val>
                                        </p:tav>
                                        <p:tav tm="100000">
                                          <p:val>
                                            <p:fltVal val="1"/>
                                          </p:val>
                                        </p:tav>
                                      </p:tavLst>
                                    </p:anim>
                                    <p:animScale>
                                      <p:cBhvr>
                                        <p:cTn id="13" dur="26">
                                          <p:stCondLst>
                                            <p:cond delay="650"/>
                                          </p:stCondLst>
                                        </p:cTn>
                                        <p:tgtEl>
                                          <p:spTgt spid="18435"/>
                                        </p:tgtEl>
                                      </p:cBhvr>
                                      <p:to x="100000" y="60000"/>
                                    </p:animScale>
                                    <p:animScale>
                                      <p:cBhvr>
                                        <p:cTn id="14" dur="166" decel="50000">
                                          <p:stCondLst>
                                            <p:cond delay="676"/>
                                          </p:stCondLst>
                                        </p:cTn>
                                        <p:tgtEl>
                                          <p:spTgt spid="18435"/>
                                        </p:tgtEl>
                                      </p:cBhvr>
                                      <p:to x="100000" y="100000"/>
                                    </p:animScale>
                                    <p:animScale>
                                      <p:cBhvr>
                                        <p:cTn id="15" dur="26">
                                          <p:stCondLst>
                                            <p:cond delay="1312"/>
                                          </p:stCondLst>
                                        </p:cTn>
                                        <p:tgtEl>
                                          <p:spTgt spid="18435"/>
                                        </p:tgtEl>
                                      </p:cBhvr>
                                      <p:to x="100000" y="80000"/>
                                    </p:animScale>
                                    <p:animScale>
                                      <p:cBhvr>
                                        <p:cTn id="16" dur="166" decel="50000">
                                          <p:stCondLst>
                                            <p:cond delay="1338"/>
                                          </p:stCondLst>
                                        </p:cTn>
                                        <p:tgtEl>
                                          <p:spTgt spid="18435"/>
                                        </p:tgtEl>
                                      </p:cBhvr>
                                      <p:to x="100000" y="100000"/>
                                    </p:animScale>
                                    <p:animScale>
                                      <p:cBhvr>
                                        <p:cTn id="17" dur="26">
                                          <p:stCondLst>
                                            <p:cond delay="1642"/>
                                          </p:stCondLst>
                                        </p:cTn>
                                        <p:tgtEl>
                                          <p:spTgt spid="18435"/>
                                        </p:tgtEl>
                                      </p:cBhvr>
                                      <p:to x="100000" y="90000"/>
                                    </p:animScale>
                                    <p:animScale>
                                      <p:cBhvr>
                                        <p:cTn id="18" dur="166" decel="50000">
                                          <p:stCondLst>
                                            <p:cond delay="1668"/>
                                          </p:stCondLst>
                                        </p:cTn>
                                        <p:tgtEl>
                                          <p:spTgt spid="18435"/>
                                        </p:tgtEl>
                                      </p:cBhvr>
                                      <p:to x="100000" y="100000"/>
                                    </p:animScale>
                                    <p:animScale>
                                      <p:cBhvr>
                                        <p:cTn id="19" dur="26">
                                          <p:stCondLst>
                                            <p:cond delay="1808"/>
                                          </p:stCondLst>
                                        </p:cTn>
                                        <p:tgtEl>
                                          <p:spTgt spid="18435"/>
                                        </p:tgtEl>
                                      </p:cBhvr>
                                      <p:to x="100000" y="95000"/>
                                    </p:animScale>
                                    <p:animScale>
                                      <p:cBhvr>
                                        <p:cTn id="20" dur="166" decel="50000">
                                          <p:stCondLst>
                                            <p:cond delay="1834"/>
                                          </p:stCondLst>
                                        </p:cTn>
                                        <p:tgtEl>
                                          <p:spTgt spid="1843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Effect transition="in" filter="fade">
                                      <p:cBhvr>
                                        <p:cTn id="25" dur="1000"/>
                                        <p:tgtEl>
                                          <p:spTgt spid="4">
                                            <p:txEl>
                                              <p:pRg st="0" end="0"/>
                                            </p:txEl>
                                          </p:spTgt>
                                        </p:tgtEl>
                                      </p:cBhvr>
                                    </p:animEffect>
                                    <p:anim calcmode="lin" valueType="num">
                                      <p:cBhvr>
                                        <p:cTn id="26"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7"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4">
                                            <p:txEl>
                                              <p:pRg st="2" end="2"/>
                                            </p:txEl>
                                          </p:spTgt>
                                        </p:tgtEl>
                                        <p:attrNameLst>
                                          <p:attrName>style.visibility</p:attrName>
                                        </p:attrNameLst>
                                      </p:cBhvr>
                                      <p:to>
                                        <p:strVal val="visible"/>
                                      </p:to>
                                    </p:set>
                                    <p:animEffect transition="in" filter="fade">
                                      <p:cBhvr>
                                        <p:cTn id="32" dur="1000"/>
                                        <p:tgtEl>
                                          <p:spTgt spid="4">
                                            <p:txEl>
                                              <p:pRg st="2" end="2"/>
                                            </p:txEl>
                                          </p:spTgt>
                                        </p:tgtEl>
                                      </p:cBhvr>
                                    </p:animEffect>
                                    <p:anim calcmode="lin" valueType="num">
                                      <p:cBhvr>
                                        <p:cTn id="33"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4"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4">
                                            <p:txEl>
                                              <p:pRg st="3" end="3"/>
                                            </p:txEl>
                                          </p:spTgt>
                                        </p:tgtEl>
                                        <p:attrNameLst>
                                          <p:attrName>style.visibility</p:attrName>
                                        </p:attrNameLst>
                                      </p:cBhvr>
                                      <p:to>
                                        <p:strVal val="visible"/>
                                      </p:to>
                                    </p:set>
                                    <p:animEffect transition="in" filter="fade">
                                      <p:cBhvr>
                                        <p:cTn id="39" dur="1000"/>
                                        <p:tgtEl>
                                          <p:spTgt spid="4">
                                            <p:txEl>
                                              <p:pRg st="3" end="3"/>
                                            </p:txEl>
                                          </p:spTgt>
                                        </p:tgtEl>
                                      </p:cBhvr>
                                    </p:animEffect>
                                    <p:anim calcmode="lin" valueType="num">
                                      <p:cBhvr>
                                        <p:cTn id="40"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41" dur="1000" fill="hold"/>
                                        <p:tgtEl>
                                          <p:spTgt spid="4">
                                            <p:txEl>
                                              <p:pRg st="3" end="3"/>
                                            </p:txEl>
                                          </p:spTgt>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
                                            <p:txEl>
                                              <p:pRg st="4" end="4"/>
                                            </p:txEl>
                                          </p:spTgt>
                                        </p:tgtEl>
                                        <p:attrNameLst>
                                          <p:attrName>style.visibility</p:attrName>
                                        </p:attrNameLst>
                                      </p:cBhvr>
                                      <p:to>
                                        <p:strVal val="visible"/>
                                      </p:to>
                                    </p:set>
                                    <p:animEffect transition="in" filter="fade">
                                      <p:cBhvr>
                                        <p:cTn id="44" dur="1000"/>
                                        <p:tgtEl>
                                          <p:spTgt spid="4">
                                            <p:txEl>
                                              <p:pRg st="4" end="4"/>
                                            </p:txEl>
                                          </p:spTgt>
                                        </p:tgtEl>
                                      </p:cBhvr>
                                    </p:animEffect>
                                    <p:anim calcmode="lin" valueType="num">
                                      <p:cBhvr>
                                        <p:cTn id="45"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4">
                                            <p:txEl>
                                              <p:pRg st="4" end="4"/>
                                            </p:txEl>
                                          </p:spTgt>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4">
                                            <p:txEl>
                                              <p:pRg st="5" end="5"/>
                                            </p:txEl>
                                          </p:spTgt>
                                        </p:tgtEl>
                                        <p:attrNameLst>
                                          <p:attrName>style.visibility</p:attrName>
                                        </p:attrNameLst>
                                      </p:cBhvr>
                                      <p:to>
                                        <p:strVal val="visible"/>
                                      </p:to>
                                    </p:set>
                                    <p:animEffect transition="in" filter="fade">
                                      <p:cBhvr>
                                        <p:cTn id="49" dur="1000"/>
                                        <p:tgtEl>
                                          <p:spTgt spid="4">
                                            <p:txEl>
                                              <p:pRg st="5" end="5"/>
                                            </p:txEl>
                                          </p:spTgt>
                                        </p:tgtEl>
                                      </p:cBhvr>
                                    </p:animEffect>
                                    <p:anim calcmode="lin" valueType="num">
                                      <p:cBhvr>
                                        <p:cTn id="50"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4">
                                            <p:txEl>
                                              <p:pRg st="6" end="6"/>
                                            </p:txEl>
                                          </p:spTgt>
                                        </p:tgtEl>
                                        <p:attrNameLst>
                                          <p:attrName>style.visibility</p:attrName>
                                        </p:attrNameLst>
                                      </p:cBhvr>
                                      <p:to>
                                        <p:strVal val="visible"/>
                                      </p:to>
                                    </p:set>
                                    <p:animEffect transition="in" filter="fade">
                                      <p:cBhvr>
                                        <p:cTn id="56" dur="1000"/>
                                        <p:tgtEl>
                                          <p:spTgt spid="4">
                                            <p:txEl>
                                              <p:pRg st="6" end="6"/>
                                            </p:txEl>
                                          </p:spTgt>
                                        </p:tgtEl>
                                      </p:cBhvr>
                                    </p:animEffect>
                                    <p:anim calcmode="lin" valueType="num">
                                      <p:cBhvr>
                                        <p:cTn id="57"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58" dur="1000" fill="hold"/>
                                        <p:tgtEl>
                                          <p:spTgt spid="4">
                                            <p:txEl>
                                              <p:pRg st="6" end="6"/>
                                            </p:txEl>
                                          </p:spTgt>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4">
                                            <p:txEl>
                                              <p:pRg st="7" end="7"/>
                                            </p:txEl>
                                          </p:spTgt>
                                        </p:tgtEl>
                                        <p:attrNameLst>
                                          <p:attrName>style.visibility</p:attrName>
                                        </p:attrNameLst>
                                      </p:cBhvr>
                                      <p:to>
                                        <p:strVal val="visible"/>
                                      </p:to>
                                    </p:set>
                                    <p:animEffect transition="in" filter="fade">
                                      <p:cBhvr>
                                        <p:cTn id="61" dur="1000"/>
                                        <p:tgtEl>
                                          <p:spTgt spid="4">
                                            <p:txEl>
                                              <p:pRg st="7" end="7"/>
                                            </p:txEl>
                                          </p:spTgt>
                                        </p:tgtEl>
                                      </p:cBhvr>
                                    </p:animEffect>
                                    <p:anim calcmode="lin" valueType="num">
                                      <p:cBhvr>
                                        <p:cTn id="62"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63" dur="1000" fill="hold"/>
                                        <p:tgtEl>
                                          <p:spTgt spid="4">
                                            <p:txEl>
                                              <p:pRg st="7" end="7"/>
                                            </p:txEl>
                                          </p:spTgt>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4">
                                            <p:txEl>
                                              <p:pRg st="8" end="8"/>
                                            </p:txEl>
                                          </p:spTgt>
                                        </p:tgtEl>
                                        <p:attrNameLst>
                                          <p:attrName>style.visibility</p:attrName>
                                        </p:attrNameLst>
                                      </p:cBhvr>
                                      <p:to>
                                        <p:strVal val="visible"/>
                                      </p:to>
                                    </p:set>
                                    <p:animEffect transition="in" filter="fade">
                                      <p:cBhvr>
                                        <p:cTn id="66" dur="1000"/>
                                        <p:tgtEl>
                                          <p:spTgt spid="4">
                                            <p:txEl>
                                              <p:pRg st="8" end="8"/>
                                            </p:txEl>
                                          </p:spTgt>
                                        </p:tgtEl>
                                      </p:cBhvr>
                                    </p:animEffect>
                                    <p:anim calcmode="lin" valueType="num">
                                      <p:cBhvr>
                                        <p:cTn id="67"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68" dur="1000" fill="hold"/>
                                        <p:tgtEl>
                                          <p:spTgt spid="4">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609600" y="457200"/>
            <a:ext cx="5486400" cy="566738"/>
          </a:xfrm>
        </p:spPr>
        <p:txBody>
          <a:bodyPr>
            <a:normAutofit/>
          </a:bodyPr>
          <a:lstStyle/>
          <a:p>
            <a:r>
              <a:rPr lang="en-CA" sz="2800" dirty="0">
                <a:solidFill>
                  <a:schemeClr val="bg1">
                    <a:lumMod val="50000"/>
                  </a:schemeClr>
                </a:solidFill>
              </a:rPr>
              <a:t>Supplier Labels</a:t>
            </a:r>
            <a:endParaRPr lang="en-US" sz="2800" dirty="0">
              <a:solidFill>
                <a:schemeClr val="bg1">
                  <a:lumMod val="50000"/>
                </a:schemeClr>
              </a:solidFill>
            </a:endParaRPr>
          </a:p>
        </p:txBody>
      </p:sp>
      <p:sp>
        <p:nvSpPr>
          <p:cNvPr id="4" name="Text Placeholder 3"/>
          <p:cNvSpPr>
            <a:spLocks noGrp="1"/>
          </p:cNvSpPr>
          <p:nvPr>
            <p:ph type="body" sz="half" idx="2"/>
            <p:custDataLst>
              <p:tags r:id="rId3"/>
            </p:custDataLst>
          </p:nvPr>
        </p:nvSpPr>
        <p:spPr>
          <a:xfrm>
            <a:off x="609600" y="1219200"/>
            <a:ext cx="3886200" cy="3733800"/>
          </a:xfrm>
        </p:spPr>
        <p:txBody>
          <a:bodyPr>
            <a:normAutofit/>
          </a:bodyPr>
          <a:lstStyle/>
          <a:p>
            <a:pPr>
              <a:buClr>
                <a:schemeClr val="accent1"/>
              </a:buClr>
            </a:pPr>
            <a:r>
              <a:rPr lang="en-US" sz="1600" dirty="0"/>
              <a:t>Suppliers must provide supplier labels on containers of all controlled products sold or imported for use in the workplace.</a:t>
            </a:r>
          </a:p>
          <a:p>
            <a:pPr>
              <a:buClr>
                <a:schemeClr val="accent1"/>
              </a:buClr>
            </a:pPr>
            <a:endParaRPr lang="en-US" sz="1600" dirty="0"/>
          </a:p>
          <a:p>
            <a:pPr marL="285750" indent="-285750">
              <a:spcBef>
                <a:spcPts val="0"/>
              </a:spcBef>
              <a:spcAft>
                <a:spcPts val="1800"/>
              </a:spcAft>
              <a:buClr>
                <a:schemeClr val="accent1"/>
              </a:buClr>
              <a:buFont typeface="Arial" pitchFamily="34" charset="0"/>
              <a:buChar char="•"/>
            </a:pPr>
            <a:r>
              <a:rPr lang="en-US" sz="1600" dirty="0"/>
              <a:t>Supplier labels will show seven types of information within the WHMIS hatched border.</a:t>
            </a:r>
          </a:p>
          <a:p>
            <a:pPr marL="285750" indent="-285750">
              <a:buClr>
                <a:schemeClr val="accent1"/>
              </a:buClr>
              <a:buFont typeface="Arial" pitchFamily="34" charset="0"/>
              <a:buChar char="•"/>
            </a:pPr>
            <a:r>
              <a:rPr lang="en-US" sz="1600" dirty="0"/>
              <a:t>The label must be clearly separated by a border to stand out from the container itself and other markings on the container (i.e., the size of the label should be appropriate for the size of the container).</a:t>
            </a:r>
          </a:p>
        </p:txBody>
      </p:sp>
      <p:pic>
        <p:nvPicPr>
          <p:cNvPr id="18435"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86400" y="3352800"/>
            <a:ext cx="2427440" cy="3749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custDataLst>
              <p:tags r:id="rId4"/>
            </p:custDataLst>
          </p:nvPr>
        </p:nvSpPr>
        <p:spPr>
          <a:xfrm>
            <a:off x="4953000" y="685800"/>
            <a:ext cx="3886200" cy="3216265"/>
          </a:xfrm>
          <a:prstGeom prst="rect">
            <a:avLst/>
          </a:prstGeom>
          <a:noFill/>
        </p:spPr>
        <p:txBody>
          <a:bodyPr wrap="square" rtlCol="0">
            <a:spAutoFit/>
          </a:bodyPr>
          <a:lstStyle/>
          <a:p>
            <a:r>
              <a:rPr lang="en-CA" b="1" dirty="0">
                <a:solidFill>
                  <a:schemeClr val="tx1">
                    <a:lumMod val="75000"/>
                    <a:lumOff val="25000"/>
                  </a:schemeClr>
                </a:solidFill>
              </a:rPr>
              <a:t>Supplier Labels contain the following:</a:t>
            </a:r>
          </a:p>
          <a:p>
            <a:pPr marL="285750" indent="-285750">
              <a:buFont typeface="Arial" pitchFamily="34" charset="0"/>
              <a:buChar char="•"/>
            </a:pPr>
            <a:r>
              <a:rPr lang="en-CA" dirty="0">
                <a:solidFill>
                  <a:schemeClr val="tx1">
                    <a:lumMod val="75000"/>
                    <a:lumOff val="25000"/>
                  </a:schemeClr>
                </a:solidFill>
              </a:rPr>
              <a:t>Product name</a:t>
            </a:r>
          </a:p>
          <a:p>
            <a:pPr marL="285750" indent="-285750">
              <a:buFont typeface="Arial" pitchFamily="34" charset="0"/>
              <a:buChar char="•"/>
            </a:pPr>
            <a:r>
              <a:rPr lang="en-CA" dirty="0">
                <a:solidFill>
                  <a:schemeClr val="tx1">
                    <a:lumMod val="75000"/>
                    <a:lumOff val="25000"/>
                  </a:schemeClr>
                </a:solidFill>
              </a:rPr>
              <a:t>Hazard symbols</a:t>
            </a:r>
          </a:p>
          <a:p>
            <a:pPr marL="285750" indent="-285750">
              <a:buFont typeface="Arial" pitchFamily="34" charset="0"/>
              <a:buChar char="•"/>
            </a:pPr>
            <a:r>
              <a:rPr lang="en-CA" dirty="0">
                <a:solidFill>
                  <a:schemeClr val="tx1">
                    <a:lumMod val="75000"/>
                    <a:lumOff val="25000"/>
                  </a:schemeClr>
                </a:solidFill>
              </a:rPr>
              <a:t>Risk phrases</a:t>
            </a:r>
          </a:p>
          <a:p>
            <a:pPr marL="285750" indent="-285750">
              <a:buFont typeface="Arial" pitchFamily="34" charset="0"/>
              <a:buChar char="•"/>
            </a:pPr>
            <a:r>
              <a:rPr lang="en-CA" dirty="0">
                <a:solidFill>
                  <a:schemeClr val="tx1">
                    <a:lumMod val="75000"/>
                    <a:lumOff val="25000"/>
                  </a:schemeClr>
                </a:solidFill>
              </a:rPr>
              <a:t>Precautionary measures</a:t>
            </a:r>
          </a:p>
          <a:p>
            <a:pPr marL="285750" indent="-285750">
              <a:buFont typeface="Arial" pitchFamily="34" charset="0"/>
              <a:buChar char="•"/>
            </a:pPr>
            <a:r>
              <a:rPr lang="en-CA" dirty="0">
                <a:solidFill>
                  <a:schemeClr val="tx1">
                    <a:lumMod val="75000"/>
                    <a:lumOff val="25000"/>
                  </a:schemeClr>
                </a:solidFill>
              </a:rPr>
              <a:t>First Aid measures</a:t>
            </a:r>
          </a:p>
          <a:p>
            <a:pPr marL="285750" indent="-285750">
              <a:buFont typeface="Arial" pitchFamily="34" charset="0"/>
              <a:buChar char="•"/>
            </a:pPr>
            <a:r>
              <a:rPr lang="en-CA" dirty="0">
                <a:solidFill>
                  <a:schemeClr val="tx1">
                    <a:lumMod val="75000"/>
                    <a:lumOff val="25000"/>
                  </a:schemeClr>
                </a:solidFill>
              </a:rPr>
              <a:t>Supplier identifier</a:t>
            </a:r>
          </a:p>
          <a:p>
            <a:pPr marL="285750" indent="-285750">
              <a:spcAft>
                <a:spcPts val="600"/>
              </a:spcAft>
              <a:buFont typeface="Arial" pitchFamily="34" charset="0"/>
              <a:buChar char="•"/>
            </a:pPr>
            <a:r>
              <a:rPr lang="en-CA" dirty="0">
                <a:solidFill>
                  <a:schemeClr val="tx1">
                    <a:lumMod val="75000"/>
                    <a:lumOff val="25000"/>
                  </a:schemeClr>
                </a:solidFill>
              </a:rPr>
              <a:t>Reference to MSDS</a:t>
            </a:r>
          </a:p>
          <a:p>
            <a:r>
              <a:rPr lang="en-CA" dirty="0">
                <a:solidFill>
                  <a:schemeClr val="tx1">
                    <a:lumMod val="75000"/>
                    <a:lumOff val="25000"/>
                  </a:schemeClr>
                </a:solidFill>
              </a:rPr>
              <a:t>All information must be disclosed in English and French within a hatched border</a:t>
            </a:r>
            <a:endParaRPr lang="en-US" dirty="0">
              <a:solidFill>
                <a:schemeClr val="tx1">
                  <a:lumMod val="75000"/>
                  <a:lumOff val="25000"/>
                </a:schemeClr>
              </a:solidFill>
            </a:endParaRPr>
          </a:p>
        </p:txBody>
      </p:sp>
    </p:spTree>
    <p:custDataLst>
      <p:tags r:id="rId1"/>
    </p:custDataLst>
    <p:extLst>
      <p:ext uri="{BB962C8B-B14F-4D97-AF65-F5344CB8AC3E}">
        <p14:creationId xmlns:p14="http://schemas.microsoft.com/office/powerpoint/2010/main" val="371262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8435"/>
                                        </p:tgtEl>
                                        <p:attrNameLst>
                                          <p:attrName>style.visibility</p:attrName>
                                        </p:attrNameLst>
                                      </p:cBhvr>
                                      <p:to>
                                        <p:strVal val="visible"/>
                                      </p:to>
                                    </p:set>
                                    <p:animEffect transition="in" filter="wipe(down)">
                                      <p:cBhvr>
                                        <p:cTn id="7" dur="580">
                                          <p:stCondLst>
                                            <p:cond delay="0"/>
                                          </p:stCondLst>
                                        </p:cTn>
                                        <p:tgtEl>
                                          <p:spTgt spid="18435"/>
                                        </p:tgtEl>
                                      </p:cBhvr>
                                    </p:animEffect>
                                    <p:anim calcmode="lin" valueType="num">
                                      <p:cBhvr>
                                        <p:cTn id="8" dur="1822" tmFilter="0,0; 0.14,0.36; 0.43,0.73; 0.71,0.91; 1.0,1.0">
                                          <p:stCondLst>
                                            <p:cond delay="0"/>
                                          </p:stCondLst>
                                        </p:cTn>
                                        <p:tgtEl>
                                          <p:spTgt spid="1843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843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843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843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8435"/>
                                        </p:tgtEl>
                                        <p:attrNameLst>
                                          <p:attrName>ppt_y</p:attrName>
                                        </p:attrNameLst>
                                      </p:cBhvr>
                                      <p:tavLst>
                                        <p:tav tm="0" fmla="#ppt_y-sin(pi*$)/81">
                                          <p:val>
                                            <p:fltVal val="0"/>
                                          </p:val>
                                        </p:tav>
                                        <p:tav tm="100000">
                                          <p:val>
                                            <p:fltVal val="1"/>
                                          </p:val>
                                        </p:tav>
                                      </p:tavLst>
                                    </p:anim>
                                    <p:animScale>
                                      <p:cBhvr>
                                        <p:cTn id="13" dur="26">
                                          <p:stCondLst>
                                            <p:cond delay="650"/>
                                          </p:stCondLst>
                                        </p:cTn>
                                        <p:tgtEl>
                                          <p:spTgt spid="18435"/>
                                        </p:tgtEl>
                                      </p:cBhvr>
                                      <p:to x="100000" y="60000"/>
                                    </p:animScale>
                                    <p:animScale>
                                      <p:cBhvr>
                                        <p:cTn id="14" dur="166" decel="50000">
                                          <p:stCondLst>
                                            <p:cond delay="676"/>
                                          </p:stCondLst>
                                        </p:cTn>
                                        <p:tgtEl>
                                          <p:spTgt spid="18435"/>
                                        </p:tgtEl>
                                      </p:cBhvr>
                                      <p:to x="100000" y="100000"/>
                                    </p:animScale>
                                    <p:animScale>
                                      <p:cBhvr>
                                        <p:cTn id="15" dur="26">
                                          <p:stCondLst>
                                            <p:cond delay="1312"/>
                                          </p:stCondLst>
                                        </p:cTn>
                                        <p:tgtEl>
                                          <p:spTgt spid="18435"/>
                                        </p:tgtEl>
                                      </p:cBhvr>
                                      <p:to x="100000" y="80000"/>
                                    </p:animScale>
                                    <p:animScale>
                                      <p:cBhvr>
                                        <p:cTn id="16" dur="166" decel="50000">
                                          <p:stCondLst>
                                            <p:cond delay="1338"/>
                                          </p:stCondLst>
                                        </p:cTn>
                                        <p:tgtEl>
                                          <p:spTgt spid="18435"/>
                                        </p:tgtEl>
                                      </p:cBhvr>
                                      <p:to x="100000" y="100000"/>
                                    </p:animScale>
                                    <p:animScale>
                                      <p:cBhvr>
                                        <p:cTn id="17" dur="26">
                                          <p:stCondLst>
                                            <p:cond delay="1642"/>
                                          </p:stCondLst>
                                        </p:cTn>
                                        <p:tgtEl>
                                          <p:spTgt spid="18435"/>
                                        </p:tgtEl>
                                      </p:cBhvr>
                                      <p:to x="100000" y="90000"/>
                                    </p:animScale>
                                    <p:animScale>
                                      <p:cBhvr>
                                        <p:cTn id="18" dur="166" decel="50000">
                                          <p:stCondLst>
                                            <p:cond delay="1668"/>
                                          </p:stCondLst>
                                        </p:cTn>
                                        <p:tgtEl>
                                          <p:spTgt spid="18435"/>
                                        </p:tgtEl>
                                      </p:cBhvr>
                                      <p:to x="100000" y="100000"/>
                                    </p:animScale>
                                    <p:animScale>
                                      <p:cBhvr>
                                        <p:cTn id="19" dur="26">
                                          <p:stCondLst>
                                            <p:cond delay="1808"/>
                                          </p:stCondLst>
                                        </p:cTn>
                                        <p:tgtEl>
                                          <p:spTgt spid="18435"/>
                                        </p:tgtEl>
                                      </p:cBhvr>
                                      <p:to x="100000" y="95000"/>
                                    </p:animScale>
                                    <p:animScale>
                                      <p:cBhvr>
                                        <p:cTn id="20" dur="166" decel="50000">
                                          <p:stCondLst>
                                            <p:cond delay="1834"/>
                                          </p:stCondLst>
                                        </p:cTn>
                                        <p:tgtEl>
                                          <p:spTgt spid="1843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Effect transition="in" filter="fade">
                                      <p:cBhvr>
                                        <p:cTn id="25" dur="1000"/>
                                        <p:tgtEl>
                                          <p:spTgt spid="4">
                                            <p:txEl>
                                              <p:pRg st="0" end="0"/>
                                            </p:txEl>
                                          </p:spTgt>
                                        </p:tgtEl>
                                      </p:cBhvr>
                                    </p:animEffect>
                                    <p:anim calcmode="lin" valueType="num">
                                      <p:cBhvr>
                                        <p:cTn id="26"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7"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4">
                                            <p:txEl>
                                              <p:pRg st="2" end="2"/>
                                            </p:txEl>
                                          </p:spTgt>
                                        </p:tgtEl>
                                        <p:attrNameLst>
                                          <p:attrName>style.visibility</p:attrName>
                                        </p:attrNameLst>
                                      </p:cBhvr>
                                      <p:to>
                                        <p:strVal val="visible"/>
                                      </p:to>
                                    </p:set>
                                    <p:animEffect transition="in" filter="fade">
                                      <p:cBhvr>
                                        <p:cTn id="32" dur="1000"/>
                                        <p:tgtEl>
                                          <p:spTgt spid="4">
                                            <p:txEl>
                                              <p:pRg st="2" end="2"/>
                                            </p:txEl>
                                          </p:spTgt>
                                        </p:tgtEl>
                                      </p:cBhvr>
                                    </p:animEffect>
                                    <p:anim calcmode="lin" valueType="num">
                                      <p:cBhvr>
                                        <p:cTn id="33"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4"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4">
                                            <p:txEl>
                                              <p:pRg st="3" end="3"/>
                                            </p:txEl>
                                          </p:spTgt>
                                        </p:tgtEl>
                                        <p:attrNameLst>
                                          <p:attrName>style.visibility</p:attrName>
                                        </p:attrNameLst>
                                      </p:cBhvr>
                                      <p:to>
                                        <p:strVal val="visible"/>
                                      </p:to>
                                    </p:set>
                                    <p:animEffect transition="in" filter="fade">
                                      <p:cBhvr>
                                        <p:cTn id="39" dur="1000"/>
                                        <p:tgtEl>
                                          <p:spTgt spid="4">
                                            <p:txEl>
                                              <p:pRg st="3" end="3"/>
                                            </p:txEl>
                                          </p:spTgt>
                                        </p:tgtEl>
                                      </p:cBhvr>
                                    </p:animEffect>
                                    <p:anim calcmode="lin" valueType="num">
                                      <p:cBhvr>
                                        <p:cTn id="40"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41"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3"/>
                                        </p:tgtEl>
                                        <p:attrNameLst>
                                          <p:attrName>style.visibility</p:attrName>
                                        </p:attrNameLst>
                                      </p:cBhvr>
                                      <p:to>
                                        <p:strVal val="visible"/>
                                      </p:to>
                                    </p:set>
                                    <p:animEffect transition="in" filter="fade">
                                      <p:cBhvr>
                                        <p:cTn id="46" dur="1000"/>
                                        <p:tgtEl>
                                          <p:spTgt spid="3"/>
                                        </p:tgtEl>
                                      </p:cBhvr>
                                    </p:animEffect>
                                    <p:anim calcmode="lin" valueType="num">
                                      <p:cBhvr>
                                        <p:cTn id="47" dur="1000" fill="hold"/>
                                        <p:tgtEl>
                                          <p:spTgt spid="3"/>
                                        </p:tgtEl>
                                        <p:attrNameLst>
                                          <p:attrName>ppt_x</p:attrName>
                                        </p:attrNameLst>
                                      </p:cBhvr>
                                      <p:tavLst>
                                        <p:tav tm="0">
                                          <p:val>
                                            <p:strVal val="#ppt_x"/>
                                          </p:val>
                                        </p:tav>
                                        <p:tav tm="100000">
                                          <p:val>
                                            <p:strVal val="#ppt_x"/>
                                          </p:val>
                                        </p:tav>
                                      </p:tavLst>
                                    </p:anim>
                                    <p:anim calcmode="lin" valueType="num">
                                      <p:cBhvr>
                                        <p:cTn id="4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57200" y="274638"/>
            <a:ext cx="8229600" cy="944562"/>
          </a:xfrm>
        </p:spPr>
        <p:txBody>
          <a:bodyPr>
            <a:normAutofit fontScale="90000"/>
          </a:bodyPr>
          <a:lstStyle/>
          <a:p>
            <a:r>
              <a:rPr lang="en-US" dirty="0">
                <a:solidFill>
                  <a:schemeClr val="bg1">
                    <a:lumMod val="50000"/>
                  </a:schemeClr>
                </a:solidFill>
              </a:rPr>
              <a:t>Acceptable Format for the Supplier Label</a:t>
            </a:r>
            <a:endParaRPr lang="en-US" dirty="0"/>
          </a:p>
        </p:txBody>
      </p:sp>
      <p:pic>
        <p:nvPicPr>
          <p:cNvPr id="20482" name="Picture 2"/>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716060" y="1279742"/>
            <a:ext cx="3672199" cy="4545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ectangle 14"/>
          <p:cNvSpPr/>
          <p:nvPr>
            <p:custDataLst>
              <p:tags r:id="rId3"/>
            </p:custDataLst>
          </p:nvPr>
        </p:nvSpPr>
        <p:spPr>
          <a:xfrm>
            <a:off x="6629400" y="1371600"/>
            <a:ext cx="1752600" cy="685800"/>
          </a:xfrm>
          <a:prstGeom prst="rect">
            <a:avLst/>
          </a:prstGeom>
          <a:gradFill>
            <a:gsLst>
              <a:gs pos="0">
                <a:schemeClr val="accent5">
                  <a:shade val="51000"/>
                  <a:satMod val="130000"/>
                </a:schemeClr>
              </a:gs>
              <a:gs pos="80000">
                <a:schemeClr val="accent5">
                  <a:shade val="93000"/>
                  <a:satMod val="130000"/>
                </a:schemeClr>
              </a:gs>
              <a:gs pos="100000">
                <a:schemeClr val="accent5">
                  <a:shade val="94000"/>
                  <a:satMod val="135000"/>
                </a:schemeClr>
              </a:gs>
            </a:gsLst>
          </a:gradFill>
        </p:spPr>
        <p:style>
          <a:lnRef idx="0">
            <a:schemeClr val="accent5"/>
          </a:lnRef>
          <a:fillRef idx="3">
            <a:schemeClr val="accent5"/>
          </a:fillRef>
          <a:effectRef idx="3">
            <a:schemeClr val="accent5"/>
          </a:effectRef>
          <a:fontRef idx="minor">
            <a:schemeClr val="lt1"/>
          </a:fontRef>
        </p:style>
        <p:txBody>
          <a:bodyPr rtlCol="0" anchor="ctr"/>
          <a:lstStyle/>
          <a:p>
            <a:pPr algn="ctr"/>
            <a:r>
              <a:rPr lang="en-CA" dirty="0"/>
              <a:t>Hazard Symbol(s)</a:t>
            </a:r>
            <a:endParaRPr lang="en-US" dirty="0"/>
          </a:p>
        </p:txBody>
      </p:sp>
      <p:sp>
        <p:nvSpPr>
          <p:cNvPr id="16" name="Rectangle 15"/>
          <p:cNvSpPr/>
          <p:nvPr>
            <p:custDataLst>
              <p:tags r:id="rId4"/>
            </p:custDataLst>
          </p:nvPr>
        </p:nvSpPr>
        <p:spPr>
          <a:xfrm>
            <a:off x="6629400" y="2286000"/>
            <a:ext cx="1752600" cy="685800"/>
          </a:xfrm>
          <a:prstGeom prst="rect">
            <a:avLst/>
          </a:prstGeom>
          <a:gradFill>
            <a:gsLst>
              <a:gs pos="0">
                <a:schemeClr val="accent5">
                  <a:shade val="51000"/>
                  <a:satMod val="130000"/>
                </a:schemeClr>
              </a:gs>
              <a:gs pos="80000">
                <a:schemeClr val="accent5">
                  <a:shade val="93000"/>
                  <a:satMod val="130000"/>
                </a:schemeClr>
              </a:gs>
              <a:gs pos="100000">
                <a:schemeClr val="accent5">
                  <a:shade val="94000"/>
                  <a:satMod val="135000"/>
                </a:schemeClr>
              </a:gs>
            </a:gsLst>
          </a:gradFill>
        </p:spPr>
        <p:style>
          <a:lnRef idx="0">
            <a:schemeClr val="accent5"/>
          </a:lnRef>
          <a:fillRef idx="3">
            <a:schemeClr val="accent5"/>
          </a:fillRef>
          <a:effectRef idx="3">
            <a:schemeClr val="accent5"/>
          </a:effectRef>
          <a:fontRef idx="minor">
            <a:schemeClr val="lt1"/>
          </a:fontRef>
        </p:style>
        <p:txBody>
          <a:bodyPr rtlCol="0" anchor="ctr"/>
          <a:lstStyle/>
          <a:p>
            <a:pPr algn="ctr"/>
            <a:r>
              <a:rPr lang="en-CA" dirty="0"/>
              <a:t>Precautionary Statement(s)</a:t>
            </a:r>
            <a:endParaRPr lang="en-US" dirty="0"/>
          </a:p>
        </p:txBody>
      </p:sp>
      <p:sp>
        <p:nvSpPr>
          <p:cNvPr id="17" name="Rectangle 16"/>
          <p:cNvSpPr/>
          <p:nvPr>
            <p:custDataLst>
              <p:tags r:id="rId5"/>
            </p:custDataLst>
          </p:nvPr>
        </p:nvSpPr>
        <p:spPr>
          <a:xfrm>
            <a:off x="6629400" y="3200400"/>
            <a:ext cx="1752600" cy="699294"/>
          </a:xfrm>
          <a:prstGeom prst="rect">
            <a:avLst/>
          </a:prstGeom>
          <a:gradFill>
            <a:gsLst>
              <a:gs pos="0">
                <a:schemeClr val="accent5">
                  <a:shade val="51000"/>
                  <a:satMod val="130000"/>
                </a:schemeClr>
              </a:gs>
              <a:gs pos="80000">
                <a:schemeClr val="accent5">
                  <a:shade val="93000"/>
                  <a:satMod val="130000"/>
                </a:schemeClr>
              </a:gs>
              <a:gs pos="100000">
                <a:schemeClr val="accent5">
                  <a:shade val="94000"/>
                  <a:satMod val="135000"/>
                </a:schemeClr>
              </a:gs>
            </a:gsLst>
          </a:gradFill>
        </p:spPr>
        <p:style>
          <a:lnRef idx="0">
            <a:schemeClr val="accent5"/>
          </a:lnRef>
          <a:fillRef idx="3">
            <a:schemeClr val="accent5"/>
          </a:fillRef>
          <a:effectRef idx="3">
            <a:schemeClr val="accent5"/>
          </a:effectRef>
          <a:fontRef idx="minor">
            <a:schemeClr val="lt1"/>
          </a:fontRef>
        </p:style>
        <p:txBody>
          <a:bodyPr rtlCol="0" anchor="ctr"/>
          <a:lstStyle/>
          <a:p>
            <a:pPr algn="ctr"/>
            <a:r>
              <a:rPr lang="en-CA" dirty="0"/>
              <a:t>Supplier Identifier</a:t>
            </a:r>
            <a:endParaRPr lang="en-US" dirty="0"/>
          </a:p>
        </p:txBody>
      </p:sp>
      <p:sp>
        <p:nvSpPr>
          <p:cNvPr id="18" name="Rectangle 17"/>
          <p:cNvSpPr/>
          <p:nvPr>
            <p:custDataLst>
              <p:tags r:id="rId6"/>
            </p:custDataLst>
          </p:nvPr>
        </p:nvSpPr>
        <p:spPr>
          <a:xfrm>
            <a:off x="6629400" y="4114800"/>
            <a:ext cx="1752600" cy="762000"/>
          </a:xfrm>
          <a:prstGeom prst="rect">
            <a:avLst/>
          </a:prstGeom>
          <a:gradFill>
            <a:gsLst>
              <a:gs pos="0">
                <a:schemeClr val="accent5">
                  <a:shade val="51000"/>
                  <a:satMod val="130000"/>
                </a:schemeClr>
              </a:gs>
              <a:gs pos="80000">
                <a:schemeClr val="accent5">
                  <a:shade val="93000"/>
                  <a:satMod val="130000"/>
                </a:schemeClr>
              </a:gs>
              <a:gs pos="100000">
                <a:schemeClr val="accent5">
                  <a:shade val="94000"/>
                  <a:satMod val="135000"/>
                </a:schemeClr>
              </a:gs>
            </a:gsLst>
          </a:gradFill>
        </p:spPr>
        <p:style>
          <a:lnRef idx="0">
            <a:schemeClr val="accent5"/>
          </a:lnRef>
          <a:fillRef idx="3">
            <a:schemeClr val="accent5"/>
          </a:fillRef>
          <a:effectRef idx="3">
            <a:schemeClr val="accent5"/>
          </a:effectRef>
          <a:fontRef idx="minor">
            <a:schemeClr val="lt1"/>
          </a:fontRef>
        </p:style>
        <p:txBody>
          <a:bodyPr rtlCol="0" anchor="ctr"/>
          <a:lstStyle/>
          <a:p>
            <a:pPr algn="ctr"/>
            <a:r>
              <a:rPr lang="en-CA" dirty="0"/>
              <a:t>Hatched Border</a:t>
            </a:r>
            <a:endParaRPr lang="en-US" dirty="0"/>
          </a:p>
        </p:txBody>
      </p:sp>
      <p:sp>
        <p:nvSpPr>
          <p:cNvPr id="19" name="Rectangle 18"/>
          <p:cNvSpPr/>
          <p:nvPr>
            <p:custDataLst>
              <p:tags r:id="rId7"/>
            </p:custDataLst>
          </p:nvPr>
        </p:nvSpPr>
        <p:spPr>
          <a:xfrm>
            <a:off x="762000" y="1434306"/>
            <a:ext cx="1676400" cy="60960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CA" dirty="0"/>
              <a:t>Product Identifier</a:t>
            </a:r>
            <a:endParaRPr lang="en-US" dirty="0"/>
          </a:p>
        </p:txBody>
      </p:sp>
      <p:sp>
        <p:nvSpPr>
          <p:cNvPr id="20" name="Rectangle 19"/>
          <p:cNvSpPr/>
          <p:nvPr>
            <p:custDataLst>
              <p:tags r:id="rId8"/>
            </p:custDataLst>
          </p:nvPr>
        </p:nvSpPr>
        <p:spPr>
          <a:xfrm>
            <a:off x="762000" y="2323306"/>
            <a:ext cx="1676400" cy="60960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CA" dirty="0"/>
              <a:t>Risk Phrases</a:t>
            </a:r>
            <a:endParaRPr lang="en-US" dirty="0"/>
          </a:p>
        </p:txBody>
      </p:sp>
      <p:sp>
        <p:nvSpPr>
          <p:cNvPr id="21" name="Rectangle 20"/>
          <p:cNvSpPr/>
          <p:nvPr>
            <p:custDataLst>
              <p:tags r:id="rId9"/>
            </p:custDataLst>
          </p:nvPr>
        </p:nvSpPr>
        <p:spPr>
          <a:xfrm>
            <a:off x="762000" y="3212306"/>
            <a:ext cx="1676400" cy="68580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CA" dirty="0"/>
              <a:t>First Aid Measures</a:t>
            </a:r>
            <a:endParaRPr lang="en-US" dirty="0"/>
          </a:p>
        </p:txBody>
      </p:sp>
      <p:sp>
        <p:nvSpPr>
          <p:cNvPr id="22" name="Rectangle 21"/>
          <p:cNvSpPr/>
          <p:nvPr>
            <p:custDataLst>
              <p:tags r:id="rId10"/>
            </p:custDataLst>
          </p:nvPr>
        </p:nvSpPr>
        <p:spPr>
          <a:xfrm>
            <a:off x="775570" y="4177506"/>
            <a:ext cx="1676400" cy="699294"/>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CA" dirty="0"/>
              <a:t>Reference to the MSDS</a:t>
            </a:r>
            <a:endParaRPr lang="en-US" dirty="0"/>
          </a:p>
        </p:txBody>
      </p:sp>
      <p:cxnSp>
        <p:nvCxnSpPr>
          <p:cNvPr id="24" name="Straight Arrow Connector 23"/>
          <p:cNvCxnSpPr/>
          <p:nvPr>
            <p:custDataLst>
              <p:tags r:id="rId11"/>
            </p:custDataLst>
          </p:nvPr>
        </p:nvCxnSpPr>
        <p:spPr>
          <a:xfrm>
            <a:off x="2451970" y="1739106"/>
            <a:ext cx="1281830" cy="89694"/>
          </a:xfrm>
          <a:prstGeom prst="straightConnector1">
            <a:avLst/>
          </a:prstGeom>
          <a:ln w="28575">
            <a:solidFill>
              <a:srgbClr val="0070C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custDataLst>
              <p:tags r:id="rId12"/>
            </p:custDataLst>
          </p:nvPr>
        </p:nvCxnSpPr>
        <p:spPr>
          <a:xfrm flipV="1">
            <a:off x="2451970" y="2323306"/>
            <a:ext cx="824630" cy="305594"/>
          </a:xfrm>
          <a:prstGeom prst="straightConnector1">
            <a:avLst/>
          </a:prstGeom>
          <a:ln w="28575">
            <a:solidFill>
              <a:srgbClr val="0070C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custDataLst>
              <p:tags r:id="rId13"/>
            </p:custDataLst>
          </p:nvPr>
        </p:nvCxnSpPr>
        <p:spPr>
          <a:xfrm>
            <a:off x="2451970" y="3465338"/>
            <a:ext cx="654485" cy="254794"/>
          </a:xfrm>
          <a:prstGeom prst="straightConnector1">
            <a:avLst/>
          </a:prstGeom>
          <a:ln w="28575">
            <a:solidFill>
              <a:srgbClr val="0070C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custDataLst>
              <p:tags r:id="rId14"/>
            </p:custDataLst>
          </p:nvPr>
        </p:nvCxnSpPr>
        <p:spPr>
          <a:xfrm>
            <a:off x="2451970" y="4495800"/>
            <a:ext cx="824630" cy="0"/>
          </a:xfrm>
          <a:prstGeom prst="straightConnector1">
            <a:avLst/>
          </a:prstGeom>
          <a:ln w="28575">
            <a:solidFill>
              <a:srgbClr val="0070C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70656" name="Straight Arrow Connector 70655"/>
          <p:cNvCxnSpPr/>
          <p:nvPr>
            <p:custDataLst>
              <p:tags r:id="rId15"/>
            </p:custDataLst>
          </p:nvPr>
        </p:nvCxnSpPr>
        <p:spPr>
          <a:xfrm flipH="1">
            <a:off x="4800600" y="1739106"/>
            <a:ext cx="1828800" cy="889000"/>
          </a:xfrm>
          <a:prstGeom prst="straightConnector1">
            <a:avLst/>
          </a:prstGeom>
          <a:ln w="28575">
            <a:solidFill>
              <a:srgbClr val="0070C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70660" name="Straight Arrow Connector 70659"/>
          <p:cNvCxnSpPr/>
          <p:nvPr>
            <p:custDataLst>
              <p:tags r:id="rId16"/>
            </p:custDataLst>
          </p:nvPr>
        </p:nvCxnSpPr>
        <p:spPr>
          <a:xfrm flipH="1">
            <a:off x="5715000" y="2628106"/>
            <a:ext cx="914400" cy="343694"/>
          </a:xfrm>
          <a:prstGeom prst="straightConnector1">
            <a:avLst/>
          </a:prstGeom>
          <a:ln w="28575">
            <a:solidFill>
              <a:srgbClr val="0070C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70662" name="Straight Arrow Connector 70661"/>
          <p:cNvCxnSpPr>
            <a:stCxn id="17" idx="1"/>
          </p:cNvCxnSpPr>
          <p:nvPr>
            <p:custDataLst>
              <p:tags r:id="rId17"/>
            </p:custDataLst>
          </p:nvPr>
        </p:nvCxnSpPr>
        <p:spPr>
          <a:xfrm flipH="1">
            <a:off x="5410200" y="3550047"/>
            <a:ext cx="1219200" cy="1479153"/>
          </a:xfrm>
          <a:prstGeom prst="straightConnector1">
            <a:avLst/>
          </a:prstGeom>
          <a:ln w="28575">
            <a:solidFill>
              <a:srgbClr val="0070C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70664" name="Straight Arrow Connector 70663"/>
          <p:cNvCxnSpPr/>
          <p:nvPr>
            <p:custDataLst>
              <p:tags r:id="rId18"/>
            </p:custDataLst>
          </p:nvPr>
        </p:nvCxnSpPr>
        <p:spPr>
          <a:xfrm flipH="1">
            <a:off x="6019800" y="4527153"/>
            <a:ext cx="609600" cy="502047"/>
          </a:xfrm>
          <a:prstGeom prst="straightConnector1">
            <a:avLst/>
          </a:prstGeom>
          <a:ln w="28575">
            <a:solidFill>
              <a:srgbClr val="0070C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366334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0482"/>
                                        </p:tgtEl>
                                        <p:attrNameLst>
                                          <p:attrName>style.visibility</p:attrName>
                                        </p:attrNameLst>
                                      </p:cBhvr>
                                      <p:to>
                                        <p:strVal val="visible"/>
                                      </p:to>
                                    </p:set>
                                    <p:anim calcmode="lin" valueType="num">
                                      <p:cBhvr>
                                        <p:cTn id="7" dur="500" fill="hold"/>
                                        <p:tgtEl>
                                          <p:spTgt spid="20482"/>
                                        </p:tgtEl>
                                        <p:attrNameLst>
                                          <p:attrName>ppt_w</p:attrName>
                                        </p:attrNameLst>
                                      </p:cBhvr>
                                      <p:tavLst>
                                        <p:tav tm="0">
                                          <p:val>
                                            <p:fltVal val="0"/>
                                          </p:val>
                                        </p:tav>
                                        <p:tav tm="100000">
                                          <p:val>
                                            <p:strVal val="#ppt_w"/>
                                          </p:val>
                                        </p:tav>
                                      </p:tavLst>
                                    </p:anim>
                                    <p:anim calcmode="lin" valueType="num">
                                      <p:cBhvr>
                                        <p:cTn id="8" dur="500" fill="hold"/>
                                        <p:tgtEl>
                                          <p:spTgt spid="20482"/>
                                        </p:tgtEl>
                                        <p:attrNameLst>
                                          <p:attrName>ppt_h</p:attrName>
                                        </p:attrNameLst>
                                      </p:cBhvr>
                                      <p:tavLst>
                                        <p:tav tm="0">
                                          <p:val>
                                            <p:fltVal val="0"/>
                                          </p:val>
                                        </p:tav>
                                        <p:tav tm="100000">
                                          <p:val>
                                            <p:strVal val="#ppt_h"/>
                                          </p:val>
                                        </p:tav>
                                      </p:tavLst>
                                    </p:anim>
                                    <p:animEffect transition="in" filter="fade">
                                      <p:cBhvr>
                                        <p:cTn id="9" dur="500"/>
                                        <p:tgtEl>
                                          <p:spTgt spid="2048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1000"/>
                                        <p:tgtEl>
                                          <p:spTgt spid="19"/>
                                        </p:tgtEl>
                                      </p:cBhvr>
                                    </p:animEffect>
                                    <p:anim calcmode="lin" valueType="num">
                                      <p:cBhvr>
                                        <p:cTn id="15" dur="1000" fill="hold"/>
                                        <p:tgtEl>
                                          <p:spTgt spid="19"/>
                                        </p:tgtEl>
                                        <p:attrNameLst>
                                          <p:attrName>ppt_x</p:attrName>
                                        </p:attrNameLst>
                                      </p:cBhvr>
                                      <p:tavLst>
                                        <p:tav tm="0">
                                          <p:val>
                                            <p:strVal val="#ppt_x"/>
                                          </p:val>
                                        </p:tav>
                                        <p:tav tm="100000">
                                          <p:val>
                                            <p:strVal val="#ppt_x"/>
                                          </p:val>
                                        </p:tav>
                                      </p:tavLst>
                                    </p:anim>
                                    <p:anim calcmode="lin" valueType="num">
                                      <p:cBhvr>
                                        <p:cTn id="16" dur="1000" fill="hold"/>
                                        <p:tgtEl>
                                          <p:spTgt spid="19"/>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1000"/>
                                        <p:tgtEl>
                                          <p:spTgt spid="24"/>
                                        </p:tgtEl>
                                      </p:cBhvr>
                                    </p:animEffect>
                                    <p:anim calcmode="lin" valueType="num">
                                      <p:cBhvr>
                                        <p:cTn id="20" dur="1000" fill="hold"/>
                                        <p:tgtEl>
                                          <p:spTgt spid="24"/>
                                        </p:tgtEl>
                                        <p:attrNameLst>
                                          <p:attrName>ppt_x</p:attrName>
                                        </p:attrNameLst>
                                      </p:cBhvr>
                                      <p:tavLst>
                                        <p:tav tm="0">
                                          <p:val>
                                            <p:strVal val="#ppt_x"/>
                                          </p:val>
                                        </p:tav>
                                        <p:tav tm="100000">
                                          <p:val>
                                            <p:strVal val="#ppt_x"/>
                                          </p:val>
                                        </p:tav>
                                      </p:tavLst>
                                    </p:anim>
                                    <p:anim calcmode="lin" valueType="num">
                                      <p:cBhvr>
                                        <p:cTn id="2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1000"/>
                                        <p:tgtEl>
                                          <p:spTgt spid="20"/>
                                        </p:tgtEl>
                                      </p:cBhvr>
                                    </p:animEffect>
                                    <p:anim calcmode="lin" valueType="num">
                                      <p:cBhvr>
                                        <p:cTn id="27" dur="1000" fill="hold"/>
                                        <p:tgtEl>
                                          <p:spTgt spid="20"/>
                                        </p:tgtEl>
                                        <p:attrNameLst>
                                          <p:attrName>ppt_x</p:attrName>
                                        </p:attrNameLst>
                                      </p:cBhvr>
                                      <p:tavLst>
                                        <p:tav tm="0">
                                          <p:val>
                                            <p:strVal val="#ppt_x"/>
                                          </p:val>
                                        </p:tav>
                                        <p:tav tm="100000">
                                          <p:val>
                                            <p:strVal val="#ppt_x"/>
                                          </p:val>
                                        </p:tav>
                                      </p:tavLst>
                                    </p:anim>
                                    <p:anim calcmode="lin" valueType="num">
                                      <p:cBhvr>
                                        <p:cTn id="28" dur="1000" fill="hold"/>
                                        <p:tgtEl>
                                          <p:spTgt spid="20"/>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1000"/>
                                        <p:tgtEl>
                                          <p:spTgt spid="28"/>
                                        </p:tgtEl>
                                      </p:cBhvr>
                                    </p:animEffect>
                                    <p:anim calcmode="lin" valueType="num">
                                      <p:cBhvr>
                                        <p:cTn id="44" dur="1000" fill="hold"/>
                                        <p:tgtEl>
                                          <p:spTgt spid="28"/>
                                        </p:tgtEl>
                                        <p:attrNameLst>
                                          <p:attrName>ppt_x</p:attrName>
                                        </p:attrNameLst>
                                      </p:cBhvr>
                                      <p:tavLst>
                                        <p:tav tm="0">
                                          <p:val>
                                            <p:strVal val="#ppt_x"/>
                                          </p:val>
                                        </p:tav>
                                        <p:tav tm="100000">
                                          <p:val>
                                            <p:strVal val="#ppt_x"/>
                                          </p:val>
                                        </p:tav>
                                      </p:tavLst>
                                    </p:anim>
                                    <p:anim calcmode="lin" valueType="num">
                                      <p:cBhvr>
                                        <p:cTn id="45"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fade">
                                      <p:cBhvr>
                                        <p:cTn id="50" dur="1000"/>
                                        <p:tgtEl>
                                          <p:spTgt spid="22"/>
                                        </p:tgtEl>
                                      </p:cBhvr>
                                    </p:animEffect>
                                    <p:anim calcmode="lin" valueType="num">
                                      <p:cBhvr>
                                        <p:cTn id="51" dur="1000" fill="hold"/>
                                        <p:tgtEl>
                                          <p:spTgt spid="22"/>
                                        </p:tgtEl>
                                        <p:attrNameLst>
                                          <p:attrName>ppt_x</p:attrName>
                                        </p:attrNameLst>
                                      </p:cBhvr>
                                      <p:tavLst>
                                        <p:tav tm="0">
                                          <p:val>
                                            <p:strVal val="#ppt_x"/>
                                          </p:val>
                                        </p:tav>
                                        <p:tav tm="100000">
                                          <p:val>
                                            <p:strVal val="#ppt_x"/>
                                          </p:val>
                                        </p:tav>
                                      </p:tavLst>
                                    </p:anim>
                                    <p:anim calcmode="lin" valueType="num">
                                      <p:cBhvr>
                                        <p:cTn id="52" dur="1000" fill="hold"/>
                                        <p:tgtEl>
                                          <p:spTgt spid="22"/>
                                        </p:tgtEl>
                                        <p:attrNameLst>
                                          <p:attrName>ppt_y</p:attrName>
                                        </p:attrNameLst>
                                      </p:cBhvr>
                                      <p:tavLst>
                                        <p:tav tm="0">
                                          <p:val>
                                            <p:strVal val="#ppt_y+.1"/>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fade">
                                      <p:cBhvr>
                                        <p:cTn id="55" dur="1000"/>
                                        <p:tgtEl>
                                          <p:spTgt spid="30"/>
                                        </p:tgtEl>
                                      </p:cBhvr>
                                    </p:animEffect>
                                    <p:anim calcmode="lin" valueType="num">
                                      <p:cBhvr>
                                        <p:cTn id="56" dur="1000" fill="hold"/>
                                        <p:tgtEl>
                                          <p:spTgt spid="30"/>
                                        </p:tgtEl>
                                        <p:attrNameLst>
                                          <p:attrName>ppt_x</p:attrName>
                                        </p:attrNameLst>
                                      </p:cBhvr>
                                      <p:tavLst>
                                        <p:tav tm="0">
                                          <p:val>
                                            <p:strVal val="#ppt_x"/>
                                          </p:val>
                                        </p:tav>
                                        <p:tav tm="100000">
                                          <p:val>
                                            <p:strVal val="#ppt_x"/>
                                          </p:val>
                                        </p:tav>
                                      </p:tavLst>
                                    </p:anim>
                                    <p:anim calcmode="lin" valueType="num">
                                      <p:cBhvr>
                                        <p:cTn id="57"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0"/>
                                  </p:stCondLst>
                                  <p:childTnLst>
                                    <p:set>
                                      <p:cBhvr>
                                        <p:cTn id="66" dur="1" fill="hold">
                                          <p:stCondLst>
                                            <p:cond delay="0"/>
                                          </p:stCondLst>
                                        </p:cTn>
                                        <p:tgtEl>
                                          <p:spTgt spid="70656"/>
                                        </p:tgtEl>
                                        <p:attrNameLst>
                                          <p:attrName>style.visibility</p:attrName>
                                        </p:attrNameLst>
                                      </p:cBhvr>
                                      <p:to>
                                        <p:strVal val="visible"/>
                                      </p:to>
                                    </p:set>
                                    <p:animEffect transition="in" filter="fade">
                                      <p:cBhvr>
                                        <p:cTn id="67" dur="1000"/>
                                        <p:tgtEl>
                                          <p:spTgt spid="70656"/>
                                        </p:tgtEl>
                                      </p:cBhvr>
                                    </p:animEffect>
                                    <p:anim calcmode="lin" valueType="num">
                                      <p:cBhvr>
                                        <p:cTn id="68" dur="1000" fill="hold"/>
                                        <p:tgtEl>
                                          <p:spTgt spid="70656"/>
                                        </p:tgtEl>
                                        <p:attrNameLst>
                                          <p:attrName>ppt_x</p:attrName>
                                        </p:attrNameLst>
                                      </p:cBhvr>
                                      <p:tavLst>
                                        <p:tav tm="0">
                                          <p:val>
                                            <p:strVal val="#ppt_x"/>
                                          </p:val>
                                        </p:tav>
                                        <p:tav tm="100000">
                                          <p:val>
                                            <p:strVal val="#ppt_x"/>
                                          </p:val>
                                        </p:tav>
                                      </p:tavLst>
                                    </p:anim>
                                    <p:anim calcmode="lin" valueType="num">
                                      <p:cBhvr>
                                        <p:cTn id="69" dur="1000" fill="hold"/>
                                        <p:tgtEl>
                                          <p:spTgt spid="70656"/>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42" presetClass="entr" presetSubtype="0" fill="hold" grpId="0" nodeType="click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1000"/>
                                        <p:tgtEl>
                                          <p:spTgt spid="16"/>
                                        </p:tgtEl>
                                      </p:cBhvr>
                                    </p:animEffect>
                                    <p:anim calcmode="lin" valueType="num">
                                      <p:cBhvr>
                                        <p:cTn id="75" dur="1000" fill="hold"/>
                                        <p:tgtEl>
                                          <p:spTgt spid="16"/>
                                        </p:tgtEl>
                                        <p:attrNameLst>
                                          <p:attrName>ppt_x</p:attrName>
                                        </p:attrNameLst>
                                      </p:cBhvr>
                                      <p:tavLst>
                                        <p:tav tm="0">
                                          <p:val>
                                            <p:strVal val="#ppt_x"/>
                                          </p:val>
                                        </p:tav>
                                        <p:tav tm="100000">
                                          <p:val>
                                            <p:strVal val="#ppt_x"/>
                                          </p:val>
                                        </p:tav>
                                      </p:tavLst>
                                    </p:anim>
                                    <p:anim calcmode="lin" valueType="num">
                                      <p:cBhvr>
                                        <p:cTn id="76" dur="1000" fill="hold"/>
                                        <p:tgtEl>
                                          <p:spTgt spid="16"/>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70660"/>
                                        </p:tgtEl>
                                        <p:attrNameLst>
                                          <p:attrName>style.visibility</p:attrName>
                                        </p:attrNameLst>
                                      </p:cBhvr>
                                      <p:to>
                                        <p:strVal val="visible"/>
                                      </p:to>
                                    </p:set>
                                    <p:animEffect transition="in" filter="fade">
                                      <p:cBhvr>
                                        <p:cTn id="79" dur="1000"/>
                                        <p:tgtEl>
                                          <p:spTgt spid="70660"/>
                                        </p:tgtEl>
                                      </p:cBhvr>
                                    </p:animEffect>
                                    <p:anim calcmode="lin" valueType="num">
                                      <p:cBhvr>
                                        <p:cTn id="80" dur="1000" fill="hold"/>
                                        <p:tgtEl>
                                          <p:spTgt spid="70660"/>
                                        </p:tgtEl>
                                        <p:attrNameLst>
                                          <p:attrName>ppt_x</p:attrName>
                                        </p:attrNameLst>
                                      </p:cBhvr>
                                      <p:tavLst>
                                        <p:tav tm="0">
                                          <p:val>
                                            <p:strVal val="#ppt_x"/>
                                          </p:val>
                                        </p:tav>
                                        <p:tav tm="100000">
                                          <p:val>
                                            <p:strVal val="#ppt_x"/>
                                          </p:val>
                                        </p:tav>
                                      </p:tavLst>
                                    </p:anim>
                                    <p:anim calcmode="lin" valueType="num">
                                      <p:cBhvr>
                                        <p:cTn id="81" dur="1000" fill="hold"/>
                                        <p:tgtEl>
                                          <p:spTgt spid="70660"/>
                                        </p:tgtEl>
                                        <p:attrNameLst>
                                          <p:attrName>ppt_y</p:attrName>
                                        </p:attrNameLst>
                                      </p:cBhvr>
                                      <p:tavLst>
                                        <p:tav tm="0">
                                          <p:val>
                                            <p:strVal val="#ppt_y+.1"/>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42" presetClass="entr" presetSubtype="0" fill="hold" grpId="0" nodeType="clickEffect">
                                  <p:stCondLst>
                                    <p:cond delay="0"/>
                                  </p:stCondLst>
                                  <p:childTnLst>
                                    <p:set>
                                      <p:cBhvr>
                                        <p:cTn id="85" dur="1" fill="hold">
                                          <p:stCondLst>
                                            <p:cond delay="0"/>
                                          </p:stCondLst>
                                        </p:cTn>
                                        <p:tgtEl>
                                          <p:spTgt spid="17"/>
                                        </p:tgtEl>
                                        <p:attrNameLst>
                                          <p:attrName>style.visibility</p:attrName>
                                        </p:attrNameLst>
                                      </p:cBhvr>
                                      <p:to>
                                        <p:strVal val="visible"/>
                                      </p:to>
                                    </p:set>
                                    <p:animEffect transition="in" filter="fade">
                                      <p:cBhvr>
                                        <p:cTn id="86" dur="1000"/>
                                        <p:tgtEl>
                                          <p:spTgt spid="17"/>
                                        </p:tgtEl>
                                      </p:cBhvr>
                                    </p:animEffect>
                                    <p:anim calcmode="lin" valueType="num">
                                      <p:cBhvr>
                                        <p:cTn id="87" dur="1000" fill="hold"/>
                                        <p:tgtEl>
                                          <p:spTgt spid="17"/>
                                        </p:tgtEl>
                                        <p:attrNameLst>
                                          <p:attrName>ppt_x</p:attrName>
                                        </p:attrNameLst>
                                      </p:cBhvr>
                                      <p:tavLst>
                                        <p:tav tm="0">
                                          <p:val>
                                            <p:strVal val="#ppt_x"/>
                                          </p:val>
                                        </p:tav>
                                        <p:tav tm="100000">
                                          <p:val>
                                            <p:strVal val="#ppt_x"/>
                                          </p:val>
                                        </p:tav>
                                      </p:tavLst>
                                    </p:anim>
                                    <p:anim calcmode="lin" valueType="num">
                                      <p:cBhvr>
                                        <p:cTn id="88" dur="1000" fill="hold"/>
                                        <p:tgtEl>
                                          <p:spTgt spid="17"/>
                                        </p:tgtEl>
                                        <p:attrNameLst>
                                          <p:attrName>ppt_y</p:attrName>
                                        </p:attrNameLst>
                                      </p:cBhvr>
                                      <p:tavLst>
                                        <p:tav tm="0">
                                          <p:val>
                                            <p:strVal val="#ppt_y+.1"/>
                                          </p:val>
                                        </p:tav>
                                        <p:tav tm="100000">
                                          <p:val>
                                            <p:strVal val="#ppt_y"/>
                                          </p:val>
                                        </p:tav>
                                      </p:tavLst>
                                    </p:anim>
                                  </p:childTnLst>
                                </p:cTn>
                              </p:par>
                              <p:par>
                                <p:cTn id="89" presetID="42" presetClass="entr" presetSubtype="0" fill="hold" nodeType="withEffect">
                                  <p:stCondLst>
                                    <p:cond delay="0"/>
                                  </p:stCondLst>
                                  <p:childTnLst>
                                    <p:set>
                                      <p:cBhvr>
                                        <p:cTn id="90" dur="1" fill="hold">
                                          <p:stCondLst>
                                            <p:cond delay="0"/>
                                          </p:stCondLst>
                                        </p:cTn>
                                        <p:tgtEl>
                                          <p:spTgt spid="70662"/>
                                        </p:tgtEl>
                                        <p:attrNameLst>
                                          <p:attrName>style.visibility</p:attrName>
                                        </p:attrNameLst>
                                      </p:cBhvr>
                                      <p:to>
                                        <p:strVal val="visible"/>
                                      </p:to>
                                    </p:set>
                                    <p:animEffect transition="in" filter="fade">
                                      <p:cBhvr>
                                        <p:cTn id="91" dur="1000"/>
                                        <p:tgtEl>
                                          <p:spTgt spid="70662"/>
                                        </p:tgtEl>
                                      </p:cBhvr>
                                    </p:animEffect>
                                    <p:anim calcmode="lin" valueType="num">
                                      <p:cBhvr>
                                        <p:cTn id="92" dur="1000" fill="hold"/>
                                        <p:tgtEl>
                                          <p:spTgt spid="70662"/>
                                        </p:tgtEl>
                                        <p:attrNameLst>
                                          <p:attrName>ppt_x</p:attrName>
                                        </p:attrNameLst>
                                      </p:cBhvr>
                                      <p:tavLst>
                                        <p:tav tm="0">
                                          <p:val>
                                            <p:strVal val="#ppt_x"/>
                                          </p:val>
                                        </p:tav>
                                        <p:tav tm="100000">
                                          <p:val>
                                            <p:strVal val="#ppt_x"/>
                                          </p:val>
                                        </p:tav>
                                      </p:tavLst>
                                    </p:anim>
                                    <p:anim calcmode="lin" valueType="num">
                                      <p:cBhvr>
                                        <p:cTn id="93" dur="1000" fill="hold"/>
                                        <p:tgtEl>
                                          <p:spTgt spid="70662"/>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grpId="0" nodeType="clickEffect">
                                  <p:stCondLst>
                                    <p:cond delay="0"/>
                                  </p:stCondLst>
                                  <p:childTnLst>
                                    <p:set>
                                      <p:cBhvr>
                                        <p:cTn id="97" dur="1" fill="hold">
                                          <p:stCondLst>
                                            <p:cond delay="0"/>
                                          </p:stCondLst>
                                        </p:cTn>
                                        <p:tgtEl>
                                          <p:spTgt spid="18"/>
                                        </p:tgtEl>
                                        <p:attrNameLst>
                                          <p:attrName>style.visibility</p:attrName>
                                        </p:attrNameLst>
                                      </p:cBhvr>
                                      <p:to>
                                        <p:strVal val="visible"/>
                                      </p:to>
                                    </p:set>
                                    <p:animEffect transition="in" filter="fade">
                                      <p:cBhvr>
                                        <p:cTn id="98" dur="1000"/>
                                        <p:tgtEl>
                                          <p:spTgt spid="18"/>
                                        </p:tgtEl>
                                      </p:cBhvr>
                                    </p:animEffect>
                                    <p:anim calcmode="lin" valueType="num">
                                      <p:cBhvr>
                                        <p:cTn id="99" dur="1000" fill="hold"/>
                                        <p:tgtEl>
                                          <p:spTgt spid="18"/>
                                        </p:tgtEl>
                                        <p:attrNameLst>
                                          <p:attrName>ppt_x</p:attrName>
                                        </p:attrNameLst>
                                      </p:cBhvr>
                                      <p:tavLst>
                                        <p:tav tm="0">
                                          <p:val>
                                            <p:strVal val="#ppt_x"/>
                                          </p:val>
                                        </p:tav>
                                        <p:tav tm="100000">
                                          <p:val>
                                            <p:strVal val="#ppt_x"/>
                                          </p:val>
                                        </p:tav>
                                      </p:tavLst>
                                    </p:anim>
                                    <p:anim calcmode="lin" valueType="num">
                                      <p:cBhvr>
                                        <p:cTn id="100" dur="1000" fill="hold"/>
                                        <p:tgtEl>
                                          <p:spTgt spid="18"/>
                                        </p:tgtEl>
                                        <p:attrNameLst>
                                          <p:attrName>ppt_y</p:attrName>
                                        </p:attrNameLst>
                                      </p:cBhvr>
                                      <p:tavLst>
                                        <p:tav tm="0">
                                          <p:val>
                                            <p:strVal val="#ppt_y+.1"/>
                                          </p:val>
                                        </p:tav>
                                        <p:tav tm="100000">
                                          <p:val>
                                            <p:strVal val="#ppt_y"/>
                                          </p:val>
                                        </p:tav>
                                      </p:tavLst>
                                    </p:anim>
                                  </p:childTnLst>
                                </p:cTn>
                              </p:par>
                              <p:par>
                                <p:cTn id="101" presetID="42" presetClass="entr" presetSubtype="0" fill="hold" nodeType="withEffect">
                                  <p:stCondLst>
                                    <p:cond delay="0"/>
                                  </p:stCondLst>
                                  <p:childTnLst>
                                    <p:set>
                                      <p:cBhvr>
                                        <p:cTn id="102" dur="1" fill="hold">
                                          <p:stCondLst>
                                            <p:cond delay="0"/>
                                          </p:stCondLst>
                                        </p:cTn>
                                        <p:tgtEl>
                                          <p:spTgt spid="70664"/>
                                        </p:tgtEl>
                                        <p:attrNameLst>
                                          <p:attrName>style.visibility</p:attrName>
                                        </p:attrNameLst>
                                      </p:cBhvr>
                                      <p:to>
                                        <p:strVal val="visible"/>
                                      </p:to>
                                    </p:set>
                                    <p:animEffect transition="in" filter="fade">
                                      <p:cBhvr>
                                        <p:cTn id="103" dur="1000"/>
                                        <p:tgtEl>
                                          <p:spTgt spid="70664"/>
                                        </p:tgtEl>
                                      </p:cBhvr>
                                    </p:animEffect>
                                    <p:anim calcmode="lin" valueType="num">
                                      <p:cBhvr>
                                        <p:cTn id="104" dur="1000" fill="hold"/>
                                        <p:tgtEl>
                                          <p:spTgt spid="70664"/>
                                        </p:tgtEl>
                                        <p:attrNameLst>
                                          <p:attrName>ppt_x</p:attrName>
                                        </p:attrNameLst>
                                      </p:cBhvr>
                                      <p:tavLst>
                                        <p:tav tm="0">
                                          <p:val>
                                            <p:strVal val="#ppt_x"/>
                                          </p:val>
                                        </p:tav>
                                        <p:tav tm="100000">
                                          <p:val>
                                            <p:strVal val="#ppt_x"/>
                                          </p:val>
                                        </p:tav>
                                      </p:tavLst>
                                    </p:anim>
                                    <p:anim calcmode="lin" valueType="num">
                                      <p:cBhvr>
                                        <p:cTn id="105" dur="1000" fill="hold"/>
                                        <p:tgtEl>
                                          <p:spTgt spid="706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19" grpId="0" animBg="1"/>
      <p:bldP spid="20" grpId="0" animBg="1"/>
      <p:bldP spid="21" grpId="0" animBg="1"/>
      <p:bldP spid="2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57200" y="274638"/>
            <a:ext cx="8229600" cy="944562"/>
          </a:xfrm>
        </p:spPr>
        <p:txBody>
          <a:bodyPr>
            <a:normAutofit/>
          </a:bodyPr>
          <a:lstStyle/>
          <a:p>
            <a:r>
              <a:rPr lang="en-US" dirty="0">
                <a:solidFill>
                  <a:schemeClr val="bg1">
                    <a:lumMod val="50000"/>
                  </a:schemeClr>
                </a:solidFill>
              </a:rPr>
              <a:t>Workplace Labels</a:t>
            </a:r>
            <a:endParaRPr lang="en-US" dirty="0"/>
          </a:p>
        </p:txBody>
      </p:sp>
      <p:sp>
        <p:nvSpPr>
          <p:cNvPr id="3" name="TextBox 2"/>
          <p:cNvSpPr txBox="1"/>
          <p:nvPr>
            <p:custDataLst>
              <p:tags r:id="rId3"/>
            </p:custDataLst>
          </p:nvPr>
        </p:nvSpPr>
        <p:spPr>
          <a:xfrm>
            <a:off x="533400" y="1371600"/>
            <a:ext cx="8077200" cy="4308872"/>
          </a:xfrm>
          <a:prstGeom prst="rect">
            <a:avLst/>
          </a:prstGeom>
          <a:noFill/>
        </p:spPr>
        <p:txBody>
          <a:bodyPr wrap="square" rtlCol="0">
            <a:spAutoFit/>
          </a:bodyPr>
          <a:lstStyle/>
          <a:p>
            <a:r>
              <a:rPr lang="en-US" dirty="0"/>
              <a:t>Workplace labels are required on containers of controlled products produced on site, and on secondary containers where the product has been transferred from the original container.</a:t>
            </a:r>
          </a:p>
          <a:p>
            <a:endParaRPr lang="en-US" dirty="0"/>
          </a:p>
          <a:p>
            <a:pPr lvl="1">
              <a:spcAft>
                <a:spcPts val="600"/>
              </a:spcAft>
            </a:pPr>
            <a:r>
              <a:rPr lang="en-US" dirty="0"/>
              <a:t>Workplace labels are applied to:</a:t>
            </a:r>
          </a:p>
          <a:p>
            <a:pPr marL="1200150" lvl="2" indent="-285750">
              <a:spcAft>
                <a:spcPts val="600"/>
              </a:spcAft>
              <a:buFont typeface="Arial" pitchFamily="34" charset="0"/>
              <a:buChar char="•"/>
            </a:pPr>
            <a:r>
              <a:rPr lang="en-US" dirty="0"/>
              <a:t>Secondary containers</a:t>
            </a:r>
          </a:p>
          <a:p>
            <a:pPr marL="1200150" lvl="2" indent="-285750">
              <a:spcAft>
                <a:spcPts val="600"/>
              </a:spcAft>
              <a:buFont typeface="Arial" pitchFamily="34" charset="0"/>
              <a:buChar char="•"/>
            </a:pPr>
            <a:r>
              <a:rPr lang="en-US" dirty="0"/>
              <a:t>Containers of products received in bulk</a:t>
            </a:r>
          </a:p>
          <a:p>
            <a:pPr marL="1200150" lvl="2" indent="-285750">
              <a:spcAft>
                <a:spcPts val="600"/>
              </a:spcAft>
              <a:buFont typeface="Arial" pitchFamily="34" charset="0"/>
              <a:buChar char="•"/>
            </a:pPr>
            <a:r>
              <a:rPr lang="en-US" dirty="0"/>
              <a:t>Containers with missing or illegible supplier labels</a:t>
            </a:r>
          </a:p>
          <a:p>
            <a:pPr lvl="1">
              <a:spcAft>
                <a:spcPts val="600"/>
              </a:spcAft>
            </a:pPr>
            <a:r>
              <a:rPr lang="en-US" dirty="0"/>
              <a:t>Workplace labels contain the following:</a:t>
            </a:r>
          </a:p>
          <a:p>
            <a:pPr marL="1200150" lvl="2" indent="-285750">
              <a:spcAft>
                <a:spcPts val="600"/>
              </a:spcAft>
              <a:buFont typeface="Arial" pitchFamily="34" charset="0"/>
              <a:buChar char="•"/>
            </a:pPr>
            <a:r>
              <a:rPr lang="en-US" dirty="0"/>
              <a:t>Product name</a:t>
            </a:r>
          </a:p>
          <a:p>
            <a:pPr marL="1200150" lvl="2" indent="-285750">
              <a:spcAft>
                <a:spcPts val="600"/>
              </a:spcAft>
              <a:buFont typeface="Arial" pitchFamily="34" charset="0"/>
              <a:buChar char="•"/>
            </a:pPr>
            <a:r>
              <a:rPr lang="en-US" dirty="0"/>
              <a:t>Safe handling procedures</a:t>
            </a:r>
          </a:p>
          <a:p>
            <a:pPr marL="1200150" lvl="2" indent="-285750">
              <a:spcAft>
                <a:spcPts val="600"/>
              </a:spcAft>
              <a:buFont typeface="Arial" pitchFamily="34" charset="0"/>
              <a:buChar char="•"/>
            </a:pPr>
            <a:r>
              <a:rPr lang="en-US" dirty="0"/>
              <a:t>Reference to the MSDS</a:t>
            </a:r>
          </a:p>
          <a:p>
            <a:endParaRPr lang="en-US" dirty="0"/>
          </a:p>
        </p:txBody>
      </p:sp>
      <p:pic>
        <p:nvPicPr>
          <p:cNvPr id="2253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0287" y="4046518"/>
            <a:ext cx="3194050"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4283555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000"/>
                                        <p:tgtEl>
                                          <p:spTgt spid="3">
                                            <p:txEl>
                                              <p:pRg st="4" end="4"/>
                                            </p:txEl>
                                          </p:spTgt>
                                        </p:tgtEl>
                                      </p:cBhvr>
                                    </p:animEffect>
                                    <p:anim calcmode="lin" valueType="num">
                                      <p:cBhvr>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1000"/>
                                        <p:tgtEl>
                                          <p:spTgt spid="3">
                                            <p:txEl>
                                              <p:pRg st="5" end="5"/>
                                            </p:txEl>
                                          </p:spTgt>
                                        </p:tgtEl>
                                      </p:cBhvr>
                                    </p:animEffect>
                                    <p:anim calcmode="lin" valueType="num">
                                      <p:cBhvr>
                                        <p:cTn id="3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fade">
                                      <p:cBhvr>
                                        <p:cTn id="36" dur="1000"/>
                                        <p:tgtEl>
                                          <p:spTgt spid="3">
                                            <p:txEl>
                                              <p:pRg st="6" end="6"/>
                                            </p:txEl>
                                          </p:spTgt>
                                        </p:tgtEl>
                                      </p:cBhvr>
                                    </p:animEffect>
                                    <p:anim calcmode="lin" valueType="num">
                                      <p:cBhvr>
                                        <p:cTn id="3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6" end="6"/>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Effect transition="in" filter="fade">
                                      <p:cBhvr>
                                        <p:cTn id="41" dur="1000"/>
                                        <p:tgtEl>
                                          <p:spTgt spid="3">
                                            <p:txEl>
                                              <p:pRg st="7" end="7"/>
                                            </p:txEl>
                                          </p:spTgt>
                                        </p:tgtEl>
                                      </p:cBhvr>
                                    </p:animEffect>
                                    <p:anim calcmode="lin" valueType="num">
                                      <p:cBhvr>
                                        <p:cTn id="42"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3">
                                            <p:txEl>
                                              <p:pRg st="8" end="8"/>
                                            </p:txEl>
                                          </p:spTgt>
                                        </p:tgtEl>
                                        <p:attrNameLst>
                                          <p:attrName>style.visibility</p:attrName>
                                        </p:attrNameLst>
                                      </p:cBhvr>
                                      <p:to>
                                        <p:strVal val="visible"/>
                                      </p:to>
                                    </p:set>
                                    <p:animEffect transition="in" filter="fade">
                                      <p:cBhvr>
                                        <p:cTn id="46" dur="1000"/>
                                        <p:tgtEl>
                                          <p:spTgt spid="3">
                                            <p:txEl>
                                              <p:pRg st="8" end="8"/>
                                            </p:txEl>
                                          </p:spTgt>
                                        </p:tgtEl>
                                      </p:cBhvr>
                                    </p:animEffect>
                                    <p:anim calcmode="lin" valueType="num">
                                      <p:cBhvr>
                                        <p:cTn id="47"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8" end="8"/>
                                            </p:txEl>
                                          </p:spTgt>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3">
                                            <p:txEl>
                                              <p:pRg st="9" end="9"/>
                                            </p:txEl>
                                          </p:spTgt>
                                        </p:tgtEl>
                                        <p:attrNameLst>
                                          <p:attrName>style.visibility</p:attrName>
                                        </p:attrNameLst>
                                      </p:cBhvr>
                                      <p:to>
                                        <p:strVal val="visible"/>
                                      </p:to>
                                    </p:set>
                                    <p:animEffect transition="in" filter="fade">
                                      <p:cBhvr>
                                        <p:cTn id="51" dur="1000"/>
                                        <p:tgtEl>
                                          <p:spTgt spid="3">
                                            <p:txEl>
                                              <p:pRg st="9" end="9"/>
                                            </p:txEl>
                                          </p:spTgt>
                                        </p:tgtEl>
                                      </p:cBhvr>
                                    </p:animEffect>
                                    <p:anim calcmode="lin" valueType="num">
                                      <p:cBhvr>
                                        <p:cTn id="52"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3"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57200" y="274638"/>
            <a:ext cx="8229600" cy="944562"/>
          </a:xfrm>
        </p:spPr>
        <p:txBody>
          <a:bodyPr/>
          <a:lstStyle/>
          <a:p>
            <a:r>
              <a:rPr lang="en-CA" dirty="0">
                <a:solidFill>
                  <a:schemeClr val="bg1">
                    <a:lumMod val="50000"/>
                  </a:schemeClr>
                </a:solidFill>
              </a:rPr>
              <a:t>OVERVIEW</a:t>
            </a:r>
            <a:endParaRPr lang="en-US" dirty="0"/>
          </a:p>
        </p:txBody>
      </p:sp>
      <p:sp>
        <p:nvSpPr>
          <p:cNvPr id="13" name="Content Placeholder 12"/>
          <p:cNvSpPr>
            <a:spLocks noGrp="1"/>
          </p:cNvSpPr>
          <p:nvPr>
            <p:ph sz="quarter" idx="13"/>
            <p:custDataLst>
              <p:tags r:id="rId3"/>
            </p:custDataLst>
          </p:nvPr>
        </p:nvSpPr>
        <p:spPr>
          <a:xfrm>
            <a:off x="442686" y="1295401"/>
            <a:ext cx="8229600" cy="1676400"/>
          </a:xfrm>
        </p:spPr>
        <p:txBody>
          <a:bodyPr/>
          <a:lstStyle/>
          <a:p>
            <a:r>
              <a:rPr lang="en-US" dirty="0"/>
              <a:t>The Workplace Hazardous Materials Information System (WHMIS) provides information about many hazardous materials used in the workplace. WHMIS calls these hazardous materials controlled products.</a:t>
            </a:r>
          </a:p>
          <a:p>
            <a:endParaRPr lang="en-US" dirty="0"/>
          </a:p>
        </p:txBody>
      </p:sp>
      <p:sp>
        <p:nvSpPr>
          <p:cNvPr id="5" name="Content Placeholder 12"/>
          <p:cNvSpPr txBox="1">
            <a:spLocks/>
          </p:cNvSpPr>
          <p:nvPr>
            <p:custDataLst>
              <p:tags r:id="rId4"/>
            </p:custDataLst>
          </p:nvPr>
        </p:nvSpPr>
        <p:spPr>
          <a:xfrm>
            <a:off x="457200" y="2971801"/>
            <a:ext cx="8229600" cy="2743199"/>
          </a:xfrm>
          <a:prstGeom prst="rect">
            <a:avLst/>
          </a:prstGeom>
        </p:spPr>
        <p:txBody>
          <a:bodyPr vert="horz" lIns="91440" tIns="45720" rIns="91440" bIns="45720" rtlCol="0">
            <a:normAutofit/>
          </a:bodyPr>
          <a:lstStyle>
            <a:lvl1pPr marL="0" indent="0" algn="l" defTabSz="914400" rtl="0" eaLnBrk="1" latinLnBrk="0" hangingPunct="1">
              <a:spcBef>
                <a:spcPct val="20000"/>
              </a:spcBef>
              <a:buFontTx/>
              <a:buNone/>
              <a:defRPr sz="2400" kern="1200">
                <a:solidFill>
                  <a:schemeClr val="tx1">
                    <a:lumMod val="65000"/>
                    <a:lumOff val="35000"/>
                  </a:schemeClr>
                </a:solidFill>
                <a:latin typeface="+mn-lt"/>
                <a:ea typeface="+mn-ea"/>
                <a:cs typeface="+mn-cs"/>
              </a:defRPr>
            </a:lvl1pPr>
            <a:lvl2pPr marL="0" indent="0" algn="l" defTabSz="914400" rtl="0" eaLnBrk="1" latinLnBrk="0" hangingPunct="1">
              <a:spcBef>
                <a:spcPct val="20000"/>
              </a:spcBef>
              <a:buFontTx/>
              <a:buNone/>
              <a:defRPr sz="2400" kern="1200">
                <a:solidFill>
                  <a:schemeClr val="tx1">
                    <a:lumMod val="65000"/>
                    <a:lumOff val="35000"/>
                  </a:schemeClr>
                </a:solidFill>
                <a:latin typeface="+mn-lt"/>
                <a:ea typeface="+mn-ea"/>
                <a:cs typeface="+mn-cs"/>
              </a:defRPr>
            </a:lvl2pPr>
            <a:lvl3pPr marL="0" indent="0" algn="l" defTabSz="914400" rtl="0" eaLnBrk="1" latinLnBrk="0" hangingPunct="1">
              <a:spcBef>
                <a:spcPct val="20000"/>
              </a:spcBef>
              <a:buFontTx/>
              <a:buNone/>
              <a:defRPr sz="2400" kern="1200">
                <a:solidFill>
                  <a:schemeClr val="tx1">
                    <a:lumMod val="65000"/>
                    <a:lumOff val="35000"/>
                  </a:schemeClr>
                </a:solidFill>
                <a:latin typeface="+mn-lt"/>
                <a:ea typeface="+mn-ea"/>
                <a:cs typeface="+mn-cs"/>
              </a:defRPr>
            </a:lvl3pPr>
            <a:lvl4pPr marL="0" indent="0" algn="l" defTabSz="914400" rtl="0" eaLnBrk="1" latinLnBrk="0" hangingPunct="1">
              <a:spcBef>
                <a:spcPct val="20000"/>
              </a:spcBef>
              <a:buFontTx/>
              <a:buNone/>
              <a:defRPr sz="2400" kern="1200">
                <a:solidFill>
                  <a:schemeClr val="tx1">
                    <a:lumMod val="65000"/>
                    <a:lumOff val="35000"/>
                  </a:schemeClr>
                </a:solidFill>
                <a:latin typeface="+mn-lt"/>
                <a:ea typeface="+mn-ea"/>
                <a:cs typeface="+mn-cs"/>
              </a:defRPr>
            </a:lvl4pPr>
            <a:lvl5pPr marL="0" indent="0" algn="l" defTabSz="914400" rtl="0" eaLnBrk="1" latinLnBrk="0" hangingPunct="1">
              <a:spcBef>
                <a:spcPct val="20000"/>
              </a:spcBef>
              <a:buFontTx/>
              <a:buNone/>
              <a:defRPr sz="24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Under WHMIS, workers have the right to receive information about each controlled product they use – its identity, hazards, and safety precautions. The goal of WHMIS is to reduce injury and disease by communicating specific health and safety information about controlled products so that the information can be used to  reduce exposure to hazardous materials.</a:t>
            </a:r>
          </a:p>
        </p:txBody>
      </p:sp>
      <p:pic>
        <p:nvPicPr>
          <p:cNvPr id="3" name="Picture 2"/>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620000" y="199894"/>
            <a:ext cx="1204912" cy="1095505"/>
          </a:xfrm>
          <a:prstGeom prst="rect">
            <a:avLst/>
          </a:prstGeom>
        </p:spPr>
      </p:pic>
      <p:pic>
        <p:nvPicPr>
          <p:cNvPr id="4098"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76600" y="5715000"/>
            <a:ext cx="755650"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068889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1000"/>
                                        <p:tgtEl>
                                          <p:spTgt spid="13">
                                            <p:txEl>
                                              <p:pRg st="0" end="0"/>
                                            </p:txEl>
                                          </p:spTgt>
                                        </p:tgtEl>
                                      </p:cBhvr>
                                    </p:animEffect>
                                    <p:anim calcmode="lin" valueType="num">
                                      <p:cBhvr>
                                        <p:cTn id="8"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8826" y="1935162"/>
            <a:ext cx="4004573"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1"/>
          <p:cNvSpPr txBox="1">
            <a:spLocks/>
          </p:cNvSpPr>
          <p:nvPr>
            <p:custDataLst>
              <p:tags r:id="rId2"/>
            </p:custDataLst>
          </p:nvPr>
        </p:nvSpPr>
        <p:spPr>
          <a:xfrm>
            <a:off x="338826" y="1295400"/>
            <a:ext cx="3988531" cy="639762"/>
          </a:xfrm>
          <a:prstGeom prst="rect">
            <a:avLst/>
          </a:prstGeom>
        </p:spPr>
        <p:txBody>
          <a:bodyPr>
            <a:noAutofit/>
          </a:bodyPr>
          <a:lstStyle>
            <a:lvl1pPr algn="l" defTabSz="914400" rtl="0" eaLnBrk="1" latinLnBrk="0" hangingPunct="1">
              <a:spcBef>
                <a:spcPct val="0"/>
              </a:spcBef>
              <a:buNone/>
              <a:defRPr sz="4000" kern="1200">
                <a:solidFill>
                  <a:schemeClr val="tx2"/>
                </a:solidFill>
                <a:latin typeface="+mj-lt"/>
                <a:ea typeface="+mj-ea"/>
                <a:cs typeface="+mj-cs"/>
              </a:defRPr>
            </a:lvl1pPr>
          </a:lstStyle>
          <a:p>
            <a:r>
              <a:rPr lang="en-CA" sz="2400" dirty="0">
                <a:solidFill>
                  <a:schemeClr val="tx1">
                    <a:lumMod val="75000"/>
                    <a:lumOff val="25000"/>
                  </a:schemeClr>
                </a:solidFill>
              </a:rPr>
              <a:t>Supplier Label Example</a:t>
            </a:r>
            <a:endParaRPr lang="en-US" sz="2400" dirty="0">
              <a:solidFill>
                <a:schemeClr val="tx1">
                  <a:lumMod val="75000"/>
                  <a:lumOff val="25000"/>
                </a:schemeClr>
              </a:solidFill>
            </a:endParaRPr>
          </a:p>
        </p:txBody>
      </p:sp>
      <p:sp>
        <p:nvSpPr>
          <p:cNvPr id="5" name="Title 1"/>
          <p:cNvSpPr txBox="1">
            <a:spLocks/>
          </p:cNvSpPr>
          <p:nvPr>
            <p:custDataLst>
              <p:tags r:id="rId3"/>
            </p:custDataLst>
          </p:nvPr>
        </p:nvSpPr>
        <p:spPr>
          <a:xfrm>
            <a:off x="4495800" y="1295400"/>
            <a:ext cx="3988531" cy="639762"/>
          </a:xfrm>
          <a:prstGeom prst="rect">
            <a:avLst/>
          </a:prstGeom>
        </p:spPr>
        <p:txBody>
          <a:bodyPr>
            <a:noAutofit/>
          </a:bodyPr>
          <a:lstStyle>
            <a:lvl1pPr algn="l" defTabSz="914400" rtl="0" eaLnBrk="1" latinLnBrk="0" hangingPunct="1">
              <a:spcBef>
                <a:spcPct val="0"/>
              </a:spcBef>
              <a:buNone/>
              <a:defRPr sz="4000" kern="1200">
                <a:solidFill>
                  <a:schemeClr val="tx2"/>
                </a:solidFill>
                <a:latin typeface="+mj-lt"/>
                <a:ea typeface="+mj-ea"/>
                <a:cs typeface="+mj-cs"/>
              </a:defRPr>
            </a:lvl1pPr>
          </a:lstStyle>
          <a:p>
            <a:r>
              <a:rPr lang="en-CA" sz="2400" dirty="0">
                <a:solidFill>
                  <a:schemeClr val="tx1">
                    <a:lumMod val="75000"/>
                    <a:lumOff val="25000"/>
                  </a:schemeClr>
                </a:solidFill>
              </a:rPr>
              <a:t>Workplace</a:t>
            </a:r>
            <a:r>
              <a:rPr lang="en-CA" sz="2400" dirty="0">
                <a:solidFill>
                  <a:schemeClr val="bg1">
                    <a:lumMod val="50000"/>
                  </a:schemeClr>
                </a:solidFill>
              </a:rPr>
              <a:t> </a:t>
            </a:r>
            <a:r>
              <a:rPr lang="en-CA" sz="2400" dirty="0">
                <a:solidFill>
                  <a:schemeClr val="tx1">
                    <a:lumMod val="75000"/>
                    <a:lumOff val="25000"/>
                  </a:schemeClr>
                </a:solidFill>
              </a:rPr>
              <a:t>Label</a:t>
            </a:r>
            <a:r>
              <a:rPr lang="en-CA" sz="2400" dirty="0">
                <a:solidFill>
                  <a:schemeClr val="bg1">
                    <a:lumMod val="50000"/>
                  </a:schemeClr>
                </a:solidFill>
              </a:rPr>
              <a:t> </a:t>
            </a:r>
            <a:r>
              <a:rPr lang="en-CA" sz="2400" dirty="0">
                <a:solidFill>
                  <a:schemeClr val="tx1">
                    <a:lumMod val="75000"/>
                    <a:lumOff val="25000"/>
                  </a:schemeClr>
                </a:solidFill>
              </a:rPr>
              <a:t>Example</a:t>
            </a:r>
            <a:endParaRPr lang="en-US" sz="2400" dirty="0">
              <a:solidFill>
                <a:schemeClr val="tx1">
                  <a:lumMod val="75000"/>
                  <a:lumOff val="25000"/>
                </a:schemeClr>
              </a:solidFill>
            </a:endParaRPr>
          </a:p>
        </p:txBody>
      </p:sp>
      <p:pic>
        <p:nvPicPr>
          <p:cNvPr id="102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92864" y="1795462"/>
            <a:ext cx="4851136" cy="416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idx="4294967295"/>
            <p:custDataLst>
              <p:tags r:id="rId4"/>
            </p:custDataLst>
          </p:nvPr>
        </p:nvSpPr>
        <p:spPr>
          <a:xfrm>
            <a:off x="381000" y="228600"/>
            <a:ext cx="8229600" cy="944562"/>
          </a:xfrm>
        </p:spPr>
        <p:txBody>
          <a:bodyPr/>
          <a:lstStyle/>
          <a:p>
            <a:r>
              <a:rPr lang="en-US" dirty="0">
                <a:solidFill>
                  <a:schemeClr val="bg1">
                    <a:lumMod val="50000"/>
                  </a:schemeClr>
                </a:solidFill>
              </a:rPr>
              <a:t>Examples of Labels</a:t>
            </a:r>
          </a:p>
        </p:txBody>
      </p:sp>
    </p:spTree>
    <p:custDataLst>
      <p:tags r:id="rId1"/>
    </p:custDataLst>
    <p:extLst>
      <p:ext uri="{BB962C8B-B14F-4D97-AF65-F5344CB8AC3E}">
        <p14:creationId xmlns:p14="http://schemas.microsoft.com/office/powerpoint/2010/main" val="24599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1506"/>
                                        </p:tgtEl>
                                        <p:attrNameLst>
                                          <p:attrName>style.visibility</p:attrName>
                                        </p:attrNameLst>
                                      </p:cBhvr>
                                      <p:to>
                                        <p:strVal val="visible"/>
                                      </p:to>
                                    </p:set>
                                    <p:anim calcmode="lin" valueType="num">
                                      <p:cBhvr>
                                        <p:cTn id="7" dur="500" fill="hold"/>
                                        <p:tgtEl>
                                          <p:spTgt spid="21506"/>
                                        </p:tgtEl>
                                        <p:attrNameLst>
                                          <p:attrName>ppt_w</p:attrName>
                                        </p:attrNameLst>
                                      </p:cBhvr>
                                      <p:tavLst>
                                        <p:tav tm="0">
                                          <p:val>
                                            <p:fltVal val="0"/>
                                          </p:val>
                                        </p:tav>
                                        <p:tav tm="100000">
                                          <p:val>
                                            <p:strVal val="#ppt_w"/>
                                          </p:val>
                                        </p:tav>
                                      </p:tavLst>
                                    </p:anim>
                                    <p:anim calcmode="lin" valueType="num">
                                      <p:cBhvr>
                                        <p:cTn id="8" dur="500" fill="hold"/>
                                        <p:tgtEl>
                                          <p:spTgt spid="21506"/>
                                        </p:tgtEl>
                                        <p:attrNameLst>
                                          <p:attrName>ppt_h</p:attrName>
                                        </p:attrNameLst>
                                      </p:cBhvr>
                                      <p:tavLst>
                                        <p:tav tm="0">
                                          <p:val>
                                            <p:fltVal val="0"/>
                                          </p:val>
                                        </p:tav>
                                        <p:tav tm="100000">
                                          <p:val>
                                            <p:strVal val="#ppt_h"/>
                                          </p:val>
                                        </p:tav>
                                      </p:tavLst>
                                    </p:anim>
                                    <p:animEffect transition="in" filter="fade">
                                      <p:cBhvr>
                                        <p:cTn id="9" dur="500"/>
                                        <p:tgtEl>
                                          <p:spTgt spid="2150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027"/>
                                        </p:tgtEl>
                                        <p:attrNameLst>
                                          <p:attrName>style.visibility</p:attrName>
                                        </p:attrNameLst>
                                      </p:cBhvr>
                                      <p:to>
                                        <p:strVal val="visible"/>
                                      </p:to>
                                    </p:set>
                                    <p:anim calcmode="lin" valueType="num">
                                      <p:cBhvr>
                                        <p:cTn id="14" dur="500" fill="hold"/>
                                        <p:tgtEl>
                                          <p:spTgt spid="1027"/>
                                        </p:tgtEl>
                                        <p:attrNameLst>
                                          <p:attrName>ppt_w</p:attrName>
                                        </p:attrNameLst>
                                      </p:cBhvr>
                                      <p:tavLst>
                                        <p:tav tm="0">
                                          <p:val>
                                            <p:fltVal val="0"/>
                                          </p:val>
                                        </p:tav>
                                        <p:tav tm="100000">
                                          <p:val>
                                            <p:strVal val="#ppt_w"/>
                                          </p:val>
                                        </p:tav>
                                      </p:tavLst>
                                    </p:anim>
                                    <p:anim calcmode="lin" valueType="num">
                                      <p:cBhvr>
                                        <p:cTn id="15" dur="500" fill="hold"/>
                                        <p:tgtEl>
                                          <p:spTgt spid="1027"/>
                                        </p:tgtEl>
                                        <p:attrNameLst>
                                          <p:attrName>ppt_h</p:attrName>
                                        </p:attrNameLst>
                                      </p:cBhvr>
                                      <p:tavLst>
                                        <p:tav tm="0">
                                          <p:val>
                                            <p:fltVal val="0"/>
                                          </p:val>
                                        </p:tav>
                                        <p:tav tm="100000">
                                          <p:val>
                                            <p:strVal val="#ppt_h"/>
                                          </p:val>
                                        </p:tav>
                                      </p:tavLst>
                                    </p:anim>
                                    <p:animEffect transition="in" filter="fade">
                                      <p:cBhvr>
                                        <p:cTn id="16"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custDataLst>
              <p:tags r:id="rId2"/>
            </p:custDataLst>
          </p:nvPr>
        </p:nvSpPr>
        <p:spPr>
          <a:xfrm>
            <a:off x="5029200" y="1295400"/>
            <a:ext cx="3657600" cy="3200400"/>
          </a:xfrm>
        </p:spPr>
        <p:txBody>
          <a:bodyPr>
            <a:normAutofit lnSpcReduction="10000"/>
          </a:bodyPr>
          <a:lstStyle/>
          <a:p>
            <a:pPr>
              <a:spcBef>
                <a:spcPts val="0"/>
              </a:spcBef>
              <a:spcAft>
                <a:spcPts val="600"/>
              </a:spcAft>
            </a:pPr>
            <a:r>
              <a:rPr lang="en-CA" sz="1800" dirty="0"/>
              <a:t>Examples of information included:</a:t>
            </a:r>
          </a:p>
          <a:p>
            <a:pPr marL="342900" indent="-342900">
              <a:spcBef>
                <a:spcPts val="0"/>
              </a:spcBef>
              <a:spcAft>
                <a:spcPts val="600"/>
              </a:spcAft>
              <a:buFont typeface="Arial" pitchFamily="34" charset="0"/>
              <a:buChar char="•"/>
            </a:pPr>
            <a:r>
              <a:rPr lang="en-US" sz="1800" dirty="0"/>
              <a:t>Hazardous ingredients</a:t>
            </a:r>
          </a:p>
          <a:p>
            <a:pPr marL="342900" indent="-342900">
              <a:spcBef>
                <a:spcPts val="0"/>
              </a:spcBef>
              <a:spcAft>
                <a:spcPts val="600"/>
              </a:spcAft>
              <a:buFont typeface="Arial" pitchFamily="34" charset="0"/>
              <a:buChar char="•"/>
            </a:pPr>
            <a:r>
              <a:rPr lang="en-US" sz="1800" dirty="0"/>
              <a:t>Hazards (fire, explosion, reactivity)</a:t>
            </a:r>
          </a:p>
          <a:p>
            <a:pPr marL="342900" indent="-342900">
              <a:spcBef>
                <a:spcPts val="0"/>
              </a:spcBef>
              <a:spcAft>
                <a:spcPts val="600"/>
              </a:spcAft>
              <a:buFont typeface="Arial" pitchFamily="34" charset="0"/>
              <a:buChar char="•"/>
            </a:pPr>
            <a:r>
              <a:rPr lang="en-US" sz="1800" dirty="0"/>
              <a:t>Health effects of exposure (acute and chronic)</a:t>
            </a:r>
          </a:p>
          <a:p>
            <a:pPr marL="342900" indent="-342900">
              <a:spcBef>
                <a:spcPts val="0"/>
              </a:spcBef>
              <a:spcAft>
                <a:spcPts val="600"/>
              </a:spcAft>
              <a:buFont typeface="Arial" pitchFamily="34" charset="0"/>
              <a:buChar char="•"/>
            </a:pPr>
            <a:r>
              <a:rPr lang="en-US" sz="1800" dirty="0"/>
              <a:t>Hazard evaluation related to storage and handling</a:t>
            </a:r>
          </a:p>
          <a:p>
            <a:pPr marL="342900" indent="-342900">
              <a:spcBef>
                <a:spcPts val="0"/>
              </a:spcBef>
              <a:spcAft>
                <a:spcPts val="600"/>
              </a:spcAft>
              <a:buFont typeface="Arial" pitchFamily="34" charset="0"/>
              <a:buChar char="•"/>
            </a:pPr>
            <a:r>
              <a:rPr lang="en-US" sz="1800" dirty="0"/>
              <a:t>Measures to protect workers</a:t>
            </a:r>
          </a:p>
          <a:p>
            <a:pPr marL="342900" indent="-342900">
              <a:spcBef>
                <a:spcPts val="0"/>
              </a:spcBef>
              <a:spcAft>
                <a:spcPts val="600"/>
              </a:spcAft>
              <a:buFont typeface="Arial" pitchFamily="34" charset="0"/>
              <a:buChar char="•"/>
            </a:pPr>
            <a:r>
              <a:rPr lang="en-US" sz="1800" dirty="0"/>
              <a:t>Emergency procedures</a:t>
            </a:r>
          </a:p>
          <a:p>
            <a:endParaRPr lang="en-US" dirty="0"/>
          </a:p>
          <a:p>
            <a:endParaRPr lang="en-US" dirty="0"/>
          </a:p>
        </p:txBody>
      </p:sp>
      <p:sp>
        <p:nvSpPr>
          <p:cNvPr id="4" name="Title 3"/>
          <p:cNvSpPr>
            <a:spLocks noGrp="1"/>
          </p:cNvSpPr>
          <p:nvPr>
            <p:ph type="title"/>
            <p:custDataLst>
              <p:tags r:id="rId3"/>
            </p:custDataLst>
          </p:nvPr>
        </p:nvSpPr>
        <p:spPr>
          <a:xfrm>
            <a:off x="457200" y="274638"/>
            <a:ext cx="8229600" cy="944562"/>
          </a:xfrm>
        </p:spPr>
        <p:txBody>
          <a:bodyPr/>
          <a:lstStyle/>
          <a:p>
            <a:r>
              <a:rPr lang="en-CA" dirty="0">
                <a:solidFill>
                  <a:schemeClr val="bg1">
                    <a:lumMod val="50000"/>
                  </a:schemeClr>
                </a:solidFill>
              </a:rPr>
              <a:t>MSDS (Material Safety Data Sheet)</a:t>
            </a:r>
            <a:endParaRPr lang="en-US" dirty="0">
              <a:solidFill>
                <a:schemeClr val="bg1">
                  <a:lumMod val="50000"/>
                </a:schemeClr>
              </a:solidFill>
            </a:endParaRPr>
          </a:p>
        </p:txBody>
      </p:sp>
      <p:sp>
        <p:nvSpPr>
          <p:cNvPr id="5" name="TextBox 4"/>
          <p:cNvSpPr txBox="1"/>
          <p:nvPr>
            <p:custDataLst>
              <p:tags r:id="rId4"/>
            </p:custDataLst>
          </p:nvPr>
        </p:nvSpPr>
        <p:spPr>
          <a:xfrm>
            <a:off x="4953000" y="4495800"/>
            <a:ext cx="3962400" cy="155427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marL="285750" indent="-285750">
              <a:spcAft>
                <a:spcPts val="600"/>
              </a:spcAft>
              <a:buFont typeface="Wingdings" pitchFamily="2" charset="2"/>
              <a:buChar char="§"/>
            </a:pPr>
            <a:r>
              <a:rPr lang="en-US" dirty="0">
                <a:latin typeface="Arial Narrow" pitchFamily="34" charset="0"/>
              </a:rPr>
              <a:t>MSDSs must be current (no more than 3 years old), complete, and readily available to workers</a:t>
            </a:r>
          </a:p>
          <a:p>
            <a:pPr marL="285750" indent="-285750">
              <a:spcAft>
                <a:spcPts val="600"/>
              </a:spcAft>
              <a:buFont typeface="Wingdings" pitchFamily="2" charset="2"/>
              <a:buChar char="§"/>
            </a:pPr>
            <a:r>
              <a:rPr lang="en-US" dirty="0">
                <a:latin typeface="Arial Narrow" pitchFamily="34" charset="0"/>
              </a:rPr>
              <a:t>The MSDS must be made available and accessible to all workers.</a:t>
            </a:r>
          </a:p>
        </p:txBody>
      </p:sp>
      <p:pic>
        <p:nvPicPr>
          <p:cNvPr id="2050" name="Picture 2"/>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71677" y="5029200"/>
            <a:ext cx="1456271" cy="16280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ontent Placeholder 5"/>
          <p:cNvSpPr>
            <a:spLocks noGrp="1"/>
          </p:cNvSpPr>
          <p:nvPr>
            <p:ph sz="half" idx="1"/>
            <p:custDataLst>
              <p:tags r:id="rId5"/>
            </p:custDataLst>
          </p:nvPr>
        </p:nvSpPr>
        <p:spPr>
          <a:xfrm>
            <a:off x="457200" y="1295400"/>
            <a:ext cx="4038600" cy="4754672"/>
          </a:xfrm>
        </p:spPr>
        <p:txBody>
          <a:bodyPr>
            <a:normAutofit/>
          </a:bodyPr>
          <a:lstStyle/>
          <a:p>
            <a:pPr>
              <a:lnSpc>
                <a:spcPct val="110000"/>
              </a:lnSpc>
              <a:spcBef>
                <a:spcPts val="0"/>
              </a:spcBef>
            </a:pPr>
            <a:r>
              <a:rPr lang="en-US" sz="1800" dirty="0">
                <a:cs typeface="Arial" panose="020B0604020202020204" pitchFamily="34" charset="0"/>
              </a:rPr>
              <a:t>A </a:t>
            </a:r>
            <a:r>
              <a:rPr lang="en-US" sz="1800" b="1" dirty="0">
                <a:cs typeface="Arial" panose="020B0604020202020204" pitchFamily="34" charset="0"/>
              </a:rPr>
              <a:t>Material Safety Data Sheet </a:t>
            </a:r>
            <a:r>
              <a:rPr lang="en-US" sz="1800" dirty="0">
                <a:cs typeface="Arial" panose="020B0604020202020204" pitchFamily="34" charset="0"/>
              </a:rPr>
              <a:t>is a technical bulletin that provides specific hazard information, safe handling information, and emergency procedures for a controlled product. Since the MSDS contains detailed health and safety information specific to each controlled product, it should be used as a key source of information for developing training programs and safe work procedures. It is also a valuable source of health and safety information for workers, health  and safety committees, and  emergency         service personnel.</a:t>
            </a:r>
            <a:endParaRPr lang="en-US" dirty="0"/>
          </a:p>
        </p:txBody>
      </p:sp>
    </p:spTree>
    <p:custDataLst>
      <p:tags r:id="rId1"/>
    </p:custDataLst>
    <p:extLst>
      <p:ext uri="{BB962C8B-B14F-4D97-AF65-F5344CB8AC3E}">
        <p14:creationId xmlns:p14="http://schemas.microsoft.com/office/powerpoint/2010/main" val="3091422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Effect transition="in" filter="fade">
                                      <p:cBhvr>
                                        <p:cTn id="49" dur="1000"/>
                                        <p:tgtEl>
                                          <p:spTgt spid="3">
                                            <p:txEl>
                                              <p:pRg st="5" end="5"/>
                                            </p:txEl>
                                          </p:spTgt>
                                        </p:tgtEl>
                                      </p:cBhvr>
                                    </p:animEffect>
                                    <p:anim calcmode="lin" valueType="num">
                                      <p:cBhvr>
                                        <p:cTn id="5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6" end="6"/>
                                            </p:txEl>
                                          </p:spTgt>
                                        </p:tgtEl>
                                        <p:attrNameLst>
                                          <p:attrName>style.visibility</p:attrName>
                                        </p:attrNameLst>
                                      </p:cBhvr>
                                      <p:to>
                                        <p:strVal val="visible"/>
                                      </p:to>
                                    </p:set>
                                    <p:animEffect transition="in" filter="fade">
                                      <p:cBhvr>
                                        <p:cTn id="56" dur="1000"/>
                                        <p:tgtEl>
                                          <p:spTgt spid="3">
                                            <p:txEl>
                                              <p:pRg st="6" end="6"/>
                                            </p:txEl>
                                          </p:spTgt>
                                        </p:tgtEl>
                                      </p:cBhvr>
                                    </p:animEffect>
                                    <p:anim calcmode="lin" valueType="num">
                                      <p:cBhvr>
                                        <p:cTn id="5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grpId="0" nodeType="click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1000" fill="hold"/>
                                        <p:tgtEl>
                                          <p:spTgt spid="5"/>
                                        </p:tgtEl>
                                        <p:attrNameLst>
                                          <p:attrName>ppt_w</p:attrName>
                                        </p:attrNameLst>
                                      </p:cBhvr>
                                      <p:tavLst>
                                        <p:tav tm="0">
                                          <p:val>
                                            <p:fltVal val="0"/>
                                          </p:val>
                                        </p:tav>
                                        <p:tav tm="100000">
                                          <p:val>
                                            <p:strVal val="#ppt_w"/>
                                          </p:val>
                                        </p:tav>
                                      </p:tavLst>
                                    </p:anim>
                                    <p:anim calcmode="lin" valueType="num">
                                      <p:cBhvr>
                                        <p:cTn id="64" dur="1000" fill="hold"/>
                                        <p:tgtEl>
                                          <p:spTgt spid="5"/>
                                        </p:tgtEl>
                                        <p:attrNameLst>
                                          <p:attrName>ppt_h</p:attrName>
                                        </p:attrNameLst>
                                      </p:cBhvr>
                                      <p:tavLst>
                                        <p:tav tm="0">
                                          <p:val>
                                            <p:fltVal val="0"/>
                                          </p:val>
                                        </p:tav>
                                        <p:tav tm="100000">
                                          <p:val>
                                            <p:strVal val="#ppt_h"/>
                                          </p:val>
                                        </p:tav>
                                      </p:tavLst>
                                    </p:anim>
                                    <p:anim calcmode="lin" valueType="num">
                                      <p:cBhvr>
                                        <p:cTn id="65" dur="1000" fill="hold"/>
                                        <p:tgtEl>
                                          <p:spTgt spid="5"/>
                                        </p:tgtEl>
                                        <p:attrNameLst>
                                          <p:attrName>style.rotation</p:attrName>
                                        </p:attrNameLst>
                                      </p:cBhvr>
                                      <p:tavLst>
                                        <p:tav tm="0">
                                          <p:val>
                                            <p:fltVal val="90"/>
                                          </p:val>
                                        </p:tav>
                                        <p:tav tm="100000">
                                          <p:val>
                                            <p:fltVal val="0"/>
                                          </p:val>
                                        </p:tav>
                                      </p:tavLst>
                                    </p:anim>
                                    <p:animEffect transition="in" filter="fade">
                                      <p:cBhvr>
                                        <p:cTn id="6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57200" y="274638"/>
            <a:ext cx="8229600" cy="944562"/>
          </a:xfrm>
        </p:spPr>
        <p:txBody>
          <a:bodyPr/>
          <a:lstStyle/>
          <a:p>
            <a:r>
              <a:rPr lang="en-US" dirty="0">
                <a:solidFill>
                  <a:schemeClr val="bg1">
                    <a:lumMod val="50000"/>
                  </a:schemeClr>
                </a:solidFill>
              </a:rPr>
              <a:t>Where to Find an MSDS</a:t>
            </a:r>
            <a:endParaRPr lang="en-US" dirty="0"/>
          </a:p>
        </p:txBody>
      </p:sp>
      <p:sp>
        <p:nvSpPr>
          <p:cNvPr id="5" name="Content Placeholder 4"/>
          <p:cNvSpPr>
            <a:spLocks noGrp="1"/>
          </p:cNvSpPr>
          <p:nvPr>
            <p:ph sz="quarter" idx="13"/>
            <p:custDataLst>
              <p:tags r:id="rId3"/>
            </p:custDataLst>
          </p:nvPr>
        </p:nvSpPr>
        <p:spPr>
          <a:xfrm>
            <a:off x="457200" y="1295400"/>
            <a:ext cx="6248400" cy="4876799"/>
          </a:xfrm>
        </p:spPr>
        <p:txBody>
          <a:bodyPr>
            <a:normAutofit/>
          </a:bodyPr>
          <a:lstStyle/>
          <a:p>
            <a:r>
              <a:rPr lang="en-US" sz="1900" dirty="0">
                <a:solidFill>
                  <a:schemeClr val="tx1">
                    <a:lumMod val="75000"/>
                    <a:lumOff val="25000"/>
                  </a:schemeClr>
                </a:solidFill>
                <a:cs typeface="Arial" panose="020B0604020202020204" pitchFamily="34" charset="0"/>
              </a:rPr>
              <a:t>Employers may use an electronic database to store MSDSs. In this case, it is essential that workers are provided information on accessing such a database to retrieve an MSDS. A hard copy of the MSDS should always be on hand when working with a controlled product in case electronic files are not accessible (e.g., the system is down).</a:t>
            </a:r>
          </a:p>
          <a:p>
            <a:r>
              <a:rPr lang="en-CA" sz="1900" dirty="0">
                <a:solidFill>
                  <a:schemeClr val="tx1">
                    <a:lumMod val="75000"/>
                    <a:lumOff val="25000"/>
                  </a:schemeClr>
                </a:solidFill>
                <a:cs typeface="Arial" panose="020B0604020202020204" pitchFamily="34" charset="0"/>
              </a:rPr>
              <a:t>The MSDS:</a:t>
            </a:r>
            <a:endParaRPr lang="en-US" sz="1900" dirty="0">
              <a:solidFill>
                <a:schemeClr val="tx1">
                  <a:lumMod val="75000"/>
                  <a:lumOff val="25000"/>
                </a:schemeClr>
              </a:solidFill>
              <a:cs typeface="Arial" panose="020B0604020202020204" pitchFamily="34" charset="0"/>
            </a:endParaRPr>
          </a:p>
          <a:p>
            <a:pPr marL="342900" indent="-342900">
              <a:buClr>
                <a:schemeClr val="tx1">
                  <a:lumMod val="75000"/>
                  <a:lumOff val="25000"/>
                </a:schemeClr>
              </a:buClr>
              <a:buFont typeface="Arial" pitchFamily="34" charset="0"/>
              <a:buChar char="•"/>
            </a:pPr>
            <a:r>
              <a:rPr lang="en-US" sz="1900" dirty="0">
                <a:solidFill>
                  <a:schemeClr val="tx1">
                    <a:lumMod val="75000"/>
                    <a:lumOff val="25000"/>
                  </a:schemeClr>
                </a:solidFill>
                <a:cs typeface="Arial" panose="020B0604020202020204" pitchFamily="34" charset="0"/>
              </a:rPr>
              <a:t>Provides detailed information on the hazards of a controlled product</a:t>
            </a:r>
          </a:p>
          <a:p>
            <a:pPr marL="342900" indent="-342900">
              <a:buClr>
                <a:schemeClr val="tx1">
                  <a:lumMod val="75000"/>
                  <a:lumOff val="25000"/>
                </a:schemeClr>
              </a:buClr>
              <a:buFont typeface="Arial" pitchFamily="34" charset="0"/>
              <a:buChar char="•"/>
            </a:pPr>
            <a:r>
              <a:rPr lang="en-US" sz="1900" dirty="0">
                <a:solidFill>
                  <a:schemeClr val="tx1">
                    <a:lumMod val="75000"/>
                    <a:lumOff val="25000"/>
                  </a:schemeClr>
                </a:solidFill>
                <a:cs typeface="Arial" panose="020B0604020202020204" pitchFamily="34" charset="0"/>
              </a:rPr>
              <a:t>An important element for developing safe work procedures and control measures</a:t>
            </a:r>
          </a:p>
          <a:p>
            <a:pPr marL="342900" indent="-342900">
              <a:buClr>
                <a:schemeClr val="tx1">
                  <a:lumMod val="75000"/>
                  <a:lumOff val="25000"/>
                </a:schemeClr>
              </a:buClr>
              <a:buFont typeface="Arial" pitchFamily="34" charset="0"/>
              <a:buChar char="•"/>
            </a:pPr>
            <a:r>
              <a:rPr lang="en-US" sz="1900" dirty="0">
                <a:solidFill>
                  <a:schemeClr val="tx1">
                    <a:lumMod val="75000"/>
                    <a:lumOff val="25000"/>
                  </a:schemeClr>
                </a:solidFill>
                <a:cs typeface="Arial" panose="020B0604020202020204" pitchFamily="34" charset="0"/>
              </a:rPr>
              <a:t>A key element of worker education and training</a:t>
            </a:r>
          </a:p>
          <a:p>
            <a:endParaRPr lang="en-US" sz="800" dirty="0">
              <a:solidFill>
                <a:schemeClr val="tx1">
                  <a:lumMod val="75000"/>
                  <a:lumOff val="25000"/>
                </a:schemeClr>
              </a:solidFill>
              <a:cs typeface="Arial" panose="020B0604020202020204" pitchFamily="34" charset="0"/>
            </a:endParaRPr>
          </a:p>
          <a:p>
            <a:r>
              <a:rPr lang="en-US" sz="1900" dirty="0">
                <a:solidFill>
                  <a:schemeClr val="tx1">
                    <a:lumMod val="75000"/>
                    <a:lumOff val="25000"/>
                  </a:schemeClr>
                </a:solidFill>
                <a:cs typeface="Arial" panose="020B0604020202020204" pitchFamily="34" charset="0"/>
              </a:rPr>
              <a:t>Halton District School Board uses </a:t>
            </a:r>
            <a:r>
              <a:rPr lang="en-US" sz="1900" dirty="0">
                <a:solidFill>
                  <a:schemeClr val="tx1">
                    <a:lumMod val="75000"/>
                    <a:lumOff val="25000"/>
                  </a:schemeClr>
                </a:solidFill>
                <a:cs typeface="Arial" panose="020B0604020202020204" pitchFamily="34" charset="0"/>
                <a:hlinkClick r:id="rId5"/>
              </a:rPr>
              <a:t>“MSDS Request”</a:t>
            </a:r>
            <a:r>
              <a:rPr lang="en-US" sz="1900" dirty="0">
                <a:solidFill>
                  <a:schemeClr val="tx1">
                    <a:lumMod val="75000"/>
                    <a:lumOff val="25000"/>
                  </a:schemeClr>
                </a:solidFill>
                <a:cs typeface="Arial" panose="020B0604020202020204" pitchFamily="34" charset="0"/>
              </a:rPr>
              <a:t> on </a:t>
            </a:r>
            <a:r>
              <a:rPr lang="en-US" sz="1900" dirty="0">
                <a:solidFill>
                  <a:schemeClr val="tx1">
                    <a:lumMod val="75000"/>
                    <a:lumOff val="25000"/>
                  </a:schemeClr>
                </a:solidFill>
                <a:cs typeface="Arial" panose="020B0604020202020204" pitchFamily="34" charset="0"/>
                <a:hlinkClick r:id="rId6"/>
              </a:rPr>
              <a:t>MyHDSB</a:t>
            </a:r>
            <a:r>
              <a:rPr lang="en-US" sz="1900" dirty="0">
                <a:solidFill>
                  <a:schemeClr val="tx1">
                    <a:lumMod val="75000"/>
                    <a:lumOff val="25000"/>
                  </a:schemeClr>
                </a:solidFill>
                <a:cs typeface="Arial" panose="020B0604020202020204" pitchFamily="34" charset="0"/>
              </a:rPr>
              <a:t> to store electronic copies of all MSDS. </a:t>
            </a:r>
          </a:p>
        </p:txBody>
      </p:sp>
      <p:pic>
        <p:nvPicPr>
          <p:cNvPr id="307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59629" y="2286000"/>
            <a:ext cx="2514080"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631531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wipe(down)">
                                      <p:cBhvr>
                                        <p:cTn id="7" dur="580">
                                          <p:stCondLst>
                                            <p:cond delay="0"/>
                                          </p:stCondLst>
                                        </p:cTn>
                                        <p:tgtEl>
                                          <p:spTgt spid="3074"/>
                                        </p:tgtEl>
                                      </p:cBhvr>
                                    </p:animEffect>
                                    <p:anim calcmode="lin" valueType="num">
                                      <p:cBhvr>
                                        <p:cTn id="8" dur="1822" tmFilter="0,0; 0.14,0.36; 0.43,0.73; 0.71,0.91; 1.0,1.0">
                                          <p:stCondLst>
                                            <p:cond delay="0"/>
                                          </p:stCondLst>
                                        </p:cTn>
                                        <p:tgtEl>
                                          <p:spTgt spid="307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07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07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07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074"/>
                                        </p:tgtEl>
                                        <p:attrNameLst>
                                          <p:attrName>ppt_y</p:attrName>
                                        </p:attrNameLst>
                                      </p:cBhvr>
                                      <p:tavLst>
                                        <p:tav tm="0" fmla="#ppt_y-sin(pi*$)/81">
                                          <p:val>
                                            <p:fltVal val="0"/>
                                          </p:val>
                                        </p:tav>
                                        <p:tav tm="100000">
                                          <p:val>
                                            <p:fltVal val="1"/>
                                          </p:val>
                                        </p:tav>
                                      </p:tavLst>
                                    </p:anim>
                                    <p:animScale>
                                      <p:cBhvr>
                                        <p:cTn id="13" dur="26">
                                          <p:stCondLst>
                                            <p:cond delay="650"/>
                                          </p:stCondLst>
                                        </p:cTn>
                                        <p:tgtEl>
                                          <p:spTgt spid="3074"/>
                                        </p:tgtEl>
                                      </p:cBhvr>
                                      <p:to x="100000" y="60000"/>
                                    </p:animScale>
                                    <p:animScale>
                                      <p:cBhvr>
                                        <p:cTn id="14" dur="166" decel="50000">
                                          <p:stCondLst>
                                            <p:cond delay="676"/>
                                          </p:stCondLst>
                                        </p:cTn>
                                        <p:tgtEl>
                                          <p:spTgt spid="3074"/>
                                        </p:tgtEl>
                                      </p:cBhvr>
                                      <p:to x="100000" y="100000"/>
                                    </p:animScale>
                                    <p:animScale>
                                      <p:cBhvr>
                                        <p:cTn id="15" dur="26">
                                          <p:stCondLst>
                                            <p:cond delay="1312"/>
                                          </p:stCondLst>
                                        </p:cTn>
                                        <p:tgtEl>
                                          <p:spTgt spid="3074"/>
                                        </p:tgtEl>
                                      </p:cBhvr>
                                      <p:to x="100000" y="80000"/>
                                    </p:animScale>
                                    <p:animScale>
                                      <p:cBhvr>
                                        <p:cTn id="16" dur="166" decel="50000">
                                          <p:stCondLst>
                                            <p:cond delay="1338"/>
                                          </p:stCondLst>
                                        </p:cTn>
                                        <p:tgtEl>
                                          <p:spTgt spid="3074"/>
                                        </p:tgtEl>
                                      </p:cBhvr>
                                      <p:to x="100000" y="100000"/>
                                    </p:animScale>
                                    <p:animScale>
                                      <p:cBhvr>
                                        <p:cTn id="17" dur="26">
                                          <p:stCondLst>
                                            <p:cond delay="1642"/>
                                          </p:stCondLst>
                                        </p:cTn>
                                        <p:tgtEl>
                                          <p:spTgt spid="3074"/>
                                        </p:tgtEl>
                                      </p:cBhvr>
                                      <p:to x="100000" y="90000"/>
                                    </p:animScale>
                                    <p:animScale>
                                      <p:cBhvr>
                                        <p:cTn id="18" dur="166" decel="50000">
                                          <p:stCondLst>
                                            <p:cond delay="1668"/>
                                          </p:stCondLst>
                                        </p:cTn>
                                        <p:tgtEl>
                                          <p:spTgt spid="3074"/>
                                        </p:tgtEl>
                                      </p:cBhvr>
                                      <p:to x="100000" y="100000"/>
                                    </p:animScale>
                                    <p:animScale>
                                      <p:cBhvr>
                                        <p:cTn id="19" dur="26">
                                          <p:stCondLst>
                                            <p:cond delay="1808"/>
                                          </p:stCondLst>
                                        </p:cTn>
                                        <p:tgtEl>
                                          <p:spTgt spid="3074"/>
                                        </p:tgtEl>
                                      </p:cBhvr>
                                      <p:to x="100000" y="95000"/>
                                    </p:animScale>
                                    <p:animScale>
                                      <p:cBhvr>
                                        <p:cTn id="20" dur="166" decel="50000">
                                          <p:stCondLst>
                                            <p:cond delay="1834"/>
                                          </p:stCondLst>
                                        </p:cTn>
                                        <p:tgtEl>
                                          <p:spTgt spid="307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Effect transition="in" filter="fade">
                                      <p:cBhvr>
                                        <p:cTn id="25" dur="1000"/>
                                        <p:tgtEl>
                                          <p:spTgt spid="5">
                                            <p:txEl>
                                              <p:pRg st="0" end="0"/>
                                            </p:txEl>
                                          </p:spTgt>
                                        </p:tgtEl>
                                      </p:cBhvr>
                                    </p:animEffect>
                                    <p:anim calcmode="lin" valueType="num">
                                      <p:cBhvr>
                                        <p:cTn id="26"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7"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5">
                                            <p:txEl>
                                              <p:pRg st="1" end="1"/>
                                            </p:txEl>
                                          </p:spTgt>
                                        </p:tgtEl>
                                        <p:attrNameLst>
                                          <p:attrName>style.visibility</p:attrName>
                                        </p:attrNameLst>
                                      </p:cBhvr>
                                      <p:to>
                                        <p:strVal val="visible"/>
                                      </p:to>
                                    </p:set>
                                    <p:animEffect transition="in" filter="fade">
                                      <p:cBhvr>
                                        <p:cTn id="32" dur="1000"/>
                                        <p:tgtEl>
                                          <p:spTgt spid="5">
                                            <p:txEl>
                                              <p:pRg st="1" end="1"/>
                                            </p:txEl>
                                          </p:spTgt>
                                        </p:tgtEl>
                                      </p:cBhvr>
                                    </p:animEffect>
                                    <p:anim calcmode="lin" valueType="num">
                                      <p:cBhvr>
                                        <p:cTn id="33"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5">
                                            <p:txEl>
                                              <p:pRg st="2" end="2"/>
                                            </p:txEl>
                                          </p:spTgt>
                                        </p:tgtEl>
                                        <p:attrNameLst>
                                          <p:attrName>style.visibility</p:attrName>
                                        </p:attrNameLst>
                                      </p:cBhvr>
                                      <p:to>
                                        <p:strVal val="visible"/>
                                      </p:to>
                                    </p:set>
                                    <p:animEffect transition="in" filter="fade">
                                      <p:cBhvr>
                                        <p:cTn id="39" dur="1000"/>
                                        <p:tgtEl>
                                          <p:spTgt spid="5">
                                            <p:txEl>
                                              <p:pRg st="2" end="2"/>
                                            </p:txEl>
                                          </p:spTgt>
                                        </p:tgtEl>
                                      </p:cBhvr>
                                    </p:animEffect>
                                    <p:anim calcmode="lin" valueType="num">
                                      <p:cBhvr>
                                        <p:cTn id="40"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5">
                                            <p:txEl>
                                              <p:pRg st="3" end="3"/>
                                            </p:txEl>
                                          </p:spTgt>
                                        </p:tgtEl>
                                        <p:attrNameLst>
                                          <p:attrName>style.visibility</p:attrName>
                                        </p:attrNameLst>
                                      </p:cBhvr>
                                      <p:to>
                                        <p:strVal val="visible"/>
                                      </p:to>
                                    </p:set>
                                    <p:animEffect transition="in" filter="fade">
                                      <p:cBhvr>
                                        <p:cTn id="46" dur="1000"/>
                                        <p:tgtEl>
                                          <p:spTgt spid="5">
                                            <p:txEl>
                                              <p:pRg st="3" end="3"/>
                                            </p:txEl>
                                          </p:spTgt>
                                        </p:tgtEl>
                                      </p:cBhvr>
                                    </p:animEffect>
                                    <p:anim calcmode="lin" valueType="num">
                                      <p:cBhvr>
                                        <p:cTn id="47"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5">
                                            <p:txEl>
                                              <p:pRg st="4" end="4"/>
                                            </p:txEl>
                                          </p:spTgt>
                                        </p:tgtEl>
                                        <p:attrNameLst>
                                          <p:attrName>style.visibility</p:attrName>
                                        </p:attrNameLst>
                                      </p:cBhvr>
                                      <p:to>
                                        <p:strVal val="visible"/>
                                      </p:to>
                                    </p:set>
                                    <p:animEffect transition="in" filter="fade">
                                      <p:cBhvr>
                                        <p:cTn id="53" dur="1000"/>
                                        <p:tgtEl>
                                          <p:spTgt spid="5">
                                            <p:txEl>
                                              <p:pRg st="4" end="4"/>
                                            </p:txEl>
                                          </p:spTgt>
                                        </p:tgtEl>
                                      </p:cBhvr>
                                    </p:animEffect>
                                    <p:anim calcmode="lin" valueType="num">
                                      <p:cBhvr>
                                        <p:cTn id="54"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55"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5">
                                            <p:txEl>
                                              <p:pRg st="6" end="6"/>
                                            </p:txEl>
                                          </p:spTgt>
                                        </p:tgtEl>
                                        <p:attrNameLst>
                                          <p:attrName>style.visibility</p:attrName>
                                        </p:attrNameLst>
                                      </p:cBhvr>
                                      <p:to>
                                        <p:strVal val="visible"/>
                                      </p:to>
                                    </p:set>
                                    <p:animEffect transition="in" filter="fade">
                                      <p:cBhvr>
                                        <p:cTn id="60" dur="1000"/>
                                        <p:tgtEl>
                                          <p:spTgt spid="5">
                                            <p:txEl>
                                              <p:pRg st="6" end="6"/>
                                            </p:txEl>
                                          </p:spTgt>
                                        </p:tgtEl>
                                      </p:cBhvr>
                                    </p:animEffect>
                                    <p:anim calcmode="lin" valueType="num">
                                      <p:cBhvr>
                                        <p:cTn id="61"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62"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74949" y="3426835"/>
            <a:ext cx="1520649" cy="1409700"/>
          </a:xfrm>
          <a:prstGeom prst="rect">
            <a:avLst/>
          </a:prstGeom>
        </p:spPr>
      </p:pic>
      <p:pic>
        <p:nvPicPr>
          <p:cNvPr id="4099"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64111" y="3703060"/>
            <a:ext cx="1700213" cy="1700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custDataLst>
              <p:tags r:id="rId2"/>
            </p:custDataLst>
          </p:nvPr>
        </p:nvSpPr>
        <p:spPr>
          <a:xfrm>
            <a:off x="457200" y="0"/>
            <a:ext cx="8229600" cy="944562"/>
          </a:xfrm>
        </p:spPr>
        <p:txBody>
          <a:bodyPr/>
          <a:lstStyle/>
          <a:p>
            <a:r>
              <a:rPr lang="en-CA" dirty="0">
                <a:solidFill>
                  <a:schemeClr val="bg1">
                    <a:lumMod val="50000"/>
                  </a:schemeClr>
                </a:solidFill>
              </a:rPr>
              <a:t>Partial Exemptions</a:t>
            </a:r>
            <a:endParaRPr lang="en-US" dirty="0"/>
          </a:p>
        </p:txBody>
      </p:sp>
      <p:sp>
        <p:nvSpPr>
          <p:cNvPr id="5" name="Content Placeholder 4"/>
          <p:cNvSpPr>
            <a:spLocks noGrp="1"/>
          </p:cNvSpPr>
          <p:nvPr>
            <p:ph sz="quarter" idx="13"/>
            <p:custDataLst>
              <p:tags r:id="rId3"/>
            </p:custDataLst>
          </p:nvPr>
        </p:nvSpPr>
        <p:spPr>
          <a:xfrm>
            <a:off x="1371600" y="988435"/>
            <a:ext cx="7391400" cy="4876799"/>
          </a:xfrm>
        </p:spPr>
        <p:txBody>
          <a:bodyPr>
            <a:normAutofit fontScale="92500" lnSpcReduction="10000"/>
          </a:bodyPr>
          <a:lstStyle/>
          <a:p>
            <a:r>
              <a:rPr lang="en-CA" sz="2000" dirty="0">
                <a:solidFill>
                  <a:schemeClr val="tx1">
                    <a:lumMod val="75000"/>
                    <a:lumOff val="25000"/>
                  </a:schemeClr>
                </a:solidFill>
              </a:rPr>
              <a:t>Some products are already covered by other labelling legislation and do not require WHMIS labels and MSDSs. However, Provincial legislation requires employers to educate and train workers about the hazards of partially exempt products, and safe work procedures. Partially exempt products still require Workplace Labels.</a:t>
            </a:r>
          </a:p>
          <a:p>
            <a:endParaRPr lang="en-CA" sz="900" dirty="0">
              <a:solidFill>
                <a:schemeClr val="tx1">
                  <a:lumMod val="75000"/>
                  <a:lumOff val="25000"/>
                </a:schemeClr>
              </a:solidFill>
            </a:endParaRPr>
          </a:p>
          <a:p>
            <a:pPr marL="342900" lvl="4" indent="-342900">
              <a:buClr>
                <a:schemeClr val="tx1">
                  <a:lumMod val="75000"/>
                  <a:lumOff val="25000"/>
                </a:schemeClr>
              </a:buClr>
              <a:buFont typeface="Arial" pitchFamily="34" charset="0"/>
              <a:buChar char="•"/>
            </a:pPr>
            <a:r>
              <a:rPr lang="en-US" sz="2000" dirty="0">
                <a:solidFill>
                  <a:schemeClr val="tx1">
                    <a:lumMod val="75000"/>
                    <a:lumOff val="25000"/>
                  </a:schemeClr>
                </a:solidFill>
              </a:rPr>
              <a:t>No WHMIS Supplier Label and MSDS Required</a:t>
            </a:r>
          </a:p>
          <a:p>
            <a:pPr marL="342900" lvl="3" indent="-342900">
              <a:buClr>
                <a:schemeClr val="tx1">
                  <a:lumMod val="75000"/>
                  <a:lumOff val="25000"/>
                </a:schemeClr>
              </a:buClr>
              <a:buFont typeface="Arial" pitchFamily="34" charset="0"/>
              <a:buChar char="•"/>
            </a:pPr>
            <a:r>
              <a:rPr lang="en-US" sz="2000" dirty="0">
                <a:solidFill>
                  <a:schemeClr val="tx1">
                    <a:lumMod val="75000"/>
                    <a:lumOff val="25000"/>
                  </a:schemeClr>
                </a:solidFill>
              </a:rPr>
              <a:t>Education &amp; Training and Workplace Labels Required</a:t>
            </a:r>
          </a:p>
          <a:p>
            <a:pPr>
              <a:buClr>
                <a:schemeClr val="accent1"/>
              </a:buClr>
            </a:pPr>
            <a:endParaRPr lang="en-US" sz="900" dirty="0">
              <a:solidFill>
                <a:schemeClr val="tx1">
                  <a:lumMod val="75000"/>
                  <a:lumOff val="25000"/>
                </a:schemeClr>
              </a:solidFill>
            </a:endParaRPr>
          </a:p>
          <a:p>
            <a:pPr>
              <a:buClr>
                <a:schemeClr val="accent1"/>
              </a:buClr>
            </a:pPr>
            <a:r>
              <a:rPr lang="en-US" sz="2000" dirty="0">
                <a:solidFill>
                  <a:schemeClr val="tx1">
                    <a:lumMod val="75000"/>
                    <a:lumOff val="25000"/>
                  </a:schemeClr>
                </a:solidFill>
              </a:rPr>
              <a:t>	Examples: </a:t>
            </a:r>
          </a:p>
          <a:p>
            <a:pPr marL="2857500" lvl="5" indent="-342900">
              <a:buClr>
                <a:schemeClr val="tx1">
                  <a:lumMod val="75000"/>
                  <a:lumOff val="25000"/>
                </a:schemeClr>
              </a:buClr>
            </a:pPr>
            <a:r>
              <a:rPr lang="en-US" dirty="0">
                <a:solidFill>
                  <a:schemeClr val="tx1">
                    <a:lumMod val="75000"/>
                    <a:lumOff val="25000"/>
                  </a:schemeClr>
                </a:solidFill>
              </a:rPr>
              <a:t>Some Consumer Products</a:t>
            </a:r>
          </a:p>
          <a:p>
            <a:pPr marL="2857500" lvl="5" indent="-342900">
              <a:buClr>
                <a:schemeClr val="tx1">
                  <a:lumMod val="75000"/>
                  <a:lumOff val="25000"/>
                </a:schemeClr>
              </a:buClr>
            </a:pPr>
            <a:r>
              <a:rPr lang="en-US" dirty="0">
                <a:solidFill>
                  <a:schemeClr val="tx1">
                    <a:lumMod val="75000"/>
                    <a:lumOff val="25000"/>
                  </a:schemeClr>
                </a:solidFill>
              </a:rPr>
              <a:t>Cosmetics</a:t>
            </a:r>
          </a:p>
          <a:p>
            <a:pPr marL="2857500" lvl="5" indent="-342900">
              <a:buClr>
                <a:schemeClr val="tx1">
                  <a:lumMod val="75000"/>
                  <a:lumOff val="25000"/>
                </a:schemeClr>
              </a:buClr>
            </a:pPr>
            <a:r>
              <a:rPr lang="en-US" dirty="0">
                <a:solidFill>
                  <a:schemeClr val="tx1">
                    <a:lumMod val="75000"/>
                    <a:lumOff val="25000"/>
                  </a:schemeClr>
                </a:solidFill>
              </a:rPr>
              <a:t>Food and Drugs</a:t>
            </a:r>
          </a:p>
          <a:p>
            <a:pPr marL="2857500" lvl="5" indent="-342900">
              <a:buClr>
                <a:schemeClr val="tx1">
                  <a:lumMod val="75000"/>
                  <a:lumOff val="25000"/>
                </a:schemeClr>
              </a:buClr>
            </a:pPr>
            <a:r>
              <a:rPr lang="en-US" dirty="0">
                <a:solidFill>
                  <a:schemeClr val="tx1">
                    <a:lumMod val="75000"/>
                    <a:lumOff val="25000"/>
                  </a:schemeClr>
                </a:solidFill>
              </a:rPr>
              <a:t>Medical Devices</a:t>
            </a:r>
          </a:p>
          <a:p>
            <a:pPr marL="2857500" lvl="5" indent="-342900">
              <a:buClr>
                <a:schemeClr val="tx1">
                  <a:lumMod val="75000"/>
                  <a:lumOff val="25000"/>
                </a:schemeClr>
              </a:buClr>
            </a:pPr>
            <a:r>
              <a:rPr lang="en-US" dirty="0">
                <a:solidFill>
                  <a:schemeClr val="tx1">
                    <a:lumMod val="75000"/>
                    <a:lumOff val="25000"/>
                  </a:schemeClr>
                </a:solidFill>
              </a:rPr>
              <a:t>Radioactive Substances</a:t>
            </a:r>
          </a:p>
          <a:p>
            <a:pPr marL="2857500" lvl="5" indent="-342900">
              <a:buClr>
                <a:schemeClr val="tx1">
                  <a:lumMod val="75000"/>
                  <a:lumOff val="25000"/>
                </a:schemeClr>
              </a:buClr>
            </a:pPr>
            <a:r>
              <a:rPr lang="en-US" dirty="0">
                <a:solidFill>
                  <a:schemeClr val="tx1">
                    <a:lumMod val="75000"/>
                    <a:lumOff val="25000"/>
                  </a:schemeClr>
                </a:solidFill>
              </a:rPr>
              <a:t>Pesticides</a:t>
            </a:r>
          </a:p>
          <a:p>
            <a:pPr marL="2857500" lvl="5" indent="-342900">
              <a:buClr>
                <a:schemeClr val="tx1">
                  <a:lumMod val="75000"/>
                  <a:lumOff val="25000"/>
                </a:schemeClr>
              </a:buClr>
            </a:pPr>
            <a:r>
              <a:rPr lang="en-US" dirty="0">
                <a:solidFill>
                  <a:schemeClr val="tx1">
                    <a:lumMod val="75000"/>
                    <a:lumOff val="25000"/>
                  </a:schemeClr>
                </a:solidFill>
              </a:rPr>
              <a:t>Explosives</a:t>
            </a:r>
          </a:p>
          <a:p>
            <a:endParaRPr lang="en-US" dirty="0">
              <a:solidFill>
                <a:prstClr val="white"/>
              </a:solidFill>
              <a:cs typeface="Arial" panose="020B0604020202020204" pitchFamily="34" charset="0"/>
            </a:endParaRPr>
          </a:p>
          <a:p>
            <a:endParaRPr lang="en-US" dirty="0"/>
          </a:p>
        </p:txBody>
      </p:sp>
      <p:pic>
        <p:nvPicPr>
          <p:cNvPr id="4098"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85785" y="4269798"/>
            <a:ext cx="1133475" cy="1133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541865">
            <a:off x="982892" y="5188598"/>
            <a:ext cx="2072736" cy="1036368"/>
          </a:xfrm>
          <a:prstGeom prst="rect">
            <a:avLst/>
          </a:prstGeom>
        </p:spPr>
      </p:pic>
      <p:pic>
        <p:nvPicPr>
          <p:cNvPr id="410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64111" y="4412722"/>
            <a:ext cx="1901825" cy="196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1383702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1000"/>
                                        <p:tgtEl>
                                          <p:spTgt spid="5">
                                            <p:txEl>
                                              <p:pRg st="2" end="2"/>
                                            </p:txEl>
                                          </p:spTgt>
                                        </p:tgtEl>
                                      </p:cBhvr>
                                    </p:animEffect>
                                    <p:anim calcmode="lin" valueType="num">
                                      <p:cBhvr>
                                        <p:cTn id="13"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fade">
                                      <p:cBhvr>
                                        <p:cTn id="17" dur="1000"/>
                                        <p:tgtEl>
                                          <p:spTgt spid="5">
                                            <p:txEl>
                                              <p:pRg st="3" end="3"/>
                                            </p:txEl>
                                          </p:spTgt>
                                        </p:tgtEl>
                                      </p:cBhvr>
                                    </p:animEffect>
                                    <p:anim calcmode="lin" valueType="num">
                                      <p:cBhvr>
                                        <p:cTn id="18"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5">
                                            <p:txEl>
                                              <p:pRg st="5" end="5"/>
                                            </p:txEl>
                                          </p:spTgt>
                                        </p:tgtEl>
                                        <p:attrNameLst>
                                          <p:attrName>style.visibility</p:attrName>
                                        </p:attrNameLst>
                                      </p:cBhvr>
                                      <p:to>
                                        <p:strVal val="visible"/>
                                      </p:to>
                                    </p:set>
                                    <p:animEffect transition="in" filter="fade">
                                      <p:cBhvr>
                                        <p:cTn id="24" dur="1000"/>
                                        <p:tgtEl>
                                          <p:spTgt spid="5">
                                            <p:txEl>
                                              <p:pRg st="5" end="5"/>
                                            </p:txEl>
                                          </p:spTgt>
                                        </p:tgtEl>
                                      </p:cBhvr>
                                    </p:animEffect>
                                    <p:anim calcmode="lin" valueType="num">
                                      <p:cBhvr>
                                        <p:cTn id="25"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26" dur="1000" fill="hold"/>
                                        <p:tgtEl>
                                          <p:spTgt spid="5">
                                            <p:txEl>
                                              <p:pRg st="5" end="5"/>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5">
                                            <p:txEl>
                                              <p:pRg st="6" end="6"/>
                                            </p:txEl>
                                          </p:spTgt>
                                        </p:tgtEl>
                                        <p:attrNameLst>
                                          <p:attrName>style.visibility</p:attrName>
                                        </p:attrNameLst>
                                      </p:cBhvr>
                                      <p:to>
                                        <p:strVal val="visible"/>
                                      </p:to>
                                    </p:set>
                                    <p:animEffect transition="in" filter="fade">
                                      <p:cBhvr>
                                        <p:cTn id="29" dur="1000"/>
                                        <p:tgtEl>
                                          <p:spTgt spid="5">
                                            <p:txEl>
                                              <p:pRg st="6" end="6"/>
                                            </p:txEl>
                                          </p:spTgt>
                                        </p:tgtEl>
                                      </p:cBhvr>
                                    </p:animEffect>
                                    <p:anim calcmode="lin" valueType="num">
                                      <p:cBhvr>
                                        <p:cTn id="30"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5">
                                            <p:txEl>
                                              <p:pRg st="6" end="6"/>
                                            </p:tx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5">
                                            <p:txEl>
                                              <p:pRg st="7" end="7"/>
                                            </p:txEl>
                                          </p:spTgt>
                                        </p:tgtEl>
                                        <p:attrNameLst>
                                          <p:attrName>style.visibility</p:attrName>
                                        </p:attrNameLst>
                                      </p:cBhvr>
                                      <p:to>
                                        <p:strVal val="visible"/>
                                      </p:to>
                                    </p:set>
                                    <p:animEffect transition="in" filter="fade">
                                      <p:cBhvr>
                                        <p:cTn id="34" dur="1000"/>
                                        <p:tgtEl>
                                          <p:spTgt spid="5">
                                            <p:txEl>
                                              <p:pRg st="7" end="7"/>
                                            </p:txEl>
                                          </p:spTgt>
                                        </p:tgtEl>
                                      </p:cBhvr>
                                    </p:animEffect>
                                    <p:anim calcmode="lin" valueType="num">
                                      <p:cBhvr>
                                        <p:cTn id="35"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36" dur="1000" fill="hold"/>
                                        <p:tgtEl>
                                          <p:spTgt spid="5">
                                            <p:txEl>
                                              <p:pRg st="7" end="7"/>
                                            </p:txEl>
                                          </p:spTgt>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animEffect transition="in" filter="fade">
                                      <p:cBhvr>
                                        <p:cTn id="39" dur="1000"/>
                                        <p:tgtEl>
                                          <p:spTgt spid="5">
                                            <p:txEl>
                                              <p:pRg st="8" end="8"/>
                                            </p:txEl>
                                          </p:spTgt>
                                        </p:tgtEl>
                                      </p:cBhvr>
                                    </p:animEffect>
                                    <p:anim calcmode="lin" valueType="num">
                                      <p:cBhvr>
                                        <p:cTn id="40" dur="1000" fill="hold"/>
                                        <p:tgtEl>
                                          <p:spTgt spid="5">
                                            <p:txEl>
                                              <p:pRg st="8" end="8"/>
                                            </p:txEl>
                                          </p:spTgt>
                                        </p:tgtEl>
                                        <p:attrNameLst>
                                          <p:attrName>ppt_x</p:attrName>
                                        </p:attrNameLst>
                                      </p:cBhvr>
                                      <p:tavLst>
                                        <p:tav tm="0">
                                          <p:val>
                                            <p:strVal val="#ppt_x"/>
                                          </p:val>
                                        </p:tav>
                                        <p:tav tm="100000">
                                          <p:val>
                                            <p:strVal val="#ppt_x"/>
                                          </p:val>
                                        </p:tav>
                                      </p:tavLst>
                                    </p:anim>
                                    <p:anim calcmode="lin" valueType="num">
                                      <p:cBhvr>
                                        <p:cTn id="41" dur="1000" fill="hold"/>
                                        <p:tgtEl>
                                          <p:spTgt spid="5">
                                            <p:txEl>
                                              <p:pRg st="8" end="8"/>
                                            </p:txEl>
                                          </p:spTgt>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5">
                                            <p:txEl>
                                              <p:pRg st="9" end="9"/>
                                            </p:txEl>
                                          </p:spTgt>
                                        </p:tgtEl>
                                        <p:attrNameLst>
                                          <p:attrName>style.visibility</p:attrName>
                                        </p:attrNameLst>
                                      </p:cBhvr>
                                      <p:to>
                                        <p:strVal val="visible"/>
                                      </p:to>
                                    </p:set>
                                    <p:animEffect transition="in" filter="fade">
                                      <p:cBhvr>
                                        <p:cTn id="44" dur="1000"/>
                                        <p:tgtEl>
                                          <p:spTgt spid="5">
                                            <p:txEl>
                                              <p:pRg st="9" end="9"/>
                                            </p:txEl>
                                          </p:spTgt>
                                        </p:tgtEl>
                                      </p:cBhvr>
                                    </p:animEffect>
                                    <p:anim calcmode="lin" valueType="num">
                                      <p:cBhvr>
                                        <p:cTn id="45" dur="1000" fill="hold"/>
                                        <p:tgtEl>
                                          <p:spTgt spid="5">
                                            <p:txEl>
                                              <p:pRg st="9" end="9"/>
                                            </p:txEl>
                                          </p:spTgt>
                                        </p:tgtEl>
                                        <p:attrNameLst>
                                          <p:attrName>ppt_x</p:attrName>
                                        </p:attrNameLst>
                                      </p:cBhvr>
                                      <p:tavLst>
                                        <p:tav tm="0">
                                          <p:val>
                                            <p:strVal val="#ppt_x"/>
                                          </p:val>
                                        </p:tav>
                                        <p:tav tm="100000">
                                          <p:val>
                                            <p:strVal val="#ppt_x"/>
                                          </p:val>
                                        </p:tav>
                                      </p:tavLst>
                                    </p:anim>
                                    <p:anim calcmode="lin" valueType="num">
                                      <p:cBhvr>
                                        <p:cTn id="46" dur="1000" fill="hold"/>
                                        <p:tgtEl>
                                          <p:spTgt spid="5">
                                            <p:txEl>
                                              <p:pRg st="9" end="9"/>
                                            </p:txEl>
                                          </p:spTgt>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5">
                                            <p:txEl>
                                              <p:pRg st="10" end="10"/>
                                            </p:txEl>
                                          </p:spTgt>
                                        </p:tgtEl>
                                        <p:attrNameLst>
                                          <p:attrName>style.visibility</p:attrName>
                                        </p:attrNameLst>
                                      </p:cBhvr>
                                      <p:to>
                                        <p:strVal val="visible"/>
                                      </p:to>
                                    </p:set>
                                    <p:animEffect transition="in" filter="fade">
                                      <p:cBhvr>
                                        <p:cTn id="49" dur="1000"/>
                                        <p:tgtEl>
                                          <p:spTgt spid="5">
                                            <p:txEl>
                                              <p:pRg st="10" end="10"/>
                                            </p:txEl>
                                          </p:spTgt>
                                        </p:tgtEl>
                                      </p:cBhvr>
                                    </p:animEffect>
                                    <p:anim calcmode="lin" valueType="num">
                                      <p:cBhvr>
                                        <p:cTn id="50" dur="1000" fill="hold"/>
                                        <p:tgtEl>
                                          <p:spTgt spid="5">
                                            <p:txEl>
                                              <p:pRg st="10" end="10"/>
                                            </p:txEl>
                                          </p:spTgt>
                                        </p:tgtEl>
                                        <p:attrNameLst>
                                          <p:attrName>ppt_x</p:attrName>
                                        </p:attrNameLst>
                                      </p:cBhvr>
                                      <p:tavLst>
                                        <p:tav tm="0">
                                          <p:val>
                                            <p:strVal val="#ppt_x"/>
                                          </p:val>
                                        </p:tav>
                                        <p:tav tm="100000">
                                          <p:val>
                                            <p:strVal val="#ppt_x"/>
                                          </p:val>
                                        </p:tav>
                                      </p:tavLst>
                                    </p:anim>
                                    <p:anim calcmode="lin" valueType="num">
                                      <p:cBhvr>
                                        <p:cTn id="51" dur="1000" fill="hold"/>
                                        <p:tgtEl>
                                          <p:spTgt spid="5">
                                            <p:txEl>
                                              <p:pRg st="10" end="10"/>
                                            </p:txEl>
                                          </p:spTgt>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5">
                                            <p:txEl>
                                              <p:pRg st="11" end="11"/>
                                            </p:txEl>
                                          </p:spTgt>
                                        </p:tgtEl>
                                        <p:attrNameLst>
                                          <p:attrName>style.visibility</p:attrName>
                                        </p:attrNameLst>
                                      </p:cBhvr>
                                      <p:to>
                                        <p:strVal val="visible"/>
                                      </p:to>
                                    </p:set>
                                    <p:animEffect transition="in" filter="fade">
                                      <p:cBhvr>
                                        <p:cTn id="54" dur="1000"/>
                                        <p:tgtEl>
                                          <p:spTgt spid="5">
                                            <p:txEl>
                                              <p:pRg st="11" end="11"/>
                                            </p:txEl>
                                          </p:spTgt>
                                        </p:tgtEl>
                                      </p:cBhvr>
                                    </p:animEffect>
                                    <p:anim calcmode="lin" valueType="num">
                                      <p:cBhvr>
                                        <p:cTn id="55" dur="1000" fill="hold"/>
                                        <p:tgtEl>
                                          <p:spTgt spid="5">
                                            <p:txEl>
                                              <p:pRg st="11" end="11"/>
                                            </p:txEl>
                                          </p:spTgt>
                                        </p:tgtEl>
                                        <p:attrNameLst>
                                          <p:attrName>ppt_x</p:attrName>
                                        </p:attrNameLst>
                                      </p:cBhvr>
                                      <p:tavLst>
                                        <p:tav tm="0">
                                          <p:val>
                                            <p:strVal val="#ppt_x"/>
                                          </p:val>
                                        </p:tav>
                                        <p:tav tm="100000">
                                          <p:val>
                                            <p:strVal val="#ppt_x"/>
                                          </p:val>
                                        </p:tav>
                                      </p:tavLst>
                                    </p:anim>
                                    <p:anim calcmode="lin" valueType="num">
                                      <p:cBhvr>
                                        <p:cTn id="56" dur="1000" fill="hold"/>
                                        <p:tgtEl>
                                          <p:spTgt spid="5">
                                            <p:txEl>
                                              <p:pRg st="11" end="11"/>
                                            </p:txEl>
                                          </p:spTgt>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5">
                                            <p:txEl>
                                              <p:pRg st="12" end="12"/>
                                            </p:txEl>
                                          </p:spTgt>
                                        </p:tgtEl>
                                        <p:attrNameLst>
                                          <p:attrName>style.visibility</p:attrName>
                                        </p:attrNameLst>
                                      </p:cBhvr>
                                      <p:to>
                                        <p:strVal val="visible"/>
                                      </p:to>
                                    </p:set>
                                    <p:animEffect transition="in" filter="fade">
                                      <p:cBhvr>
                                        <p:cTn id="59" dur="1000"/>
                                        <p:tgtEl>
                                          <p:spTgt spid="5">
                                            <p:txEl>
                                              <p:pRg st="12" end="12"/>
                                            </p:txEl>
                                          </p:spTgt>
                                        </p:tgtEl>
                                      </p:cBhvr>
                                    </p:animEffect>
                                    <p:anim calcmode="lin" valueType="num">
                                      <p:cBhvr>
                                        <p:cTn id="60" dur="1000" fill="hold"/>
                                        <p:tgtEl>
                                          <p:spTgt spid="5">
                                            <p:txEl>
                                              <p:pRg st="12" end="12"/>
                                            </p:txEl>
                                          </p:spTgt>
                                        </p:tgtEl>
                                        <p:attrNameLst>
                                          <p:attrName>ppt_x</p:attrName>
                                        </p:attrNameLst>
                                      </p:cBhvr>
                                      <p:tavLst>
                                        <p:tav tm="0">
                                          <p:val>
                                            <p:strVal val="#ppt_x"/>
                                          </p:val>
                                        </p:tav>
                                        <p:tav tm="100000">
                                          <p:val>
                                            <p:strVal val="#ppt_x"/>
                                          </p:val>
                                        </p:tav>
                                      </p:tavLst>
                                    </p:anim>
                                    <p:anim calcmode="lin" valueType="num">
                                      <p:cBhvr>
                                        <p:cTn id="61" dur="1000" fill="hold"/>
                                        <p:tgtEl>
                                          <p:spTgt spid="5">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27682" y="2767012"/>
            <a:ext cx="2646363" cy="1238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custDataLst>
              <p:tags r:id="rId2"/>
            </p:custDataLst>
          </p:nvPr>
        </p:nvSpPr>
        <p:spPr>
          <a:xfrm>
            <a:off x="457200" y="0"/>
            <a:ext cx="8229600" cy="944562"/>
          </a:xfrm>
        </p:spPr>
        <p:txBody>
          <a:bodyPr/>
          <a:lstStyle/>
          <a:p>
            <a:r>
              <a:rPr lang="en-CA" dirty="0">
                <a:solidFill>
                  <a:schemeClr val="bg1">
                    <a:lumMod val="50000"/>
                  </a:schemeClr>
                </a:solidFill>
              </a:rPr>
              <a:t>Complete Exemptions</a:t>
            </a:r>
            <a:endParaRPr lang="en-US" dirty="0"/>
          </a:p>
        </p:txBody>
      </p:sp>
      <p:sp>
        <p:nvSpPr>
          <p:cNvPr id="5" name="Content Placeholder 4"/>
          <p:cNvSpPr>
            <a:spLocks noGrp="1"/>
          </p:cNvSpPr>
          <p:nvPr>
            <p:ph sz="quarter" idx="13"/>
            <p:custDataLst>
              <p:tags r:id="rId3"/>
            </p:custDataLst>
          </p:nvPr>
        </p:nvSpPr>
        <p:spPr>
          <a:xfrm>
            <a:off x="533400" y="1066800"/>
            <a:ext cx="7391400" cy="4726565"/>
          </a:xfrm>
        </p:spPr>
        <p:txBody>
          <a:bodyPr>
            <a:normAutofit/>
          </a:bodyPr>
          <a:lstStyle/>
          <a:p>
            <a:r>
              <a:rPr lang="en-US" sz="1900" dirty="0">
                <a:solidFill>
                  <a:schemeClr val="tx2"/>
                </a:solidFill>
              </a:rPr>
              <a:t>Some products are completely excluded from both Federal and Provincial WHMIS requirements. However, workers must be advised of hazards and be trained in safe handling procedures, as required under other provisions of the Occupational Health and Safety Act.</a:t>
            </a:r>
          </a:p>
          <a:p>
            <a:endParaRPr lang="en-US" sz="900" dirty="0">
              <a:solidFill>
                <a:schemeClr val="tx2"/>
              </a:solidFill>
            </a:endParaRPr>
          </a:p>
          <a:p>
            <a:pPr marL="342900" indent="-342900">
              <a:buClr>
                <a:schemeClr val="tx1">
                  <a:lumMod val="75000"/>
                  <a:lumOff val="25000"/>
                </a:schemeClr>
              </a:buClr>
              <a:buFont typeface="Arial" pitchFamily="34" charset="0"/>
              <a:buChar char="•"/>
            </a:pPr>
            <a:r>
              <a:rPr lang="en-US" sz="1900" dirty="0">
                <a:solidFill>
                  <a:schemeClr val="tx2"/>
                </a:solidFill>
              </a:rPr>
              <a:t>None of the WHMIS Requirements Apply</a:t>
            </a:r>
          </a:p>
          <a:p>
            <a:pPr marL="285750" indent="-285750">
              <a:buClr>
                <a:schemeClr val="accent1"/>
              </a:buClr>
              <a:buFont typeface="Arial" panose="020B0604020202020204" pitchFamily="34" charset="0"/>
              <a:buChar char="•"/>
            </a:pPr>
            <a:endParaRPr lang="en-US" sz="800" dirty="0">
              <a:solidFill>
                <a:schemeClr val="tx2"/>
              </a:solidFill>
            </a:endParaRPr>
          </a:p>
          <a:p>
            <a:pPr lvl="2">
              <a:buClr>
                <a:schemeClr val="accent1"/>
              </a:buClr>
            </a:pPr>
            <a:r>
              <a:rPr lang="en-US" sz="1900" dirty="0">
                <a:solidFill>
                  <a:schemeClr val="tx2"/>
                </a:solidFill>
              </a:rPr>
              <a:t>Examples</a:t>
            </a:r>
          </a:p>
          <a:p>
            <a:pPr marL="342900" lvl="4" indent="-342900">
              <a:buClr>
                <a:schemeClr val="tx1">
                  <a:lumMod val="75000"/>
                  <a:lumOff val="25000"/>
                </a:schemeClr>
              </a:buClr>
              <a:buFont typeface="Arial" pitchFamily="34" charset="0"/>
              <a:buChar char="•"/>
            </a:pPr>
            <a:r>
              <a:rPr lang="en-US" sz="1900" dirty="0">
                <a:solidFill>
                  <a:schemeClr val="tx2"/>
                </a:solidFill>
              </a:rPr>
              <a:t>Wood and Products made of Wood</a:t>
            </a:r>
          </a:p>
          <a:p>
            <a:pPr marL="342900" lvl="4" indent="-342900">
              <a:buClr>
                <a:schemeClr val="tx1">
                  <a:lumMod val="75000"/>
                  <a:lumOff val="25000"/>
                </a:schemeClr>
              </a:buClr>
              <a:buFont typeface="Arial" pitchFamily="34" charset="0"/>
              <a:buChar char="•"/>
            </a:pPr>
            <a:r>
              <a:rPr lang="en-US" sz="1900" dirty="0">
                <a:solidFill>
                  <a:schemeClr val="tx2"/>
                </a:solidFill>
              </a:rPr>
              <a:t>Manufactured Articles</a:t>
            </a:r>
          </a:p>
          <a:p>
            <a:pPr marL="342900" lvl="4" indent="-342900">
              <a:buClr>
                <a:schemeClr val="tx1">
                  <a:lumMod val="75000"/>
                  <a:lumOff val="25000"/>
                </a:schemeClr>
              </a:buClr>
              <a:buFont typeface="Arial" pitchFamily="34" charset="0"/>
              <a:buChar char="•"/>
            </a:pPr>
            <a:r>
              <a:rPr lang="en-US" sz="1900" dirty="0">
                <a:solidFill>
                  <a:schemeClr val="tx2"/>
                </a:solidFill>
              </a:rPr>
              <a:t>Tobacco and Tobacco Products</a:t>
            </a:r>
          </a:p>
          <a:p>
            <a:pPr marL="342900" lvl="4" indent="-342900">
              <a:buClr>
                <a:schemeClr val="tx1">
                  <a:lumMod val="75000"/>
                  <a:lumOff val="25000"/>
                </a:schemeClr>
              </a:buClr>
              <a:buFont typeface="Arial" pitchFamily="34" charset="0"/>
              <a:buChar char="•"/>
            </a:pPr>
            <a:r>
              <a:rPr lang="en-US" sz="1900" dirty="0">
                <a:solidFill>
                  <a:schemeClr val="tx2"/>
                </a:solidFill>
              </a:rPr>
              <a:t>Hazardous Wastes</a:t>
            </a:r>
          </a:p>
          <a:p>
            <a:pPr marL="342900" lvl="4" indent="-342900">
              <a:buClr>
                <a:schemeClr val="tx1">
                  <a:lumMod val="75000"/>
                  <a:lumOff val="25000"/>
                </a:schemeClr>
              </a:buClr>
              <a:buFont typeface="Arial" pitchFamily="34" charset="0"/>
              <a:buChar char="•"/>
            </a:pPr>
            <a:r>
              <a:rPr lang="en-US" sz="1900" dirty="0">
                <a:solidFill>
                  <a:schemeClr val="tx2"/>
                </a:solidFill>
              </a:rPr>
              <a:t>Goods Handled Under TDG</a:t>
            </a:r>
          </a:p>
          <a:p>
            <a:pPr marL="342900" lvl="4" indent="-342900">
              <a:buClr>
                <a:schemeClr val="tx1">
                  <a:lumMod val="75000"/>
                  <a:lumOff val="25000"/>
                </a:schemeClr>
              </a:buClr>
              <a:buFont typeface="Arial" pitchFamily="34" charset="0"/>
              <a:buChar char="•"/>
            </a:pPr>
            <a:r>
              <a:rPr lang="en-US" sz="1900" dirty="0">
                <a:solidFill>
                  <a:schemeClr val="tx2"/>
                </a:solidFill>
              </a:rPr>
              <a:t>Hazardous Materials in Transport</a:t>
            </a:r>
            <a:endParaRPr lang="en-US" sz="2200" dirty="0">
              <a:solidFill>
                <a:prstClr val="white"/>
              </a:solidFill>
              <a:cs typeface="Arial" panose="020B0604020202020204" pitchFamily="34" charset="0"/>
            </a:endParaRPr>
          </a:p>
          <a:p>
            <a:endParaRPr lang="en-US" dirty="0"/>
          </a:p>
        </p:txBody>
      </p:sp>
      <p:pic>
        <p:nvPicPr>
          <p:cNvPr id="5123"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81600" y="2870993"/>
            <a:ext cx="1646237" cy="175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3880" y="4190999"/>
            <a:ext cx="2762250" cy="871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81599" y="3097885"/>
            <a:ext cx="3706813" cy="145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963037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Effect transition="in" filter="fade">
                                      <p:cBhvr>
                                        <p:cTn id="14" dur="1000"/>
                                        <p:tgtEl>
                                          <p:spTgt spid="5">
                                            <p:txEl>
                                              <p:pRg st="2" end="2"/>
                                            </p:txEl>
                                          </p:spTgt>
                                        </p:tgtEl>
                                      </p:cBhvr>
                                    </p:animEffect>
                                    <p:anim calcmode="lin" valueType="num">
                                      <p:cBhvr>
                                        <p:cTn id="15"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Effect transition="in" filter="fade">
                                      <p:cBhvr>
                                        <p:cTn id="21" dur="1000"/>
                                        <p:tgtEl>
                                          <p:spTgt spid="5">
                                            <p:txEl>
                                              <p:pRg st="4" end="4"/>
                                            </p:txEl>
                                          </p:spTgt>
                                        </p:tgtEl>
                                      </p:cBhvr>
                                    </p:animEffect>
                                    <p:anim calcmode="lin" valueType="num">
                                      <p:cBhvr>
                                        <p:cTn id="22"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4" end="4"/>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5">
                                            <p:txEl>
                                              <p:pRg st="5" end="5"/>
                                            </p:txEl>
                                          </p:spTgt>
                                        </p:tgtEl>
                                        <p:attrNameLst>
                                          <p:attrName>style.visibility</p:attrName>
                                        </p:attrNameLst>
                                      </p:cBhvr>
                                      <p:to>
                                        <p:strVal val="visible"/>
                                      </p:to>
                                    </p:set>
                                    <p:animEffect transition="in" filter="fade">
                                      <p:cBhvr>
                                        <p:cTn id="26" dur="1000"/>
                                        <p:tgtEl>
                                          <p:spTgt spid="5">
                                            <p:txEl>
                                              <p:pRg st="5" end="5"/>
                                            </p:txEl>
                                          </p:spTgt>
                                        </p:tgtEl>
                                      </p:cBhvr>
                                    </p:animEffect>
                                    <p:anim calcmode="lin" valueType="num">
                                      <p:cBhvr>
                                        <p:cTn id="27"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28" dur="1000" fill="hold"/>
                                        <p:tgtEl>
                                          <p:spTgt spid="5">
                                            <p:txEl>
                                              <p:pRg st="5" end="5"/>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animEffect transition="in" filter="fade">
                                      <p:cBhvr>
                                        <p:cTn id="31" dur="1000"/>
                                        <p:tgtEl>
                                          <p:spTgt spid="5">
                                            <p:txEl>
                                              <p:pRg st="6" end="6"/>
                                            </p:txEl>
                                          </p:spTgt>
                                        </p:tgtEl>
                                      </p:cBhvr>
                                    </p:animEffect>
                                    <p:anim calcmode="lin" valueType="num">
                                      <p:cBhvr>
                                        <p:cTn id="32"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33" dur="1000" fill="hold"/>
                                        <p:tgtEl>
                                          <p:spTgt spid="5">
                                            <p:txEl>
                                              <p:pRg st="6" end="6"/>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5">
                                            <p:txEl>
                                              <p:pRg st="7" end="7"/>
                                            </p:txEl>
                                          </p:spTgt>
                                        </p:tgtEl>
                                        <p:attrNameLst>
                                          <p:attrName>style.visibility</p:attrName>
                                        </p:attrNameLst>
                                      </p:cBhvr>
                                      <p:to>
                                        <p:strVal val="visible"/>
                                      </p:to>
                                    </p:set>
                                    <p:animEffect transition="in" filter="fade">
                                      <p:cBhvr>
                                        <p:cTn id="36" dur="1000"/>
                                        <p:tgtEl>
                                          <p:spTgt spid="5">
                                            <p:txEl>
                                              <p:pRg st="7" end="7"/>
                                            </p:txEl>
                                          </p:spTgt>
                                        </p:tgtEl>
                                      </p:cBhvr>
                                    </p:animEffect>
                                    <p:anim calcmode="lin" valueType="num">
                                      <p:cBhvr>
                                        <p:cTn id="37"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38" dur="1000" fill="hold"/>
                                        <p:tgtEl>
                                          <p:spTgt spid="5">
                                            <p:txEl>
                                              <p:pRg st="7" end="7"/>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5">
                                            <p:txEl>
                                              <p:pRg st="8" end="8"/>
                                            </p:txEl>
                                          </p:spTgt>
                                        </p:tgtEl>
                                        <p:attrNameLst>
                                          <p:attrName>style.visibility</p:attrName>
                                        </p:attrNameLst>
                                      </p:cBhvr>
                                      <p:to>
                                        <p:strVal val="visible"/>
                                      </p:to>
                                    </p:set>
                                    <p:animEffect transition="in" filter="fade">
                                      <p:cBhvr>
                                        <p:cTn id="41" dur="1000"/>
                                        <p:tgtEl>
                                          <p:spTgt spid="5">
                                            <p:txEl>
                                              <p:pRg st="8" end="8"/>
                                            </p:txEl>
                                          </p:spTgt>
                                        </p:tgtEl>
                                      </p:cBhvr>
                                    </p:animEffect>
                                    <p:anim calcmode="lin" valueType="num">
                                      <p:cBhvr>
                                        <p:cTn id="42" dur="1000" fill="hold"/>
                                        <p:tgtEl>
                                          <p:spTgt spid="5">
                                            <p:txEl>
                                              <p:pRg st="8" end="8"/>
                                            </p:txEl>
                                          </p:spTgt>
                                        </p:tgtEl>
                                        <p:attrNameLst>
                                          <p:attrName>ppt_x</p:attrName>
                                        </p:attrNameLst>
                                      </p:cBhvr>
                                      <p:tavLst>
                                        <p:tav tm="0">
                                          <p:val>
                                            <p:strVal val="#ppt_x"/>
                                          </p:val>
                                        </p:tav>
                                        <p:tav tm="100000">
                                          <p:val>
                                            <p:strVal val="#ppt_x"/>
                                          </p:val>
                                        </p:tav>
                                      </p:tavLst>
                                    </p:anim>
                                    <p:anim calcmode="lin" valueType="num">
                                      <p:cBhvr>
                                        <p:cTn id="43" dur="1000" fill="hold"/>
                                        <p:tgtEl>
                                          <p:spTgt spid="5">
                                            <p:txEl>
                                              <p:pRg st="8" end="8"/>
                                            </p:txEl>
                                          </p:spTgt>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5">
                                            <p:txEl>
                                              <p:pRg st="9" end="9"/>
                                            </p:txEl>
                                          </p:spTgt>
                                        </p:tgtEl>
                                        <p:attrNameLst>
                                          <p:attrName>style.visibility</p:attrName>
                                        </p:attrNameLst>
                                      </p:cBhvr>
                                      <p:to>
                                        <p:strVal val="visible"/>
                                      </p:to>
                                    </p:set>
                                    <p:animEffect transition="in" filter="fade">
                                      <p:cBhvr>
                                        <p:cTn id="46" dur="1000"/>
                                        <p:tgtEl>
                                          <p:spTgt spid="5">
                                            <p:txEl>
                                              <p:pRg st="9" end="9"/>
                                            </p:txEl>
                                          </p:spTgt>
                                        </p:tgtEl>
                                      </p:cBhvr>
                                    </p:animEffect>
                                    <p:anim calcmode="lin" valueType="num">
                                      <p:cBhvr>
                                        <p:cTn id="47" dur="1000" fill="hold"/>
                                        <p:tgtEl>
                                          <p:spTgt spid="5">
                                            <p:txEl>
                                              <p:pRg st="9" end="9"/>
                                            </p:txEl>
                                          </p:spTgt>
                                        </p:tgtEl>
                                        <p:attrNameLst>
                                          <p:attrName>ppt_x</p:attrName>
                                        </p:attrNameLst>
                                      </p:cBhvr>
                                      <p:tavLst>
                                        <p:tav tm="0">
                                          <p:val>
                                            <p:strVal val="#ppt_x"/>
                                          </p:val>
                                        </p:tav>
                                        <p:tav tm="100000">
                                          <p:val>
                                            <p:strVal val="#ppt_x"/>
                                          </p:val>
                                        </p:tav>
                                      </p:tavLst>
                                    </p:anim>
                                    <p:anim calcmode="lin" valueType="num">
                                      <p:cBhvr>
                                        <p:cTn id="48" dur="1000" fill="hold"/>
                                        <p:tgtEl>
                                          <p:spTgt spid="5">
                                            <p:txEl>
                                              <p:pRg st="9" end="9"/>
                                            </p:txEl>
                                          </p:spTgt>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5">
                                            <p:txEl>
                                              <p:pRg st="10" end="10"/>
                                            </p:txEl>
                                          </p:spTgt>
                                        </p:tgtEl>
                                        <p:attrNameLst>
                                          <p:attrName>style.visibility</p:attrName>
                                        </p:attrNameLst>
                                      </p:cBhvr>
                                      <p:to>
                                        <p:strVal val="visible"/>
                                      </p:to>
                                    </p:set>
                                    <p:animEffect transition="in" filter="fade">
                                      <p:cBhvr>
                                        <p:cTn id="51" dur="1000"/>
                                        <p:tgtEl>
                                          <p:spTgt spid="5">
                                            <p:txEl>
                                              <p:pRg st="10" end="10"/>
                                            </p:txEl>
                                          </p:spTgt>
                                        </p:tgtEl>
                                      </p:cBhvr>
                                    </p:animEffect>
                                    <p:anim calcmode="lin" valueType="num">
                                      <p:cBhvr>
                                        <p:cTn id="52" dur="1000" fill="hold"/>
                                        <p:tgtEl>
                                          <p:spTgt spid="5">
                                            <p:txEl>
                                              <p:pRg st="10" end="10"/>
                                            </p:txEl>
                                          </p:spTgt>
                                        </p:tgtEl>
                                        <p:attrNameLst>
                                          <p:attrName>ppt_x</p:attrName>
                                        </p:attrNameLst>
                                      </p:cBhvr>
                                      <p:tavLst>
                                        <p:tav tm="0">
                                          <p:val>
                                            <p:strVal val="#ppt_x"/>
                                          </p:val>
                                        </p:tav>
                                        <p:tav tm="100000">
                                          <p:val>
                                            <p:strVal val="#ppt_x"/>
                                          </p:val>
                                        </p:tav>
                                      </p:tavLst>
                                    </p:anim>
                                    <p:anim calcmode="lin" valueType="num">
                                      <p:cBhvr>
                                        <p:cTn id="53" dur="1000" fill="hold"/>
                                        <p:tgtEl>
                                          <p:spTgt spid="5">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57200" y="0"/>
            <a:ext cx="8229600" cy="944562"/>
          </a:xfrm>
        </p:spPr>
        <p:txBody>
          <a:bodyPr/>
          <a:lstStyle/>
          <a:p>
            <a:r>
              <a:rPr lang="en-CA" dirty="0">
                <a:solidFill>
                  <a:schemeClr val="bg1">
                    <a:lumMod val="50000"/>
                  </a:schemeClr>
                </a:solidFill>
              </a:rPr>
              <a:t>WHMIS and Consumer Products</a:t>
            </a:r>
            <a:endParaRPr lang="en-US" dirty="0"/>
          </a:p>
        </p:txBody>
      </p:sp>
      <p:sp>
        <p:nvSpPr>
          <p:cNvPr id="5" name="Content Placeholder 4"/>
          <p:cNvSpPr>
            <a:spLocks noGrp="1"/>
          </p:cNvSpPr>
          <p:nvPr>
            <p:ph sz="quarter" idx="13"/>
            <p:custDataLst>
              <p:tags r:id="rId3"/>
            </p:custDataLst>
          </p:nvPr>
        </p:nvSpPr>
        <p:spPr>
          <a:xfrm>
            <a:off x="490538" y="990601"/>
            <a:ext cx="7391400" cy="1981199"/>
          </a:xfrm>
        </p:spPr>
        <p:txBody>
          <a:bodyPr>
            <a:normAutofit/>
          </a:bodyPr>
          <a:lstStyle/>
          <a:p>
            <a:r>
              <a:rPr lang="en-US" sz="1900" dirty="0">
                <a:solidFill>
                  <a:schemeClr val="tx2"/>
                </a:solidFill>
              </a:rPr>
              <a:t>Consumer products are typically packaged and used for personal and household purposes. Suppliers and employers do not have to comply with the WHMIS label and MSDS requirements for consumer products, but workers must understand the hazards and safe use of them. Although not legally required, most consumer products will have an MSDS available.</a:t>
            </a:r>
          </a:p>
        </p:txBody>
      </p:sp>
      <p:pic>
        <p:nvPicPr>
          <p:cNvPr id="614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48400" y="3962400"/>
            <a:ext cx="2206625" cy="2347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86600" y="4495800"/>
            <a:ext cx="1901825" cy="2030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Content Placeholder 4"/>
          <p:cNvSpPr txBox="1">
            <a:spLocks/>
          </p:cNvSpPr>
          <p:nvPr>
            <p:custDataLst>
              <p:tags r:id="rId4"/>
            </p:custDataLst>
          </p:nvPr>
        </p:nvSpPr>
        <p:spPr>
          <a:xfrm>
            <a:off x="533400" y="2895601"/>
            <a:ext cx="6172200" cy="2615406"/>
          </a:xfrm>
          <a:prstGeom prst="rect">
            <a:avLst/>
          </a:prstGeom>
        </p:spPr>
        <p:txBody>
          <a:bodyPr vert="horz" lIns="91440" tIns="45720" rIns="91440" bIns="45720" rtlCol="0">
            <a:normAutofit/>
          </a:bodyPr>
          <a:lstStyle>
            <a:lvl1pPr marL="0" indent="0" algn="l" defTabSz="914400" rtl="0" eaLnBrk="1" latinLnBrk="0" hangingPunct="1">
              <a:spcBef>
                <a:spcPct val="20000"/>
              </a:spcBef>
              <a:buFontTx/>
              <a:buNone/>
              <a:defRPr sz="2400" kern="1200">
                <a:solidFill>
                  <a:schemeClr val="tx1">
                    <a:lumMod val="65000"/>
                    <a:lumOff val="35000"/>
                  </a:schemeClr>
                </a:solidFill>
                <a:latin typeface="+mn-lt"/>
                <a:ea typeface="+mn-ea"/>
                <a:cs typeface="+mn-cs"/>
              </a:defRPr>
            </a:lvl1pPr>
            <a:lvl2pPr marL="0" indent="0" algn="l" defTabSz="914400" rtl="0" eaLnBrk="1" latinLnBrk="0" hangingPunct="1">
              <a:spcBef>
                <a:spcPct val="20000"/>
              </a:spcBef>
              <a:buFontTx/>
              <a:buNone/>
              <a:defRPr sz="2400" kern="1200">
                <a:solidFill>
                  <a:schemeClr val="tx1">
                    <a:lumMod val="65000"/>
                    <a:lumOff val="35000"/>
                  </a:schemeClr>
                </a:solidFill>
                <a:latin typeface="+mn-lt"/>
                <a:ea typeface="+mn-ea"/>
                <a:cs typeface="+mn-cs"/>
              </a:defRPr>
            </a:lvl2pPr>
            <a:lvl3pPr marL="0" indent="0" algn="l" defTabSz="914400" rtl="0" eaLnBrk="1" latinLnBrk="0" hangingPunct="1">
              <a:spcBef>
                <a:spcPct val="20000"/>
              </a:spcBef>
              <a:buFontTx/>
              <a:buNone/>
              <a:defRPr sz="2400" kern="1200">
                <a:solidFill>
                  <a:schemeClr val="tx1">
                    <a:lumMod val="65000"/>
                    <a:lumOff val="35000"/>
                  </a:schemeClr>
                </a:solidFill>
                <a:latin typeface="+mn-lt"/>
                <a:ea typeface="+mn-ea"/>
                <a:cs typeface="+mn-cs"/>
              </a:defRPr>
            </a:lvl3pPr>
            <a:lvl4pPr marL="0" indent="0" algn="l" defTabSz="914400" rtl="0" eaLnBrk="1" latinLnBrk="0" hangingPunct="1">
              <a:spcBef>
                <a:spcPct val="20000"/>
              </a:spcBef>
              <a:buFontTx/>
              <a:buNone/>
              <a:defRPr sz="2400" kern="1200">
                <a:solidFill>
                  <a:schemeClr val="tx1">
                    <a:lumMod val="65000"/>
                    <a:lumOff val="35000"/>
                  </a:schemeClr>
                </a:solidFill>
                <a:latin typeface="+mn-lt"/>
                <a:ea typeface="+mn-ea"/>
                <a:cs typeface="+mn-cs"/>
              </a:defRPr>
            </a:lvl4pPr>
            <a:lvl5pPr marL="0" indent="0" algn="l" defTabSz="914400" rtl="0" eaLnBrk="1" latinLnBrk="0" hangingPunct="1">
              <a:spcBef>
                <a:spcPct val="20000"/>
              </a:spcBef>
              <a:buFontTx/>
              <a:buNone/>
              <a:defRPr sz="24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900" dirty="0">
                <a:solidFill>
                  <a:schemeClr val="tx2"/>
                </a:solidFill>
              </a:rPr>
              <a:t>The obligation includes:</a:t>
            </a:r>
          </a:p>
          <a:p>
            <a:pPr marL="342900" indent="-342900">
              <a:buFont typeface="Arial" pitchFamily="34" charset="0"/>
              <a:buChar char="•"/>
            </a:pPr>
            <a:r>
              <a:rPr lang="en-US" sz="1900" dirty="0">
                <a:solidFill>
                  <a:schemeClr val="tx2"/>
                </a:solidFill>
              </a:rPr>
              <a:t>Ensuring that the worker has read and understood the consumer product labels.</a:t>
            </a:r>
          </a:p>
          <a:p>
            <a:pPr marL="342900" indent="-342900">
              <a:buFont typeface="Arial" pitchFamily="34" charset="0"/>
              <a:buChar char="•"/>
            </a:pPr>
            <a:r>
              <a:rPr lang="en-US" sz="1900" dirty="0">
                <a:solidFill>
                  <a:schemeClr val="tx2"/>
                </a:solidFill>
              </a:rPr>
              <a:t>Ensuring that the worker would recognize the different consumer product labels.</a:t>
            </a:r>
          </a:p>
          <a:p>
            <a:pPr marL="342900" indent="-342900">
              <a:buFont typeface="Arial" pitchFamily="34" charset="0"/>
              <a:buChar char="•"/>
            </a:pPr>
            <a:r>
              <a:rPr lang="en-US" sz="1900" dirty="0">
                <a:solidFill>
                  <a:schemeClr val="tx2"/>
                </a:solidFill>
              </a:rPr>
              <a:t>Ensuring that training is provided for the use, handling, storage and disposal of the consumer product(s).</a:t>
            </a:r>
          </a:p>
        </p:txBody>
      </p:sp>
    </p:spTree>
    <p:custDataLst>
      <p:tags r:id="rId1"/>
    </p:custDataLst>
    <p:extLst>
      <p:ext uri="{BB962C8B-B14F-4D97-AF65-F5344CB8AC3E}">
        <p14:creationId xmlns:p14="http://schemas.microsoft.com/office/powerpoint/2010/main" val="553640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p:cTn id="7" dur="500" fill="hold"/>
                                        <p:tgtEl>
                                          <p:spTgt spid="6146"/>
                                        </p:tgtEl>
                                        <p:attrNameLst>
                                          <p:attrName>ppt_w</p:attrName>
                                        </p:attrNameLst>
                                      </p:cBhvr>
                                      <p:tavLst>
                                        <p:tav tm="0">
                                          <p:val>
                                            <p:fltVal val="0"/>
                                          </p:val>
                                        </p:tav>
                                        <p:tav tm="100000">
                                          <p:val>
                                            <p:strVal val="#ppt_w"/>
                                          </p:val>
                                        </p:tav>
                                      </p:tavLst>
                                    </p:anim>
                                    <p:anim calcmode="lin" valueType="num">
                                      <p:cBhvr>
                                        <p:cTn id="8" dur="500" fill="hold"/>
                                        <p:tgtEl>
                                          <p:spTgt spid="6146"/>
                                        </p:tgtEl>
                                        <p:attrNameLst>
                                          <p:attrName>ppt_h</p:attrName>
                                        </p:attrNameLst>
                                      </p:cBhvr>
                                      <p:tavLst>
                                        <p:tav tm="0">
                                          <p:val>
                                            <p:fltVal val="0"/>
                                          </p:val>
                                        </p:tav>
                                        <p:tav tm="100000">
                                          <p:val>
                                            <p:strVal val="#ppt_h"/>
                                          </p:val>
                                        </p:tav>
                                      </p:tavLst>
                                    </p:anim>
                                    <p:animEffect transition="in" filter="fade">
                                      <p:cBhvr>
                                        <p:cTn id="9" dur="500"/>
                                        <p:tgtEl>
                                          <p:spTgt spid="614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6147"/>
                                        </p:tgtEl>
                                        <p:attrNameLst>
                                          <p:attrName>style.visibility</p:attrName>
                                        </p:attrNameLst>
                                      </p:cBhvr>
                                      <p:to>
                                        <p:strVal val="visible"/>
                                      </p:to>
                                    </p:set>
                                    <p:anim calcmode="lin" valueType="num">
                                      <p:cBhvr>
                                        <p:cTn id="14" dur="500" fill="hold"/>
                                        <p:tgtEl>
                                          <p:spTgt spid="6147"/>
                                        </p:tgtEl>
                                        <p:attrNameLst>
                                          <p:attrName>ppt_w</p:attrName>
                                        </p:attrNameLst>
                                      </p:cBhvr>
                                      <p:tavLst>
                                        <p:tav tm="0">
                                          <p:val>
                                            <p:fltVal val="0"/>
                                          </p:val>
                                        </p:tav>
                                        <p:tav tm="100000">
                                          <p:val>
                                            <p:strVal val="#ppt_w"/>
                                          </p:val>
                                        </p:tav>
                                      </p:tavLst>
                                    </p:anim>
                                    <p:anim calcmode="lin" valueType="num">
                                      <p:cBhvr>
                                        <p:cTn id="15" dur="500" fill="hold"/>
                                        <p:tgtEl>
                                          <p:spTgt spid="6147"/>
                                        </p:tgtEl>
                                        <p:attrNameLst>
                                          <p:attrName>ppt_h</p:attrName>
                                        </p:attrNameLst>
                                      </p:cBhvr>
                                      <p:tavLst>
                                        <p:tav tm="0">
                                          <p:val>
                                            <p:fltVal val="0"/>
                                          </p:val>
                                        </p:tav>
                                        <p:tav tm="100000">
                                          <p:val>
                                            <p:strVal val="#ppt_h"/>
                                          </p:val>
                                        </p:tav>
                                      </p:tavLst>
                                    </p:anim>
                                    <p:animEffect transition="in" filter="fade">
                                      <p:cBhvr>
                                        <p:cTn id="16" dur="500"/>
                                        <p:tgtEl>
                                          <p:spTgt spid="6147"/>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animEffect transition="in" filter="fade">
                                      <p:cBhvr>
                                        <p:cTn id="21" dur="1000"/>
                                        <p:tgtEl>
                                          <p:spTgt spid="5">
                                            <p:txEl>
                                              <p:pRg st="0" end="0"/>
                                            </p:txEl>
                                          </p:spTgt>
                                        </p:tgtEl>
                                      </p:cBhvr>
                                    </p:animEffect>
                                    <p:anim calcmode="lin" valueType="num">
                                      <p:cBhvr>
                                        <p:cTn id="22"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0">
                                            <p:txEl>
                                              <p:pRg st="0" end="0"/>
                                            </p:txEl>
                                          </p:spTgt>
                                        </p:tgtEl>
                                        <p:attrNameLst>
                                          <p:attrName>style.visibility</p:attrName>
                                        </p:attrNameLst>
                                      </p:cBhvr>
                                      <p:to>
                                        <p:strVal val="visible"/>
                                      </p:to>
                                    </p:set>
                                    <p:animEffect transition="in" filter="fade">
                                      <p:cBhvr>
                                        <p:cTn id="28" dur="1000"/>
                                        <p:tgtEl>
                                          <p:spTgt spid="10">
                                            <p:txEl>
                                              <p:pRg st="0" end="0"/>
                                            </p:txEl>
                                          </p:spTgt>
                                        </p:tgtEl>
                                      </p:cBhvr>
                                    </p:animEffect>
                                    <p:anim calcmode="lin" valueType="num">
                                      <p:cBhvr>
                                        <p:cTn id="29"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0">
                                            <p:txEl>
                                              <p:pRg st="1" end="1"/>
                                            </p:txEl>
                                          </p:spTgt>
                                        </p:tgtEl>
                                        <p:attrNameLst>
                                          <p:attrName>style.visibility</p:attrName>
                                        </p:attrNameLst>
                                      </p:cBhvr>
                                      <p:to>
                                        <p:strVal val="visible"/>
                                      </p:to>
                                    </p:set>
                                    <p:animEffect transition="in" filter="fade">
                                      <p:cBhvr>
                                        <p:cTn id="35" dur="1000"/>
                                        <p:tgtEl>
                                          <p:spTgt spid="10">
                                            <p:txEl>
                                              <p:pRg st="1" end="1"/>
                                            </p:txEl>
                                          </p:spTgt>
                                        </p:tgtEl>
                                      </p:cBhvr>
                                    </p:animEffect>
                                    <p:anim calcmode="lin" valueType="num">
                                      <p:cBhvr>
                                        <p:cTn id="3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0">
                                            <p:txEl>
                                              <p:pRg st="2" end="2"/>
                                            </p:txEl>
                                          </p:spTgt>
                                        </p:tgtEl>
                                        <p:attrNameLst>
                                          <p:attrName>style.visibility</p:attrName>
                                        </p:attrNameLst>
                                      </p:cBhvr>
                                      <p:to>
                                        <p:strVal val="visible"/>
                                      </p:to>
                                    </p:set>
                                    <p:animEffect transition="in" filter="fade">
                                      <p:cBhvr>
                                        <p:cTn id="42" dur="1000"/>
                                        <p:tgtEl>
                                          <p:spTgt spid="10">
                                            <p:txEl>
                                              <p:pRg st="2" end="2"/>
                                            </p:txEl>
                                          </p:spTgt>
                                        </p:tgtEl>
                                      </p:cBhvr>
                                    </p:animEffect>
                                    <p:anim calcmode="lin" valueType="num">
                                      <p:cBhvr>
                                        <p:cTn id="43"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44"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0">
                                            <p:txEl>
                                              <p:pRg st="3" end="3"/>
                                            </p:txEl>
                                          </p:spTgt>
                                        </p:tgtEl>
                                        <p:attrNameLst>
                                          <p:attrName>style.visibility</p:attrName>
                                        </p:attrNameLst>
                                      </p:cBhvr>
                                      <p:to>
                                        <p:strVal val="visible"/>
                                      </p:to>
                                    </p:set>
                                    <p:animEffect transition="in" filter="fade">
                                      <p:cBhvr>
                                        <p:cTn id="49" dur="1000"/>
                                        <p:tgtEl>
                                          <p:spTgt spid="10">
                                            <p:txEl>
                                              <p:pRg st="3" end="3"/>
                                            </p:txEl>
                                          </p:spTgt>
                                        </p:tgtEl>
                                      </p:cBhvr>
                                    </p:animEffect>
                                    <p:anim calcmode="lin" valueType="num">
                                      <p:cBhvr>
                                        <p:cTn id="50"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51"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57200" y="0"/>
            <a:ext cx="8229600" cy="944562"/>
          </a:xfrm>
        </p:spPr>
        <p:txBody>
          <a:bodyPr/>
          <a:lstStyle/>
          <a:p>
            <a:r>
              <a:rPr lang="en-CA" dirty="0">
                <a:solidFill>
                  <a:schemeClr val="bg1">
                    <a:lumMod val="50000"/>
                  </a:schemeClr>
                </a:solidFill>
              </a:rPr>
              <a:t>WHMIS and Consumer Products</a:t>
            </a:r>
            <a:endParaRPr lang="en-US" dirty="0"/>
          </a:p>
        </p:txBody>
      </p:sp>
      <p:sp>
        <p:nvSpPr>
          <p:cNvPr id="5" name="Content Placeholder 4"/>
          <p:cNvSpPr>
            <a:spLocks noGrp="1"/>
          </p:cNvSpPr>
          <p:nvPr>
            <p:ph sz="quarter" idx="13"/>
            <p:custDataLst>
              <p:tags r:id="rId3"/>
            </p:custDataLst>
          </p:nvPr>
        </p:nvSpPr>
        <p:spPr>
          <a:xfrm>
            <a:off x="490538" y="990601"/>
            <a:ext cx="7391400" cy="3276599"/>
          </a:xfrm>
        </p:spPr>
        <p:txBody>
          <a:bodyPr>
            <a:normAutofit fontScale="85000" lnSpcReduction="20000"/>
          </a:bodyPr>
          <a:lstStyle/>
          <a:p>
            <a:r>
              <a:rPr lang="en-US" sz="2000" b="1" dirty="0">
                <a:solidFill>
                  <a:schemeClr val="tx2"/>
                </a:solidFill>
              </a:rPr>
              <a:t>Partial exemption of WHMIS applies to the following conditions:</a:t>
            </a:r>
          </a:p>
          <a:p>
            <a:endParaRPr lang="en-US" sz="2000" dirty="0">
              <a:solidFill>
                <a:schemeClr val="tx2"/>
              </a:solidFill>
            </a:endParaRPr>
          </a:p>
          <a:p>
            <a:pPr marL="342900" indent="-342900">
              <a:spcBef>
                <a:spcPts val="0"/>
              </a:spcBef>
              <a:spcAft>
                <a:spcPts val="1200"/>
              </a:spcAft>
              <a:buFont typeface="+mj-lt"/>
              <a:buAutoNum type="arabicPeriod"/>
            </a:pPr>
            <a:r>
              <a:rPr lang="en-US" sz="2000" dirty="0">
                <a:solidFill>
                  <a:schemeClr val="tx2"/>
                </a:solidFill>
              </a:rPr>
              <a:t>The product must be packaged in a size normally available to consumers in a retail outlet.</a:t>
            </a:r>
          </a:p>
          <a:p>
            <a:pPr marL="342900" indent="-342900">
              <a:spcBef>
                <a:spcPts val="0"/>
              </a:spcBef>
              <a:spcAft>
                <a:spcPts val="1200"/>
              </a:spcAft>
              <a:buFont typeface="+mj-lt"/>
              <a:buAutoNum type="arabicPeriod"/>
            </a:pPr>
            <a:r>
              <a:rPr lang="en-US" sz="2000" dirty="0">
                <a:solidFill>
                  <a:schemeClr val="tx2"/>
                </a:solidFill>
              </a:rPr>
              <a:t>The product must be available to the general public; wholesale outlets are not considered to be available to the public.</a:t>
            </a:r>
          </a:p>
          <a:p>
            <a:pPr marL="342900" indent="-342900">
              <a:spcBef>
                <a:spcPts val="0"/>
              </a:spcBef>
              <a:spcAft>
                <a:spcPts val="1200"/>
              </a:spcAft>
              <a:buFont typeface="+mj-lt"/>
              <a:buAutoNum type="arabicPeriod"/>
            </a:pPr>
            <a:r>
              <a:rPr lang="en-US" sz="2000" dirty="0">
                <a:solidFill>
                  <a:schemeClr val="tx2"/>
                </a:solidFill>
              </a:rPr>
              <a:t>The product must be labelled to comply with the requirements for hazardous consumer products.</a:t>
            </a:r>
          </a:p>
          <a:p>
            <a:pPr marL="342900" indent="-342900">
              <a:spcBef>
                <a:spcPts val="0"/>
              </a:spcBef>
              <a:spcAft>
                <a:spcPts val="1200"/>
              </a:spcAft>
              <a:buFont typeface="+mj-lt"/>
              <a:buAutoNum type="arabicPeriod"/>
            </a:pPr>
            <a:r>
              <a:rPr lang="en-US" sz="2000" dirty="0">
                <a:solidFill>
                  <a:schemeClr val="tx2"/>
                </a:solidFill>
              </a:rPr>
              <a:t>Health and safety precautions must still be taken.</a:t>
            </a:r>
          </a:p>
          <a:p>
            <a:pPr marL="342900" indent="-342900">
              <a:spcBef>
                <a:spcPts val="0"/>
              </a:spcBef>
              <a:spcAft>
                <a:spcPts val="1200"/>
              </a:spcAft>
              <a:buFont typeface="+mj-lt"/>
              <a:buAutoNum type="arabicPeriod"/>
            </a:pPr>
            <a:r>
              <a:rPr lang="en-US" sz="2000" dirty="0">
                <a:solidFill>
                  <a:schemeClr val="tx2"/>
                </a:solidFill>
              </a:rPr>
              <a:t>The employer’s training obligations apply to any consumer product containing controlled substances used in a workplace.</a:t>
            </a:r>
          </a:p>
          <a:p>
            <a:endParaRPr lang="en-US" sz="2000" dirty="0">
              <a:solidFill>
                <a:prstClr val="black"/>
              </a:solidFill>
            </a:endParaRPr>
          </a:p>
          <a:p>
            <a:endParaRPr lang="en-US" sz="1900" dirty="0">
              <a:solidFill>
                <a:schemeClr val="tx2"/>
              </a:solidFill>
            </a:endParaRPr>
          </a:p>
        </p:txBody>
      </p:sp>
      <p:pic>
        <p:nvPicPr>
          <p:cNvPr id="717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38400" y="3962400"/>
            <a:ext cx="3140075" cy="274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4204900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Effect transition="in" filter="fade">
                                      <p:cBhvr>
                                        <p:cTn id="14" dur="1000"/>
                                        <p:tgtEl>
                                          <p:spTgt spid="5">
                                            <p:txEl>
                                              <p:pRg st="2" end="2"/>
                                            </p:txEl>
                                          </p:spTgt>
                                        </p:tgtEl>
                                      </p:cBhvr>
                                    </p:animEffect>
                                    <p:anim calcmode="lin" valueType="num">
                                      <p:cBhvr>
                                        <p:cTn id="15"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Effect transition="in" filter="fade">
                                      <p:cBhvr>
                                        <p:cTn id="21" dur="1000"/>
                                        <p:tgtEl>
                                          <p:spTgt spid="5">
                                            <p:txEl>
                                              <p:pRg st="3" end="3"/>
                                            </p:txEl>
                                          </p:spTgt>
                                        </p:tgtEl>
                                      </p:cBhvr>
                                    </p:animEffect>
                                    <p:anim calcmode="lin" valueType="num">
                                      <p:cBhvr>
                                        <p:cTn id="22"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Effect transition="in" filter="fade">
                                      <p:cBhvr>
                                        <p:cTn id="28" dur="1000"/>
                                        <p:tgtEl>
                                          <p:spTgt spid="5">
                                            <p:txEl>
                                              <p:pRg st="4" end="4"/>
                                            </p:txEl>
                                          </p:spTgt>
                                        </p:tgtEl>
                                      </p:cBhvr>
                                    </p:animEffect>
                                    <p:anim calcmode="lin" valueType="num">
                                      <p:cBhvr>
                                        <p:cTn id="29"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Effect transition="in" filter="fade">
                                      <p:cBhvr>
                                        <p:cTn id="35" dur="1000"/>
                                        <p:tgtEl>
                                          <p:spTgt spid="5">
                                            <p:txEl>
                                              <p:pRg st="5" end="5"/>
                                            </p:txEl>
                                          </p:spTgt>
                                        </p:tgtEl>
                                      </p:cBhvr>
                                    </p:animEffect>
                                    <p:anim calcmode="lin" valueType="num">
                                      <p:cBhvr>
                                        <p:cTn id="36"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fade">
                                      <p:cBhvr>
                                        <p:cTn id="42" dur="1000"/>
                                        <p:tgtEl>
                                          <p:spTgt spid="5">
                                            <p:txEl>
                                              <p:pRg st="6" end="6"/>
                                            </p:txEl>
                                          </p:spTgt>
                                        </p:tgtEl>
                                      </p:cBhvr>
                                    </p:animEffect>
                                    <p:anim calcmode="lin" valueType="num">
                                      <p:cBhvr>
                                        <p:cTn id="43"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5" presetClass="entr" presetSubtype="0" fill="hold" nodeType="clickEffect">
                                  <p:stCondLst>
                                    <p:cond delay="0"/>
                                  </p:stCondLst>
                                  <p:childTnLst>
                                    <p:set>
                                      <p:cBhvr>
                                        <p:cTn id="48" dur="1" fill="hold">
                                          <p:stCondLst>
                                            <p:cond delay="0"/>
                                          </p:stCondLst>
                                        </p:cTn>
                                        <p:tgtEl>
                                          <p:spTgt spid="7170"/>
                                        </p:tgtEl>
                                        <p:attrNameLst>
                                          <p:attrName>style.visibility</p:attrName>
                                        </p:attrNameLst>
                                      </p:cBhvr>
                                      <p:to>
                                        <p:strVal val="visible"/>
                                      </p:to>
                                    </p:set>
                                    <p:animEffect transition="in" filter="fade">
                                      <p:cBhvr>
                                        <p:cTn id="49" dur="2000"/>
                                        <p:tgtEl>
                                          <p:spTgt spid="7170"/>
                                        </p:tgtEl>
                                      </p:cBhvr>
                                    </p:animEffect>
                                    <p:anim calcmode="lin" valueType="num">
                                      <p:cBhvr>
                                        <p:cTn id="50" dur="2000" fill="hold"/>
                                        <p:tgtEl>
                                          <p:spTgt spid="7170"/>
                                        </p:tgtEl>
                                        <p:attrNameLst>
                                          <p:attrName>ppt_w</p:attrName>
                                        </p:attrNameLst>
                                      </p:cBhvr>
                                      <p:tavLst>
                                        <p:tav tm="0" fmla="#ppt_w*sin(2.5*pi*$)">
                                          <p:val>
                                            <p:fltVal val="0"/>
                                          </p:val>
                                        </p:tav>
                                        <p:tav tm="100000">
                                          <p:val>
                                            <p:fltVal val="1"/>
                                          </p:val>
                                        </p:tav>
                                      </p:tavLst>
                                    </p:anim>
                                    <p:anim calcmode="lin" valueType="num">
                                      <p:cBhvr>
                                        <p:cTn id="51" dur="2000" fill="hold"/>
                                        <p:tgtEl>
                                          <p:spTgt spid="717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57200" y="0"/>
            <a:ext cx="8229600" cy="944562"/>
          </a:xfrm>
        </p:spPr>
        <p:txBody>
          <a:bodyPr/>
          <a:lstStyle/>
          <a:p>
            <a:r>
              <a:rPr lang="en-CA" dirty="0">
                <a:solidFill>
                  <a:schemeClr val="bg1">
                    <a:lumMod val="50000"/>
                  </a:schemeClr>
                </a:solidFill>
              </a:rPr>
              <a:t>Consumer Product Labels</a:t>
            </a:r>
            <a:endParaRPr lang="en-US" dirty="0"/>
          </a:p>
        </p:txBody>
      </p:sp>
      <p:sp>
        <p:nvSpPr>
          <p:cNvPr id="5" name="Content Placeholder 4"/>
          <p:cNvSpPr>
            <a:spLocks noGrp="1"/>
          </p:cNvSpPr>
          <p:nvPr>
            <p:ph sz="quarter" idx="13"/>
            <p:custDataLst>
              <p:tags r:id="rId3"/>
            </p:custDataLst>
          </p:nvPr>
        </p:nvSpPr>
        <p:spPr>
          <a:xfrm>
            <a:off x="490538" y="990601"/>
            <a:ext cx="8272462" cy="5181599"/>
          </a:xfrm>
        </p:spPr>
        <p:txBody>
          <a:bodyPr>
            <a:normAutofit/>
          </a:bodyPr>
          <a:lstStyle/>
          <a:p>
            <a:r>
              <a:rPr lang="en-US" sz="1800" dirty="0">
                <a:solidFill>
                  <a:schemeClr val="tx2"/>
                </a:solidFill>
              </a:rPr>
              <a:t>Labels on consumer products must appear in both English and French. </a:t>
            </a:r>
          </a:p>
          <a:p>
            <a:r>
              <a:rPr lang="en-US" sz="1800" dirty="0">
                <a:solidFill>
                  <a:schemeClr val="tx2"/>
                </a:solidFill>
              </a:rPr>
              <a:t>Hazard information must be clearly separated from the rest of the container by a border.</a:t>
            </a:r>
          </a:p>
          <a:p>
            <a:r>
              <a:rPr lang="en-US" sz="1800" dirty="0">
                <a:solidFill>
                  <a:schemeClr val="tx2"/>
                </a:solidFill>
              </a:rPr>
              <a:t>Most of the labels on products for consumer use sold in Canada meet the criteria set out for WHMIS workplace labels, namely:</a:t>
            </a:r>
          </a:p>
          <a:p>
            <a:endParaRPr lang="en-US" sz="2000" dirty="0">
              <a:solidFill>
                <a:schemeClr val="tx2"/>
              </a:solidFill>
            </a:endParaRPr>
          </a:p>
          <a:p>
            <a:pPr marL="2857500" lvl="5" indent="-342900">
              <a:buFont typeface="+mj-lt"/>
              <a:buAutoNum type="arabicPeriod"/>
            </a:pPr>
            <a:r>
              <a:rPr lang="en-US" sz="1800" dirty="0">
                <a:solidFill>
                  <a:schemeClr val="tx2"/>
                </a:solidFill>
              </a:rPr>
              <a:t>The product is identified and the supplier / manufacturer’s name and address are included</a:t>
            </a:r>
          </a:p>
          <a:p>
            <a:pPr marL="2857500" lvl="5" indent="-342900">
              <a:buFont typeface="+mj-lt"/>
              <a:buAutoNum type="arabicPeriod"/>
            </a:pPr>
            <a:r>
              <a:rPr lang="en-US" sz="1800" dirty="0">
                <a:solidFill>
                  <a:schemeClr val="tx2"/>
                </a:solidFill>
              </a:rPr>
              <a:t>Information is given on the safe handling of the product</a:t>
            </a:r>
          </a:p>
          <a:p>
            <a:pPr marL="2857500" lvl="5" indent="-342900">
              <a:buFont typeface="+mj-lt"/>
              <a:buAutoNum type="arabicPeriod"/>
            </a:pPr>
            <a:r>
              <a:rPr lang="en-US" sz="1800" dirty="0">
                <a:solidFill>
                  <a:schemeClr val="tx2"/>
                </a:solidFill>
              </a:rPr>
              <a:t>Safety information is on the label, including: hazard warnings, instructions and directions for First Aid</a:t>
            </a:r>
            <a:endParaRPr lang="en-US" sz="1800" dirty="0">
              <a:solidFill>
                <a:prstClr val="black"/>
              </a:solidFill>
            </a:endParaRPr>
          </a:p>
          <a:p>
            <a:endParaRPr lang="en-US" sz="1900" dirty="0">
              <a:solidFill>
                <a:schemeClr val="tx2"/>
              </a:solidFill>
            </a:endParaRPr>
          </a:p>
        </p:txBody>
      </p:sp>
      <p:pic>
        <p:nvPicPr>
          <p:cNvPr id="819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3082447"/>
            <a:ext cx="2368048" cy="39846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419883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Effect transition="in" filter="fade">
                                      <p:cBhvr>
                                        <p:cTn id="28" dur="1000"/>
                                        <p:tgtEl>
                                          <p:spTgt spid="5">
                                            <p:txEl>
                                              <p:pRg st="4" end="4"/>
                                            </p:txEl>
                                          </p:spTgt>
                                        </p:tgtEl>
                                      </p:cBhvr>
                                    </p:animEffect>
                                    <p:anim calcmode="lin" valueType="num">
                                      <p:cBhvr>
                                        <p:cTn id="29"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Effect transition="in" filter="fade">
                                      <p:cBhvr>
                                        <p:cTn id="35" dur="1000"/>
                                        <p:tgtEl>
                                          <p:spTgt spid="5">
                                            <p:txEl>
                                              <p:pRg st="5" end="5"/>
                                            </p:txEl>
                                          </p:spTgt>
                                        </p:tgtEl>
                                      </p:cBhvr>
                                    </p:animEffect>
                                    <p:anim calcmode="lin" valueType="num">
                                      <p:cBhvr>
                                        <p:cTn id="36"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fade">
                                      <p:cBhvr>
                                        <p:cTn id="42" dur="1000"/>
                                        <p:tgtEl>
                                          <p:spTgt spid="5">
                                            <p:txEl>
                                              <p:pRg st="6" end="6"/>
                                            </p:txEl>
                                          </p:spTgt>
                                        </p:tgtEl>
                                      </p:cBhvr>
                                    </p:animEffect>
                                    <p:anim calcmode="lin" valueType="num">
                                      <p:cBhvr>
                                        <p:cTn id="43"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57200" y="152400"/>
            <a:ext cx="8229600" cy="944562"/>
          </a:xfrm>
        </p:spPr>
        <p:txBody>
          <a:bodyPr anchor="t">
            <a:normAutofit/>
          </a:bodyPr>
          <a:lstStyle/>
          <a:p>
            <a:r>
              <a:rPr lang="en-CA" sz="3200" dirty="0">
                <a:solidFill>
                  <a:schemeClr val="bg1">
                    <a:lumMod val="50000"/>
                  </a:schemeClr>
                </a:solidFill>
              </a:rPr>
              <a:t>Consumer Product Categories and Symbols</a:t>
            </a:r>
            <a:endParaRPr lang="en-US" sz="3200" dirty="0">
              <a:solidFill>
                <a:schemeClr val="bg1">
                  <a:lumMod val="50000"/>
                </a:schemeClr>
              </a:solidFill>
            </a:endParaRPr>
          </a:p>
        </p:txBody>
      </p:sp>
      <p:sp>
        <p:nvSpPr>
          <p:cNvPr id="22" name="Content Placeholder 21"/>
          <p:cNvSpPr>
            <a:spLocks noGrp="1"/>
          </p:cNvSpPr>
          <p:nvPr>
            <p:ph sz="half" idx="2"/>
            <p:custDataLst>
              <p:tags r:id="rId3"/>
            </p:custDataLst>
          </p:nvPr>
        </p:nvSpPr>
        <p:spPr>
          <a:xfrm>
            <a:off x="1600200" y="838200"/>
            <a:ext cx="7239000" cy="762000"/>
          </a:xfrm>
        </p:spPr>
        <p:txBody>
          <a:bodyPr>
            <a:normAutofit fontScale="92500" lnSpcReduction="10000"/>
          </a:bodyPr>
          <a:lstStyle/>
          <a:p>
            <a:pPr lvl="0"/>
            <a:r>
              <a:rPr lang="en-CA" sz="1600" b="1" dirty="0"/>
              <a:t>Category 1: Toxic or Poisonous Substances</a:t>
            </a:r>
            <a:endParaRPr lang="en-US" sz="1600" dirty="0"/>
          </a:p>
          <a:p>
            <a:pPr lvl="1"/>
            <a:r>
              <a:rPr lang="en-CA" sz="1600" dirty="0"/>
              <a:t>The symbol used for all toxic materials is the skull &amp; crossbones inside an octagonal border. The 8-sided border indicates </a:t>
            </a:r>
            <a:r>
              <a:rPr lang="en-CA" sz="1600" b="1" dirty="0"/>
              <a:t>“STOP</a:t>
            </a:r>
            <a:r>
              <a:rPr lang="en-CA" sz="1600" dirty="0"/>
              <a:t>” and take precautions listed on the label.</a:t>
            </a:r>
            <a:r>
              <a:rPr lang="en-CA" sz="1600" b="1" dirty="0"/>
              <a:t> </a:t>
            </a:r>
            <a:endParaRPr lang="en-US" sz="1600" dirty="0"/>
          </a:p>
          <a:p>
            <a:endParaRPr lang="en-US" sz="1600" dirty="0"/>
          </a:p>
        </p:txBody>
      </p:sp>
      <p:pic>
        <p:nvPicPr>
          <p:cNvPr id="9218" name="Picture 2"/>
          <p:cNvPicPr>
            <a:picLocks noChangeAspect="1" noChangeArrowheads="1"/>
          </p:cNvPicPr>
          <p:nvPr>
            <p:custDataLst>
              <p:tags r:id="rId4"/>
            </p:custDataLst>
          </p:nvPr>
        </p:nvPicPr>
        <p:blipFill>
          <a:blip r:embed="rId14">
            <a:extLst>
              <a:ext uri="{28A0092B-C50C-407E-A947-70E740481C1C}">
                <a14:useLocalDpi xmlns:a14="http://schemas.microsoft.com/office/drawing/2010/main" val="0"/>
              </a:ext>
            </a:extLst>
          </a:blip>
          <a:srcRect/>
          <a:stretch>
            <a:fillRect/>
          </a:stretch>
        </p:blipFill>
        <p:spPr bwMode="auto">
          <a:xfrm>
            <a:off x="613208" y="762000"/>
            <a:ext cx="813955" cy="762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custDataLst>
              <p:tags r:id="rId5"/>
            </p:custDataLst>
          </p:nvPr>
        </p:nvPicPr>
        <p:blipFill>
          <a:blip r:embed="rId15">
            <a:extLst>
              <a:ext uri="{28A0092B-C50C-407E-A947-70E740481C1C}">
                <a14:useLocalDpi xmlns:a14="http://schemas.microsoft.com/office/drawing/2010/main" val="0"/>
              </a:ext>
            </a:extLst>
          </a:blip>
          <a:srcRect/>
          <a:stretch>
            <a:fillRect/>
          </a:stretch>
        </p:blipFill>
        <p:spPr bwMode="auto">
          <a:xfrm>
            <a:off x="613208" y="1752600"/>
            <a:ext cx="888756" cy="73183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0" name="Picture 4"/>
          <p:cNvPicPr>
            <a:picLocks noChangeAspect="1" noChangeArrowheads="1"/>
          </p:cNvPicPr>
          <p:nvPr>
            <p:custDataLst>
              <p:tags r:id="rId6"/>
            </p:custDataLst>
          </p:nvPr>
        </p:nvPicPr>
        <p:blipFill>
          <a:blip r:embed="rId16">
            <a:extLst>
              <a:ext uri="{28A0092B-C50C-407E-A947-70E740481C1C}">
                <a14:useLocalDpi xmlns:a14="http://schemas.microsoft.com/office/drawing/2010/main" val="0"/>
              </a:ext>
            </a:extLst>
          </a:blip>
          <a:srcRect/>
          <a:stretch>
            <a:fillRect/>
          </a:stretch>
        </p:blipFill>
        <p:spPr bwMode="auto">
          <a:xfrm>
            <a:off x="616341" y="2667000"/>
            <a:ext cx="885624" cy="77556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6" name="Content Placeholder 21"/>
          <p:cNvSpPr txBox="1">
            <a:spLocks/>
          </p:cNvSpPr>
          <p:nvPr>
            <p:custDataLst>
              <p:tags r:id="rId7"/>
            </p:custDataLst>
          </p:nvPr>
        </p:nvSpPr>
        <p:spPr>
          <a:xfrm>
            <a:off x="1600200" y="1752600"/>
            <a:ext cx="7239000" cy="762000"/>
          </a:xfrm>
          <a:prstGeom prst="rect">
            <a:avLst/>
          </a:prstGeom>
        </p:spPr>
        <p:txBody>
          <a:bodyPr vert="horz" lIns="91440" tIns="45720" rIns="91440" bIns="45720" rtlCol="0">
            <a:normAutofit fontScale="92500" lnSpcReduction="10000"/>
          </a:bodyPr>
          <a:lstStyle>
            <a:lvl1pPr marL="0" indent="0" algn="l" defTabSz="914400" rtl="0" eaLnBrk="1" latinLnBrk="0" hangingPunct="1">
              <a:spcBef>
                <a:spcPct val="20000"/>
              </a:spcBef>
              <a:buFontTx/>
              <a:buNone/>
              <a:defRPr sz="2000" kern="1200">
                <a:solidFill>
                  <a:schemeClr val="tx1">
                    <a:lumMod val="65000"/>
                    <a:lumOff val="35000"/>
                  </a:schemeClr>
                </a:solidFill>
                <a:latin typeface="+mn-lt"/>
                <a:ea typeface="+mn-ea"/>
                <a:cs typeface="+mn-cs"/>
              </a:defRPr>
            </a:lvl1pPr>
            <a:lvl2pPr marL="0" indent="0" algn="l" defTabSz="914400" rtl="0" eaLnBrk="1" latinLnBrk="0" hangingPunct="1">
              <a:spcBef>
                <a:spcPct val="20000"/>
              </a:spcBef>
              <a:buFontTx/>
              <a:buNone/>
              <a:defRPr sz="2000" kern="1200">
                <a:solidFill>
                  <a:schemeClr val="tx1">
                    <a:lumMod val="65000"/>
                    <a:lumOff val="35000"/>
                  </a:schemeClr>
                </a:solidFill>
                <a:latin typeface="+mn-lt"/>
                <a:ea typeface="+mn-ea"/>
                <a:cs typeface="+mn-cs"/>
              </a:defRPr>
            </a:lvl2pPr>
            <a:lvl3pPr marL="0" indent="0" algn="l" defTabSz="914400" rtl="0" eaLnBrk="1" latinLnBrk="0" hangingPunct="1">
              <a:spcBef>
                <a:spcPct val="20000"/>
              </a:spcBef>
              <a:buFontTx/>
              <a:buNone/>
              <a:defRPr sz="2000" kern="1200">
                <a:solidFill>
                  <a:schemeClr val="tx1">
                    <a:lumMod val="65000"/>
                    <a:lumOff val="35000"/>
                  </a:schemeClr>
                </a:solidFill>
                <a:latin typeface="+mn-lt"/>
                <a:ea typeface="+mn-ea"/>
                <a:cs typeface="+mn-cs"/>
              </a:defRPr>
            </a:lvl3pPr>
            <a:lvl4pPr marL="0" indent="0" algn="l" defTabSz="914400" rtl="0" eaLnBrk="1" latinLnBrk="0" hangingPunct="1">
              <a:spcBef>
                <a:spcPct val="20000"/>
              </a:spcBef>
              <a:buFontTx/>
              <a:buNone/>
              <a:defRPr sz="1800" kern="1200">
                <a:solidFill>
                  <a:schemeClr val="tx1">
                    <a:lumMod val="65000"/>
                    <a:lumOff val="35000"/>
                  </a:schemeClr>
                </a:solidFill>
                <a:latin typeface="+mn-lt"/>
                <a:ea typeface="+mn-ea"/>
                <a:cs typeface="+mn-cs"/>
              </a:defRPr>
            </a:lvl4pPr>
            <a:lvl5pPr marL="0" indent="0" algn="l" defTabSz="914400" rtl="0" eaLnBrk="1" latinLnBrk="0" hangingPunct="1">
              <a:spcBef>
                <a:spcPct val="20000"/>
              </a:spcBef>
              <a:buFontTx/>
              <a:buNone/>
              <a:defRPr sz="1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lvl="0"/>
            <a:r>
              <a:rPr lang="en-US" sz="1600" b="1" dirty="0"/>
              <a:t>Category 2: Corrosive Substances</a:t>
            </a:r>
          </a:p>
          <a:p>
            <a:pPr lvl="1"/>
            <a:r>
              <a:rPr lang="en-CA" sz="1600" dirty="0"/>
              <a:t>The symbol used for all corrosive materials is the hand skeleton inside an octagonal border. The 8-sided border indicates </a:t>
            </a:r>
            <a:r>
              <a:rPr lang="en-CA" sz="1600" b="1" dirty="0"/>
              <a:t>“STOP” </a:t>
            </a:r>
            <a:r>
              <a:rPr lang="en-CA" sz="1600" dirty="0"/>
              <a:t>and take precautions listed on the label</a:t>
            </a:r>
            <a:endParaRPr lang="en-US" sz="1600" dirty="0"/>
          </a:p>
        </p:txBody>
      </p:sp>
      <p:sp>
        <p:nvSpPr>
          <p:cNvPr id="27" name="Content Placeholder 21"/>
          <p:cNvSpPr txBox="1">
            <a:spLocks/>
          </p:cNvSpPr>
          <p:nvPr>
            <p:custDataLst>
              <p:tags r:id="rId8"/>
            </p:custDataLst>
          </p:nvPr>
        </p:nvSpPr>
        <p:spPr>
          <a:xfrm>
            <a:off x="1600200" y="2667000"/>
            <a:ext cx="6934200" cy="762000"/>
          </a:xfrm>
          <a:prstGeom prst="rect">
            <a:avLst/>
          </a:prstGeom>
        </p:spPr>
        <p:txBody>
          <a:bodyPr vert="horz" lIns="91440" tIns="45720" rIns="91440" bIns="45720" rtlCol="0">
            <a:normAutofit fontScale="92500" lnSpcReduction="10000"/>
          </a:bodyPr>
          <a:lstStyle>
            <a:lvl1pPr marL="0" indent="0" algn="l" defTabSz="914400" rtl="0" eaLnBrk="1" latinLnBrk="0" hangingPunct="1">
              <a:spcBef>
                <a:spcPct val="20000"/>
              </a:spcBef>
              <a:buFontTx/>
              <a:buNone/>
              <a:defRPr sz="2000" kern="1200">
                <a:solidFill>
                  <a:schemeClr val="tx1">
                    <a:lumMod val="65000"/>
                    <a:lumOff val="35000"/>
                  </a:schemeClr>
                </a:solidFill>
                <a:latin typeface="+mn-lt"/>
                <a:ea typeface="+mn-ea"/>
                <a:cs typeface="+mn-cs"/>
              </a:defRPr>
            </a:lvl1pPr>
            <a:lvl2pPr marL="0" indent="0" algn="l" defTabSz="914400" rtl="0" eaLnBrk="1" latinLnBrk="0" hangingPunct="1">
              <a:spcBef>
                <a:spcPct val="20000"/>
              </a:spcBef>
              <a:buFontTx/>
              <a:buNone/>
              <a:defRPr sz="2000" kern="1200">
                <a:solidFill>
                  <a:schemeClr val="tx1">
                    <a:lumMod val="65000"/>
                    <a:lumOff val="35000"/>
                  </a:schemeClr>
                </a:solidFill>
                <a:latin typeface="+mn-lt"/>
                <a:ea typeface="+mn-ea"/>
                <a:cs typeface="+mn-cs"/>
              </a:defRPr>
            </a:lvl2pPr>
            <a:lvl3pPr marL="0" indent="0" algn="l" defTabSz="914400" rtl="0" eaLnBrk="1" latinLnBrk="0" hangingPunct="1">
              <a:spcBef>
                <a:spcPct val="20000"/>
              </a:spcBef>
              <a:buFontTx/>
              <a:buNone/>
              <a:defRPr sz="2000" kern="1200">
                <a:solidFill>
                  <a:schemeClr val="tx1">
                    <a:lumMod val="65000"/>
                    <a:lumOff val="35000"/>
                  </a:schemeClr>
                </a:solidFill>
                <a:latin typeface="+mn-lt"/>
                <a:ea typeface="+mn-ea"/>
                <a:cs typeface="+mn-cs"/>
              </a:defRPr>
            </a:lvl3pPr>
            <a:lvl4pPr marL="0" indent="0" algn="l" defTabSz="914400" rtl="0" eaLnBrk="1" latinLnBrk="0" hangingPunct="1">
              <a:spcBef>
                <a:spcPct val="20000"/>
              </a:spcBef>
              <a:buFontTx/>
              <a:buNone/>
              <a:defRPr sz="1800" kern="1200">
                <a:solidFill>
                  <a:schemeClr val="tx1">
                    <a:lumMod val="65000"/>
                    <a:lumOff val="35000"/>
                  </a:schemeClr>
                </a:solidFill>
                <a:latin typeface="+mn-lt"/>
                <a:ea typeface="+mn-ea"/>
                <a:cs typeface="+mn-cs"/>
              </a:defRPr>
            </a:lvl4pPr>
            <a:lvl5pPr marL="0" indent="0" algn="l" defTabSz="914400" rtl="0" eaLnBrk="1" latinLnBrk="0" hangingPunct="1">
              <a:spcBef>
                <a:spcPct val="20000"/>
              </a:spcBef>
              <a:buFontTx/>
              <a:buNone/>
              <a:defRPr sz="1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lvl="0"/>
            <a:r>
              <a:rPr lang="en-CA" sz="1600" b="1" dirty="0"/>
              <a:t>Category 3: Flammable substances</a:t>
            </a:r>
            <a:endParaRPr lang="en-US" sz="1600" dirty="0"/>
          </a:p>
          <a:p>
            <a:pPr lvl="1"/>
            <a:r>
              <a:rPr lang="en-CA" sz="1600" dirty="0"/>
              <a:t>The symbol used for all flammable materials is a flame inside an octagonal border. The 8-sided border indicates “STOP” and take precautions listed on the label.</a:t>
            </a:r>
            <a:r>
              <a:rPr lang="en-CA" sz="1600" b="1" dirty="0"/>
              <a:t> </a:t>
            </a:r>
            <a:endParaRPr lang="en-US" sz="1600" dirty="0"/>
          </a:p>
          <a:p>
            <a:endParaRPr lang="en-US" sz="1600" dirty="0"/>
          </a:p>
        </p:txBody>
      </p:sp>
      <p:sp>
        <p:nvSpPr>
          <p:cNvPr id="28" name="Content Placeholder 21"/>
          <p:cNvSpPr txBox="1">
            <a:spLocks/>
          </p:cNvSpPr>
          <p:nvPr>
            <p:custDataLst>
              <p:tags r:id="rId9"/>
            </p:custDataLst>
          </p:nvPr>
        </p:nvSpPr>
        <p:spPr>
          <a:xfrm>
            <a:off x="1600200" y="3505200"/>
            <a:ext cx="7239000" cy="860384"/>
          </a:xfrm>
          <a:prstGeom prst="rect">
            <a:avLst/>
          </a:prstGeom>
        </p:spPr>
        <p:txBody>
          <a:bodyPr vert="horz" lIns="91440" tIns="45720" rIns="91440" bIns="45720" rtlCol="0">
            <a:normAutofit lnSpcReduction="10000"/>
          </a:bodyPr>
          <a:lstStyle>
            <a:lvl1pPr marL="0" indent="0" algn="l" defTabSz="914400" rtl="0" eaLnBrk="1" latinLnBrk="0" hangingPunct="1">
              <a:spcBef>
                <a:spcPct val="20000"/>
              </a:spcBef>
              <a:buFontTx/>
              <a:buNone/>
              <a:defRPr sz="2000" kern="1200">
                <a:solidFill>
                  <a:schemeClr val="tx1">
                    <a:lumMod val="65000"/>
                    <a:lumOff val="35000"/>
                  </a:schemeClr>
                </a:solidFill>
                <a:latin typeface="+mn-lt"/>
                <a:ea typeface="+mn-ea"/>
                <a:cs typeface="+mn-cs"/>
              </a:defRPr>
            </a:lvl1pPr>
            <a:lvl2pPr marL="0" indent="0" algn="l" defTabSz="914400" rtl="0" eaLnBrk="1" latinLnBrk="0" hangingPunct="1">
              <a:spcBef>
                <a:spcPct val="20000"/>
              </a:spcBef>
              <a:buFontTx/>
              <a:buNone/>
              <a:defRPr sz="2000" kern="1200">
                <a:solidFill>
                  <a:schemeClr val="tx1">
                    <a:lumMod val="65000"/>
                    <a:lumOff val="35000"/>
                  </a:schemeClr>
                </a:solidFill>
                <a:latin typeface="+mn-lt"/>
                <a:ea typeface="+mn-ea"/>
                <a:cs typeface="+mn-cs"/>
              </a:defRPr>
            </a:lvl2pPr>
            <a:lvl3pPr marL="0" indent="0" algn="l" defTabSz="914400" rtl="0" eaLnBrk="1" latinLnBrk="0" hangingPunct="1">
              <a:spcBef>
                <a:spcPct val="20000"/>
              </a:spcBef>
              <a:buFontTx/>
              <a:buNone/>
              <a:defRPr sz="2000" kern="1200">
                <a:solidFill>
                  <a:schemeClr val="tx1">
                    <a:lumMod val="65000"/>
                    <a:lumOff val="35000"/>
                  </a:schemeClr>
                </a:solidFill>
                <a:latin typeface="+mn-lt"/>
                <a:ea typeface="+mn-ea"/>
                <a:cs typeface="+mn-cs"/>
              </a:defRPr>
            </a:lvl3pPr>
            <a:lvl4pPr marL="0" indent="0" algn="l" defTabSz="914400" rtl="0" eaLnBrk="1" latinLnBrk="0" hangingPunct="1">
              <a:spcBef>
                <a:spcPct val="20000"/>
              </a:spcBef>
              <a:buFontTx/>
              <a:buNone/>
              <a:defRPr sz="1800" kern="1200">
                <a:solidFill>
                  <a:schemeClr val="tx1">
                    <a:lumMod val="65000"/>
                    <a:lumOff val="35000"/>
                  </a:schemeClr>
                </a:solidFill>
                <a:latin typeface="+mn-lt"/>
                <a:ea typeface="+mn-ea"/>
                <a:cs typeface="+mn-cs"/>
              </a:defRPr>
            </a:lvl4pPr>
            <a:lvl5pPr marL="0" indent="0" algn="l" defTabSz="914400" rtl="0" eaLnBrk="1" latinLnBrk="0" hangingPunct="1">
              <a:spcBef>
                <a:spcPct val="20000"/>
              </a:spcBef>
              <a:buFontTx/>
              <a:buNone/>
              <a:defRPr sz="1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lvl="0"/>
            <a:r>
              <a:rPr lang="en-CA" sz="1600" b="1" dirty="0"/>
              <a:t>Category 4: Quick Skin Bonding Adhesive</a:t>
            </a:r>
          </a:p>
          <a:p>
            <a:pPr lvl="1"/>
            <a:r>
              <a:rPr lang="en-CA" sz="1600" dirty="0"/>
              <a:t>Labels with specific warnings are required. The glue must be in a child-resistant container or enclosed in a child-resistant outer package. </a:t>
            </a:r>
            <a:endParaRPr lang="en-US" sz="1600" dirty="0"/>
          </a:p>
        </p:txBody>
      </p:sp>
      <p:sp>
        <p:nvSpPr>
          <p:cNvPr id="29" name="Content Placeholder 21"/>
          <p:cNvSpPr txBox="1">
            <a:spLocks/>
          </p:cNvSpPr>
          <p:nvPr>
            <p:custDataLst>
              <p:tags r:id="rId10"/>
            </p:custDataLst>
          </p:nvPr>
        </p:nvSpPr>
        <p:spPr>
          <a:xfrm>
            <a:off x="1600200" y="4339222"/>
            <a:ext cx="7086600" cy="1223378"/>
          </a:xfrm>
          <a:prstGeom prst="rect">
            <a:avLst/>
          </a:prstGeom>
        </p:spPr>
        <p:txBody>
          <a:bodyPr vert="horz" lIns="91440" tIns="45720" rIns="91440" bIns="45720" rtlCol="0">
            <a:noAutofit/>
          </a:bodyPr>
          <a:lstStyle>
            <a:lvl1pPr marL="0" indent="0" algn="l" defTabSz="914400" rtl="0" eaLnBrk="1" latinLnBrk="0" hangingPunct="1">
              <a:spcBef>
                <a:spcPct val="20000"/>
              </a:spcBef>
              <a:buFontTx/>
              <a:buNone/>
              <a:defRPr sz="2000" kern="1200">
                <a:solidFill>
                  <a:schemeClr val="tx1">
                    <a:lumMod val="65000"/>
                    <a:lumOff val="35000"/>
                  </a:schemeClr>
                </a:solidFill>
                <a:latin typeface="+mn-lt"/>
                <a:ea typeface="+mn-ea"/>
                <a:cs typeface="+mn-cs"/>
              </a:defRPr>
            </a:lvl1pPr>
            <a:lvl2pPr marL="0" indent="0" algn="l" defTabSz="914400" rtl="0" eaLnBrk="1" latinLnBrk="0" hangingPunct="1">
              <a:spcBef>
                <a:spcPct val="20000"/>
              </a:spcBef>
              <a:buFontTx/>
              <a:buNone/>
              <a:defRPr sz="2000" kern="1200">
                <a:solidFill>
                  <a:schemeClr val="tx1">
                    <a:lumMod val="65000"/>
                    <a:lumOff val="35000"/>
                  </a:schemeClr>
                </a:solidFill>
                <a:latin typeface="+mn-lt"/>
                <a:ea typeface="+mn-ea"/>
                <a:cs typeface="+mn-cs"/>
              </a:defRPr>
            </a:lvl2pPr>
            <a:lvl3pPr marL="0" indent="0" algn="l" defTabSz="914400" rtl="0" eaLnBrk="1" latinLnBrk="0" hangingPunct="1">
              <a:spcBef>
                <a:spcPct val="20000"/>
              </a:spcBef>
              <a:buFontTx/>
              <a:buNone/>
              <a:defRPr sz="2000" kern="1200">
                <a:solidFill>
                  <a:schemeClr val="tx1">
                    <a:lumMod val="65000"/>
                    <a:lumOff val="35000"/>
                  </a:schemeClr>
                </a:solidFill>
                <a:latin typeface="+mn-lt"/>
                <a:ea typeface="+mn-ea"/>
                <a:cs typeface="+mn-cs"/>
              </a:defRPr>
            </a:lvl3pPr>
            <a:lvl4pPr marL="0" indent="0" algn="l" defTabSz="914400" rtl="0" eaLnBrk="1" latinLnBrk="0" hangingPunct="1">
              <a:spcBef>
                <a:spcPct val="20000"/>
              </a:spcBef>
              <a:buFontTx/>
              <a:buNone/>
              <a:defRPr sz="1800" kern="1200">
                <a:solidFill>
                  <a:schemeClr val="tx1">
                    <a:lumMod val="65000"/>
                    <a:lumOff val="35000"/>
                  </a:schemeClr>
                </a:solidFill>
                <a:latin typeface="+mn-lt"/>
                <a:ea typeface="+mn-ea"/>
                <a:cs typeface="+mn-cs"/>
              </a:defRPr>
            </a:lvl4pPr>
            <a:lvl5pPr marL="0" indent="0" algn="l" defTabSz="914400" rtl="0" eaLnBrk="1" latinLnBrk="0" hangingPunct="1">
              <a:spcBef>
                <a:spcPct val="20000"/>
              </a:spcBef>
              <a:buFontTx/>
              <a:buNone/>
              <a:defRPr sz="1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lvl="0"/>
            <a:r>
              <a:rPr lang="en-US" sz="1600" b="1" dirty="0"/>
              <a:t>Category 5: Pressurized Container</a:t>
            </a:r>
          </a:p>
          <a:p>
            <a:pPr lvl="1"/>
            <a:r>
              <a:rPr lang="en-CA" sz="1600" dirty="0"/>
              <a:t>The products bearing this symbol either contain a liquid or gas under pressure. Consumer products bearing this symbol will  include aerosol cans. The symbol used for all pressurized containers is an exploding image in a triangle indicating</a:t>
            </a:r>
            <a:r>
              <a:rPr lang="en-CA" sz="1600" b="1" dirty="0"/>
              <a:t> “WARNING”. </a:t>
            </a:r>
            <a:r>
              <a:rPr lang="en-CA" sz="1600" dirty="0"/>
              <a:t>A label with specific warnings is required.</a:t>
            </a:r>
            <a:endParaRPr lang="en-US" sz="1600" dirty="0"/>
          </a:p>
          <a:p>
            <a:endParaRPr lang="en-US" sz="1600" dirty="0"/>
          </a:p>
        </p:txBody>
      </p:sp>
      <p:pic>
        <p:nvPicPr>
          <p:cNvPr id="9222" name="Picture 6"/>
          <p:cNvPicPr>
            <a:picLocks noChangeAspect="1" noChangeArrowheads="1"/>
          </p:cNvPicPr>
          <p:nvPr>
            <p:custDataLst>
              <p:tags r:id="rId11"/>
            </p:custDataLst>
          </p:nvPr>
        </p:nvPicPr>
        <p:blipFill>
          <a:blip r:embed="rId17">
            <a:extLst>
              <a:ext uri="{28A0092B-C50C-407E-A947-70E740481C1C}">
                <a14:useLocalDpi xmlns:a14="http://schemas.microsoft.com/office/drawing/2010/main" val="0"/>
              </a:ext>
            </a:extLst>
          </a:blip>
          <a:srcRect/>
          <a:stretch>
            <a:fillRect/>
          </a:stretch>
        </p:blipFill>
        <p:spPr bwMode="auto">
          <a:xfrm>
            <a:off x="653183" y="4495800"/>
            <a:ext cx="880903" cy="838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Rounded Rectangle 23"/>
          <p:cNvSpPr/>
          <p:nvPr>
            <p:custDataLst>
              <p:tags r:id="rId12"/>
            </p:custDataLst>
          </p:nvPr>
        </p:nvSpPr>
        <p:spPr>
          <a:xfrm>
            <a:off x="616341" y="3538604"/>
            <a:ext cx="885624" cy="652396"/>
          </a:xfrm>
          <a:prstGeom prst="roundRect">
            <a:avLst/>
          </a:prstGeom>
          <a:noFill/>
          <a:ln>
            <a:solidFill>
              <a:schemeClr val="bg1">
                <a:lumMod val="75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rtlCol="0" anchor="ctr"/>
          <a:lstStyle/>
          <a:p>
            <a:pPr algn="ctr"/>
            <a:r>
              <a:rPr lang="en-CA" sz="1100" b="1" dirty="0">
                <a:solidFill>
                  <a:schemeClr val="tx1">
                    <a:lumMod val="75000"/>
                    <a:lumOff val="25000"/>
                  </a:schemeClr>
                </a:solidFill>
                <a:latin typeface="Arial Narrow" pitchFamily="34" charset="0"/>
              </a:rPr>
              <a:t>NO SYMBOL REQUIRED</a:t>
            </a:r>
            <a:endParaRPr lang="en-US" sz="1100" b="1" dirty="0">
              <a:solidFill>
                <a:schemeClr val="tx1">
                  <a:lumMod val="75000"/>
                  <a:lumOff val="25000"/>
                </a:schemeClr>
              </a:solidFill>
              <a:latin typeface="Arial Narrow" pitchFamily="34" charset="0"/>
            </a:endParaRPr>
          </a:p>
        </p:txBody>
      </p:sp>
    </p:spTree>
    <p:custDataLst>
      <p:tags r:id="rId1"/>
    </p:custDataLst>
    <p:extLst>
      <p:ext uri="{BB962C8B-B14F-4D97-AF65-F5344CB8AC3E}">
        <p14:creationId xmlns:p14="http://schemas.microsoft.com/office/powerpoint/2010/main" val="19427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fade">
                                      <p:cBhvr>
                                        <p:cTn id="7" dur="1000"/>
                                        <p:tgtEl>
                                          <p:spTgt spid="22">
                                            <p:txEl>
                                              <p:pRg st="0" end="0"/>
                                            </p:txEl>
                                          </p:spTgt>
                                        </p:tgtEl>
                                      </p:cBhvr>
                                    </p:animEffect>
                                    <p:anim calcmode="lin" valueType="num">
                                      <p:cBhvr>
                                        <p:cTn id="8"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2">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2">
                                            <p:txEl>
                                              <p:pRg st="1" end="1"/>
                                            </p:txEl>
                                          </p:spTgt>
                                        </p:tgtEl>
                                        <p:attrNameLst>
                                          <p:attrName>style.visibility</p:attrName>
                                        </p:attrNameLst>
                                      </p:cBhvr>
                                      <p:to>
                                        <p:strVal val="visible"/>
                                      </p:to>
                                    </p:set>
                                    <p:animEffect transition="in" filter="fade">
                                      <p:cBhvr>
                                        <p:cTn id="12" dur="1000"/>
                                        <p:tgtEl>
                                          <p:spTgt spid="22">
                                            <p:txEl>
                                              <p:pRg st="1" end="1"/>
                                            </p:txEl>
                                          </p:spTgt>
                                        </p:tgtEl>
                                      </p:cBhvr>
                                    </p:animEffect>
                                    <p:anim calcmode="lin" valueType="num">
                                      <p:cBhvr>
                                        <p:cTn id="13"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fade">
                                      <p:cBhvr>
                                        <p:cTn id="19" dur="1000"/>
                                        <p:tgtEl>
                                          <p:spTgt spid="26"/>
                                        </p:tgtEl>
                                      </p:cBhvr>
                                    </p:animEffect>
                                    <p:anim calcmode="lin" valueType="num">
                                      <p:cBhvr>
                                        <p:cTn id="20" dur="1000" fill="hold"/>
                                        <p:tgtEl>
                                          <p:spTgt spid="26"/>
                                        </p:tgtEl>
                                        <p:attrNameLst>
                                          <p:attrName>ppt_x</p:attrName>
                                        </p:attrNameLst>
                                      </p:cBhvr>
                                      <p:tavLst>
                                        <p:tav tm="0">
                                          <p:val>
                                            <p:strVal val="#ppt_x"/>
                                          </p:val>
                                        </p:tav>
                                        <p:tav tm="100000">
                                          <p:val>
                                            <p:strVal val="#ppt_x"/>
                                          </p:val>
                                        </p:tav>
                                      </p:tavLst>
                                    </p:anim>
                                    <p:anim calcmode="lin" valueType="num">
                                      <p:cBhvr>
                                        <p:cTn id="2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fade">
                                      <p:cBhvr>
                                        <p:cTn id="26" dur="1000"/>
                                        <p:tgtEl>
                                          <p:spTgt spid="27"/>
                                        </p:tgtEl>
                                      </p:cBhvr>
                                    </p:animEffect>
                                    <p:anim calcmode="lin" valueType="num">
                                      <p:cBhvr>
                                        <p:cTn id="27" dur="1000" fill="hold"/>
                                        <p:tgtEl>
                                          <p:spTgt spid="27"/>
                                        </p:tgtEl>
                                        <p:attrNameLst>
                                          <p:attrName>ppt_x</p:attrName>
                                        </p:attrNameLst>
                                      </p:cBhvr>
                                      <p:tavLst>
                                        <p:tav tm="0">
                                          <p:val>
                                            <p:strVal val="#ppt_x"/>
                                          </p:val>
                                        </p:tav>
                                        <p:tav tm="100000">
                                          <p:val>
                                            <p:strVal val="#ppt_x"/>
                                          </p:val>
                                        </p:tav>
                                      </p:tavLst>
                                    </p:anim>
                                    <p:anim calcmode="lin" valueType="num">
                                      <p:cBhvr>
                                        <p:cTn id="28"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uild="p"/>
      <p:bldP spid="26" grpId="0"/>
      <p:bldP spid="27" grpId="0"/>
      <p:bldP spid="28" grpId="0"/>
      <p:bldP spid="2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57200" y="274638"/>
            <a:ext cx="8229600" cy="944562"/>
          </a:xfrm>
        </p:spPr>
        <p:txBody>
          <a:bodyPr/>
          <a:lstStyle/>
          <a:p>
            <a:r>
              <a:rPr lang="en-US" dirty="0">
                <a:solidFill>
                  <a:schemeClr val="bg1">
                    <a:lumMod val="50000"/>
                  </a:schemeClr>
                </a:solidFill>
              </a:rPr>
              <a:t>WHMIS Quiz</a:t>
            </a:r>
          </a:p>
        </p:txBody>
      </p:sp>
      <p:sp>
        <p:nvSpPr>
          <p:cNvPr id="3" name="Content Placeholder 2"/>
          <p:cNvSpPr>
            <a:spLocks noGrp="1"/>
          </p:cNvSpPr>
          <p:nvPr>
            <p:ph sz="quarter" idx="13"/>
            <p:custDataLst>
              <p:tags r:id="rId3"/>
            </p:custDataLst>
          </p:nvPr>
        </p:nvSpPr>
        <p:spPr>
          <a:xfrm>
            <a:off x="457200" y="1295400"/>
            <a:ext cx="8229600" cy="4876799"/>
          </a:xfrm>
        </p:spPr>
        <p:txBody>
          <a:bodyPr/>
          <a:lstStyle/>
          <a:p>
            <a:r>
              <a:rPr lang="en-US" dirty="0"/>
              <a:t>In order to complete the training, you must pass the following quiz.</a:t>
            </a:r>
          </a:p>
          <a:p>
            <a:endParaRPr lang="en-US" dirty="0"/>
          </a:p>
          <a:p>
            <a:r>
              <a:rPr lang="en-US" dirty="0"/>
              <a:t>You must get 100% on the quiz in order to pass the training.</a:t>
            </a:r>
          </a:p>
        </p:txBody>
      </p:sp>
    </p:spTree>
    <p:custDataLst>
      <p:tags r:id="rId1"/>
    </p:custDataLst>
    <p:extLst>
      <p:ext uri="{BB962C8B-B14F-4D97-AF65-F5344CB8AC3E}">
        <p14:creationId xmlns:p14="http://schemas.microsoft.com/office/powerpoint/2010/main" val="30726762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2"/>
            </p:custDataLst>
          </p:nvPr>
        </p:nvSpPr>
        <p:spPr>
          <a:xfrm>
            <a:off x="914400" y="228600"/>
            <a:ext cx="5410200" cy="552450"/>
          </a:xfrm>
        </p:spPr>
        <p:txBody>
          <a:bodyPr>
            <a:noAutofit/>
          </a:bodyPr>
          <a:lstStyle/>
          <a:p>
            <a:r>
              <a:rPr lang="en-CA" sz="2400" dirty="0">
                <a:solidFill>
                  <a:schemeClr val="bg1">
                    <a:lumMod val="50000"/>
                  </a:schemeClr>
                </a:solidFill>
              </a:rPr>
              <a:t>Federal and Provincial Legislation</a:t>
            </a:r>
            <a:endParaRPr lang="en-US" sz="2400" dirty="0"/>
          </a:p>
        </p:txBody>
      </p:sp>
      <p:graphicFrame>
        <p:nvGraphicFramePr>
          <p:cNvPr id="7" name="Content Placeholder 6"/>
          <p:cNvGraphicFramePr>
            <a:graphicFrameLocks noGrp="1"/>
          </p:cNvGraphicFramePr>
          <p:nvPr>
            <p:ph idx="1"/>
            <p:custDataLst>
              <p:tags r:id="rId3"/>
            </p:custDataLst>
            <p:extLst>
              <p:ext uri="{D42A27DB-BD31-4B8C-83A1-F6EECF244321}">
                <p14:modId xmlns:p14="http://schemas.microsoft.com/office/powerpoint/2010/main" val="235401757"/>
              </p:ext>
            </p:extLst>
          </p:nvPr>
        </p:nvGraphicFramePr>
        <p:xfrm>
          <a:off x="3657600" y="304800"/>
          <a:ext cx="5181600" cy="55626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3" name="Text Placeholder 2"/>
          <p:cNvSpPr>
            <a:spLocks noGrp="1"/>
          </p:cNvSpPr>
          <p:nvPr>
            <p:ph type="body" sz="half" idx="2"/>
            <p:custDataLst>
              <p:tags r:id="rId4"/>
            </p:custDataLst>
          </p:nvPr>
        </p:nvSpPr>
        <p:spPr>
          <a:xfrm>
            <a:off x="914400" y="762000"/>
            <a:ext cx="5029200" cy="914400"/>
          </a:xfrm>
        </p:spPr>
        <p:txBody>
          <a:bodyPr/>
          <a:lstStyle/>
          <a:p>
            <a:r>
              <a:rPr lang="en-CA" sz="1600" dirty="0">
                <a:solidFill>
                  <a:schemeClr val="tx2"/>
                </a:solidFill>
              </a:rPr>
              <a:t>The Federal WHMIS legislation came into effect on October 30, 1988 under the </a:t>
            </a:r>
            <a:r>
              <a:rPr lang="en-CA" sz="1600" i="1" dirty="0">
                <a:solidFill>
                  <a:schemeClr val="tx2"/>
                </a:solidFill>
              </a:rPr>
              <a:t>Hazardous Products Act</a:t>
            </a:r>
            <a:r>
              <a:rPr lang="en-CA" sz="1600" dirty="0">
                <a:solidFill>
                  <a:schemeClr val="tx2"/>
                </a:solidFill>
              </a:rPr>
              <a:t> and four other pieces of federal legislation.</a:t>
            </a:r>
          </a:p>
          <a:p>
            <a:endParaRPr lang="en-CA" dirty="0">
              <a:solidFill>
                <a:schemeClr val="tx2"/>
              </a:solidFill>
            </a:endParaRPr>
          </a:p>
          <a:p>
            <a:endParaRPr lang="en-CA" dirty="0">
              <a:solidFill>
                <a:schemeClr val="tx2"/>
              </a:solidFill>
            </a:endParaRPr>
          </a:p>
        </p:txBody>
      </p:sp>
      <p:sp>
        <p:nvSpPr>
          <p:cNvPr id="2" name="TextBox 1"/>
          <p:cNvSpPr txBox="1"/>
          <p:nvPr>
            <p:custDataLst>
              <p:tags r:id="rId5"/>
            </p:custDataLst>
          </p:nvPr>
        </p:nvSpPr>
        <p:spPr>
          <a:xfrm>
            <a:off x="930058" y="1752600"/>
            <a:ext cx="2667000" cy="3816429"/>
          </a:xfrm>
          <a:prstGeom prst="rect">
            <a:avLst/>
          </a:prstGeom>
          <a:noFill/>
        </p:spPr>
        <p:txBody>
          <a:bodyPr wrap="square" rtlCol="0">
            <a:spAutoFit/>
          </a:bodyPr>
          <a:lstStyle/>
          <a:p>
            <a:r>
              <a:rPr lang="en-CA" sz="1600" dirty="0">
                <a:solidFill>
                  <a:schemeClr val="tx2"/>
                </a:solidFill>
              </a:rPr>
              <a:t>WHMIS came into effect in Ontario on October 31, 1988 as a Regulation under the </a:t>
            </a:r>
            <a:r>
              <a:rPr lang="en-CA" sz="1600" i="1" dirty="0">
                <a:solidFill>
                  <a:schemeClr val="tx2"/>
                </a:solidFill>
              </a:rPr>
              <a:t>Occupational Health and Safety Act </a:t>
            </a:r>
            <a:r>
              <a:rPr lang="en-CA" sz="1600" dirty="0">
                <a:solidFill>
                  <a:schemeClr val="tx2"/>
                </a:solidFill>
              </a:rPr>
              <a:t>(OHSA). In Ontario, the WHMIS Regulation applies to all workplaces that are covered by the OHSA and is enforced by the Ministry of Labour. The federal workplaces are inspected by Labour Canada, which enforces WHMIS under its jurisdiction.</a:t>
            </a:r>
            <a:endParaRPr lang="en-US" sz="1600" dirty="0">
              <a:solidFill>
                <a:schemeClr val="tx2"/>
              </a:solidFill>
            </a:endParaRPr>
          </a:p>
          <a:p>
            <a:endParaRPr lang="en-US" dirty="0"/>
          </a:p>
        </p:txBody>
      </p:sp>
      <p:pic>
        <p:nvPicPr>
          <p:cNvPr id="3074"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597058" y="2864090"/>
            <a:ext cx="1309905" cy="1404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rot="20515237">
            <a:off x="4943746" y="2952168"/>
            <a:ext cx="1322387" cy="1322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438680" y="3352800"/>
            <a:ext cx="9271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772400" y="3432175"/>
            <a:ext cx="9271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511888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3074"/>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3075"/>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3076"/>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077"/>
                                        </p:tgtEl>
                                        <p:attrNameLst>
                                          <p:attrName>style.visibility</p:attrName>
                                        </p:attrNameLst>
                                      </p:cBhvr>
                                      <p:to>
                                        <p:strVal val="visible"/>
                                      </p:to>
                                    </p:set>
                                    <p:animEffect transition="in" filter="fade">
                                      <p:cBhvr>
                                        <p:cTn id="40" dur="500"/>
                                        <p:tgtEl>
                                          <p:spTgt spid="30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mprod_title"/>
          <p:cNvSpPr>
            <a:spLocks noGrp="1"/>
          </p:cNvSpPr>
          <p:nvPr>
            <p:ph type="title"/>
            <p:custDataLst>
              <p:tags r:id="rId2"/>
            </p:custDataLst>
          </p:nvPr>
        </p:nvSpPr>
        <p:spPr>
          <a:xfrm>
            <a:off x="457200" y="274638"/>
            <a:ext cx="8229600" cy="944562"/>
          </a:xfrm>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wrap="square" lIns="0" tIns="0" rIns="0" bIns="0">
            <a:noAutofit/>
          </a:bodyPr>
          <a:lstStyle/>
          <a:p>
            <a:r>
              <a:rPr lang="en-CA"/>
              <a:t>What does WHMIS stand for?</a:t>
            </a:r>
            <a:endParaRPr lang="en-US"/>
          </a:p>
        </p:txBody>
      </p:sp>
      <p:sp>
        <p:nvSpPr>
          <p:cNvPr id="23" name="mmprod_feedback_7000"/>
          <p:cNvSpPr/>
          <p:nvPr>
            <p:custDataLst>
              <p:tags r:id="rId3"/>
            </p:custDataLst>
          </p:nvPr>
        </p:nvSpPr>
        <p:spPr>
          <a:xfrm>
            <a:off x="8686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Correct - Click anywhere to continue</a:t>
            </a:r>
          </a:p>
        </p:txBody>
      </p:sp>
      <p:sp>
        <p:nvSpPr>
          <p:cNvPr id="24" name="mmprod_feedback_7002"/>
          <p:cNvSpPr/>
          <p:nvPr>
            <p:custDataLst>
              <p:tags r:id="rId4"/>
            </p:custDataLst>
          </p:nvPr>
        </p:nvSpPr>
        <p:spPr>
          <a:xfrm>
            <a:off x="49834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Incorrect - Click anywhere to continue</a:t>
            </a:r>
          </a:p>
        </p:txBody>
      </p:sp>
      <p:sp>
        <p:nvSpPr>
          <p:cNvPr id="25" name="mmprod_feedback_7009"/>
          <p:cNvSpPr/>
          <p:nvPr>
            <p:custDataLst>
              <p:tags r:id="rId5"/>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You answered this correctly!</a:t>
            </a:r>
          </a:p>
        </p:txBody>
      </p:sp>
      <p:sp>
        <p:nvSpPr>
          <p:cNvPr id="26" name="mmprod_feedback_7006"/>
          <p:cNvSpPr/>
          <p:nvPr>
            <p:custDataLst>
              <p:tags r:id="rId6"/>
            </p:custDataLst>
          </p:nvPr>
        </p:nvSpPr>
        <p:spPr>
          <a:xfrm>
            <a:off x="2514600" y="495299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a:latin typeface="Franklin Gothic Medium"/>
              </a:rPr>
              <a:t>Your answer:</a:t>
            </a:r>
          </a:p>
        </p:txBody>
      </p:sp>
      <p:sp>
        <p:nvSpPr>
          <p:cNvPr id="27" name="mmprod_feedback_7010"/>
          <p:cNvSpPr/>
          <p:nvPr>
            <p:custDataLst>
              <p:tags r:id="rId7"/>
            </p:custDataLst>
          </p:nvPr>
        </p:nvSpPr>
        <p:spPr>
          <a:xfrm>
            <a:off x="2514600" y="568451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a:latin typeface="Franklin Gothic Medium"/>
              </a:rPr>
              <a:t>The correct answer is:</a:t>
            </a:r>
          </a:p>
        </p:txBody>
      </p:sp>
      <p:sp>
        <p:nvSpPr>
          <p:cNvPr id="28" name="mmprod_feedback_7011"/>
          <p:cNvSpPr/>
          <p:nvPr>
            <p:custDataLst>
              <p:tags r:id="rId8"/>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You did not answer this question completely</a:t>
            </a:r>
          </a:p>
        </p:txBody>
      </p:sp>
      <p:sp>
        <p:nvSpPr>
          <p:cNvPr id="29" name="mmprod_feedback_7007"/>
          <p:cNvSpPr/>
          <p:nvPr>
            <p:custDataLst>
              <p:tags r:id="rId9"/>
            </p:custDataLst>
          </p:nvPr>
        </p:nvSpPr>
        <p:spPr>
          <a:xfrm>
            <a:off x="2679192" y="5647943"/>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You must answer the question before continuing</a:t>
            </a:r>
          </a:p>
        </p:txBody>
      </p:sp>
      <p:grpSp>
        <p:nvGrpSpPr>
          <p:cNvPr id="32" name="mmprod_Button104"/>
          <p:cNvGrpSpPr/>
          <p:nvPr>
            <p:custDataLst>
              <p:tags r:id="rId10"/>
            </p:custDataLst>
          </p:nvPr>
        </p:nvGrpSpPr>
        <p:grpSpPr>
          <a:xfrm>
            <a:off x="6306820" y="5733287"/>
            <a:ext cx="1145540" cy="438912"/>
            <a:chOff x="6306820" y="5733287"/>
            <a:chExt cx="1145540" cy="438912"/>
          </a:xfrm>
        </p:grpSpPr>
        <p:sp>
          <p:nvSpPr>
            <p:cNvPr id="30" name="mmprod_ButtonShape104"/>
            <p:cNvSpPr/>
            <p:nvPr>
              <p:custDataLst>
                <p:tags r:id="rId31"/>
              </p:custDataLst>
            </p:nvPr>
          </p:nvSpPr>
          <p:spPr>
            <a:xfrm>
              <a:off x="6306820" y="5733287"/>
              <a:ext cx="1145540" cy="438912"/>
            </a:xfrm>
            <a:prstGeom prst="roundRect">
              <a:avLst/>
            </a:prstGeom>
            <a:solidFill>
              <a:schemeClr val="accent1"/>
            </a:solidFill>
            <a:ln w="15875" cap="flat" cmpd="sng" algn="ctr">
              <a:solidFill>
                <a:schemeClr val="accent1">
                  <a:shade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1" name="mmprod_ButtonText105"/>
            <p:cNvSpPr/>
            <p:nvPr>
              <p:custDataLst>
                <p:tags r:id="rId32"/>
              </p:custDataLst>
            </p:nvPr>
          </p:nvSpPr>
          <p:spPr>
            <a:xfrm>
              <a:off x="6332220" y="5758687"/>
              <a:ext cx="1094740" cy="388112"/>
            </a:xfrm>
            <a:prstGeom prst="roundRect">
              <a:avLst/>
            </a:prstGeom>
            <a:solidFill>
              <a:schemeClr val="accent1"/>
            </a:solidFill>
            <a:ln w="15875" cap="flat" cmpd="sng" algn="ctr">
              <a:solidFill>
                <a:schemeClr val="accent1">
                  <a:shade val="50000"/>
                </a:schemeClr>
              </a:solidFill>
              <a:prstDash val="solid"/>
            </a:ln>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a:solidFill>
                    <a:srgbClr val="2B333C"/>
                  </a:solidFill>
                  <a:latin typeface="Franklin Gothic Medium"/>
                </a:rPr>
                <a:t>Submit</a:t>
              </a:r>
            </a:p>
          </p:txBody>
        </p:sp>
      </p:grpSp>
      <p:grpSp>
        <p:nvGrpSpPr>
          <p:cNvPr id="35" name="mmprod_Button106"/>
          <p:cNvGrpSpPr/>
          <p:nvPr>
            <p:custDataLst>
              <p:tags r:id="rId11"/>
            </p:custDataLst>
          </p:nvPr>
        </p:nvGrpSpPr>
        <p:grpSpPr>
          <a:xfrm>
            <a:off x="7541260" y="5733287"/>
            <a:ext cx="1145540" cy="438912"/>
            <a:chOff x="7541260" y="5733287"/>
            <a:chExt cx="1145540" cy="438912"/>
          </a:xfrm>
        </p:grpSpPr>
        <p:sp>
          <p:nvSpPr>
            <p:cNvPr id="33" name="mmprod_ButtonShape106"/>
            <p:cNvSpPr/>
            <p:nvPr>
              <p:custDataLst>
                <p:tags r:id="rId29"/>
              </p:custDataLst>
            </p:nvPr>
          </p:nvSpPr>
          <p:spPr>
            <a:xfrm>
              <a:off x="7541260" y="5733287"/>
              <a:ext cx="1145540" cy="438912"/>
            </a:xfrm>
            <a:prstGeom prst="roundRect">
              <a:avLst/>
            </a:prstGeom>
            <a:solidFill>
              <a:schemeClr val="accent1"/>
            </a:solidFill>
            <a:ln w="15875" cap="flat" cmpd="sng" algn="ctr">
              <a:solidFill>
                <a:schemeClr val="accent1">
                  <a:shade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4" name="mmprod_ButtonText107"/>
            <p:cNvSpPr/>
            <p:nvPr>
              <p:custDataLst>
                <p:tags r:id="rId30"/>
              </p:custDataLst>
            </p:nvPr>
          </p:nvSpPr>
          <p:spPr>
            <a:xfrm>
              <a:off x="7566660" y="5758687"/>
              <a:ext cx="1094740" cy="388112"/>
            </a:xfrm>
            <a:prstGeom prst="roundRect">
              <a:avLst/>
            </a:prstGeom>
            <a:solidFill>
              <a:schemeClr val="accent1"/>
            </a:solidFill>
            <a:ln w="15875" cap="flat" cmpd="sng" algn="ctr">
              <a:solidFill>
                <a:schemeClr val="accent1">
                  <a:shade val="50000"/>
                </a:schemeClr>
              </a:solidFill>
              <a:prstDash val="solid"/>
            </a:ln>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a:solidFill>
                    <a:srgbClr val="2B333C"/>
                  </a:solidFill>
                  <a:latin typeface="Franklin Gothic Medium"/>
                </a:rPr>
                <a:t>Clear</a:t>
              </a:r>
            </a:p>
          </p:txBody>
        </p:sp>
      </p:grpSp>
      <p:sp>
        <p:nvSpPr>
          <p:cNvPr id="60" name="mmprod_feedback_7004"/>
          <p:cNvSpPr/>
          <p:nvPr>
            <p:custDataLst>
              <p:tags r:id="rId12"/>
            </p:custDataLst>
          </p:nvPr>
        </p:nvSpPr>
        <p:spPr>
          <a:xfrm>
            <a:off x="2596896" y="5483351"/>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Try again</a:t>
            </a:r>
          </a:p>
        </p:txBody>
      </p:sp>
      <p:grpSp>
        <p:nvGrpSpPr>
          <p:cNvPr id="6" name="mmprod_answer10019"/>
          <p:cNvGrpSpPr/>
          <p:nvPr>
            <p:custDataLst>
              <p:tags r:id="rId13"/>
            </p:custDataLst>
          </p:nvPr>
        </p:nvGrpSpPr>
        <p:grpSpPr>
          <a:xfrm>
            <a:off x="641350" y="1341120"/>
            <a:ext cx="5723890" cy="274320"/>
            <a:chOff x="641350" y="1341120"/>
            <a:chExt cx="5723890" cy="274320"/>
          </a:xfrm>
        </p:grpSpPr>
        <p:sp>
          <p:nvSpPr>
            <p:cNvPr id="4" name="mmprod_s2_1041"/>
            <p:cNvSpPr txBox="1"/>
            <p:nvPr>
              <p:custDataLst>
                <p:tags r:id="rId26"/>
              </p:custDataLst>
            </p:nvPr>
          </p:nvSpPr>
          <p:spPr>
            <a:xfrm>
              <a:off x="1016000" y="1341120"/>
              <a:ext cx="3032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A) </a:t>
              </a:r>
            </a:p>
          </p:txBody>
        </p:sp>
        <p:sp>
          <p:nvSpPr>
            <p:cNvPr id="5" name="mmprod_s1_1021"/>
            <p:cNvSpPr txBox="1"/>
            <p:nvPr>
              <p:custDataLst>
                <p:tags r:id="rId27"/>
              </p:custDataLst>
            </p:nvPr>
          </p:nvSpPr>
          <p:spPr>
            <a:xfrm>
              <a:off x="1320800" y="1341120"/>
              <a:ext cx="50444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CA"/>
                <a:t>Workers Health Manual in Safety</a:t>
              </a:r>
              <a:endParaRPr lang="en-US"/>
            </a:p>
          </p:txBody>
        </p:sp>
        <p:pic>
          <p:nvPicPr>
            <p:cNvPr id="3" name="mmprod_answer_input10019"/>
            <p:cNvPicPr>
              <a:picLocks noChangeAspect="1"/>
            </p:cNvPicPr>
            <p:nvPr>
              <p:custDataLst>
                <p:tags r:id="rId28"/>
              </p:custDataLst>
            </p:nvPr>
          </p:nvPicPr>
          <p:blipFill>
            <a:blip r:embed="rId34" cstate="print">
              <a:extLst>
                <a:ext uri="{28A0092B-C50C-407E-A947-70E740481C1C}">
                  <a14:useLocalDpi xmlns:a14="http://schemas.microsoft.com/office/drawing/2010/main" val="0"/>
                </a:ext>
              </a:extLst>
            </a:blip>
            <a:stretch>
              <a:fillRect/>
            </a:stretch>
          </p:blipFill>
          <p:spPr>
            <a:xfrm>
              <a:off x="641350" y="1376019"/>
              <a:ext cx="205646" cy="204522"/>
            </a:xfrm>
            <a:prstGeom prst="rect">
              <a:avLst/>
            </a:prstGeom>
          </p:spPr>
        </p:pic>
      </p:grpSp>
      <p:grpSp>
        <p:nvGrpSpPr>
          <p:cNvPr id="8" name="mmprod_answer10021"/>
          <p:cNvGrpSpPr/>
          <p:nvPr>
            <p:custDataLst>
              <p:tags r:id="rId14"/>
            </p:custDataLst>
          </p:nvPr>
        </p:nvGrpSpPr>
        <p:grpSpPr>
          <a:xfrm>
            <a:off x="641350" y="1788160"/>
            <a:ext cx="5723890" cy="274320"/>
            <a:chOff x="641350" y="1788160"/>
            <a:chExt cx="5723890" cy="274320"/>
          </a:xfrm>
        </p:grpSpPr>
        <p:sp>
          <p:nvSpPr>
            <p:cNvPr id="9" name="mmprod_s2_1042"/>
            <p:cNvSpPr txBox="1"/>
            <p:nvPr>
              <p:custDataLst>
                <p:tags r:id="rId23"/>
              </p:custDataLst>
            </p:nvPr>
          </p:nvSpPr>
          <p:spPr>
            <a:xfrm>
              <a:off x="1016000" y="1788160"/>
              <a:ext cx="31908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B) </a:t>
              </a:r>
            </a:p>
          </p:txBody>
        </p:sp>
        <p:sp>
          <p:nvSpPr>
            <p:cNvPr id="10" name="mmprod_s1_1022"/>
            <p:cNvSpPr txBox="1"/>
            <p:nvPr>
              <p:custDataLst>
                <p:tags r:id="rId24"/>
              </p:custDataLst>
            </p:nvPr>
          </p:nvSpPr>
          <p:spPr>
            <a:xfrm>
              <a:off x="1333500" y="1788160"/>
              <a:ext cx="50317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CA"/>
                <a:t>Workplace Hazardous Materials Information System</a:t>
              </a:r>
              <a:endParaRPr lang="en-US"/>
            </a:p>
          </p:txBody>
        </p:sp>
        <p:pic>
          <p:nvPicPr>
            <p:cNvPr id="7" name="mmprod_answer_input10021"/>
            <p:cNvPicPr>
              <a:picLocks noChangeAspect="1"/>
            </p:cNvPicPr>
            <p:nvPr>
              <p:custDataLst>
                <p:tags r:id="rId25"/>
              </p:custDataLst>
            </p:nvPr>
          </p:nvPicPr>
          <p:blipFill>
            <a:blip r:embed="rId35" cstate="print">
              <a:extLst>
                <a:ext uri="{28A0092B-C50C-407E-A947-70E740481C1C}">
                  <a14:useLocalDpi xmlns:a14="http://schemas.microsoft.com/office/drawing/2010/main" val="0"/>
                </a:ext>
              </a:extLst>
            </a:blip>
            <a:stretch>
              <a:fillRect/>
            </a:stretch>
          </p:blipFill>
          <p:spPr>
            <a:xfrm>
              <a:off x="641350" y="1823059"/>
              <a:ext cx="205646" cy="204522"/>
            </a:xfrm>
            <a:prstGeom prst="rect">
              <a:avLst/>
            </a:prstGeom>
          </p:spPr>
        </p:pic>
      </p:grpSp>
      <p:grpSp>
        <p:nvGrpSpPr>
          <p:cNvPr id="12" name="mmprod_answer10023"/>
          <p:cNvGrpSpPr/>
          <p:nvPr>
            <p:custDataLst>
              <p:tags r:id="rId15"/>
            </p:custDataLst>
          </p:nvPr>
        </p:nvGrpSpPr>
        <p:grpSpPr>
          <a:xfrm>
            <a:off x="641350" y="2235200"/>
            <a:ext cx="5723890" cy="274320"/>
            <a:chOff x="641350" y="2235200"/>
            <a:chExt cx="5723890" cy="274320"/>
          </a:xfrm>
        </p:grpSpPr>
        <p:sp>
          <p:nvSpPr>
            <p:cNvPr id="14" name="mmprod_s2_1043"/>
            <p:cNvSpPr txBox="1"/>
            <p:nvPr>
              <p:custDataLst>
                <p:tags r:id="rId20"/>
              </p:custDataLst>
            </p:nvPr>
          </p:nvSpPr>
          <p:spPr>
            <a:xfrm>
              <a:off x="1016000" y="2235200"/>
              <a:ext cx="31273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C) </a:t>
              </a:r>
            </a:p>
          </p:txBody>
        </p:sp>
        <p:sp>
          <p:nvSpPr>
            <p:cNvPr id="15" name="mmprod_s1_1023"/>
            <p:cNvSpPr txBox="1"/>
            <p:nvPr>
              <p:custDataLst>
                <p:tags r:id="rId21"/>
              </p:custDataLst>
            </p:nvPr>
          </p:nvSpPr>
          <p:spPr>
            <a:xfrm>
              <a:off x="1333500" y="2235200"/>
              <a:ext cx="50317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CA"/>
                <a:t>Workplace Hazard Materials Investigation Service</a:t>
              </a:r>
              <a:endParaRPr lang="en-US"/>
            </a:p>
          </p:txBody>
        </p:sp>
        <p:pic>
          <p:nvPicPr>
            <p:cNvPr id="11" name="mmprod_answer_input10023"/>
            <p:cNvPicPr>
              <a:picLocks noChangeAspect="1"/>
            </p:cNvPicPr>
            <p:nvPr>
              <p:custDataLst>
                <p:tags r:id="rId22"/>
              </p:custDataLst>
            </p:nvPr>
          </p:nvPicPr>
          <p:blipFill>
            <a:blip r:embed="rId34" cstate="print">
              <a:extLst>
                <a:ext uri="{28A0092B-C50C-407E-A947-70E740481C1C}">
                  <a14:useLocalDpi xmlns:a14="http://schemas.microsoft.com/office/drawing/2010/main" val="0"/>
                </a:ext>
              </a:extLst>
            </a:blip>
            <a:stretch>
              <a:fillRect/>
            </a:stretch>
          </p:blipFill>
          <p:spPr>
            <a:xfrm>
              <a:off x="641350" y="2270099"/>
              <a:ext cx="205646" cy="204522"/>
            </a:xfrm>
            <a:prstGeom prst="rect">
              <a:avLst/>
            </a:prstGeom>
          </p:spPr>
        </p:pic>
      </p:grpSp>
      <p:grpSp>
        <p:nvGrpSpPr>
          <p:cNvPr id="16" name="mmprod_answer10025"/>
          <p:cNvGrpSpPr/>
          <p:nvPr>
            <p:custDataLst>
              <p:tags r:id="rId16"/>
            </p:custDataLst>
          </p:nvPr>
        </p:nvGrpSpPr>
        <p:grpSpPr>
          <a:xfrm>
            <a:off x="641350" y="2682240"/>
            <a:ext cx="5723890" cy="274320"/>
            <a:chOff x="641350" y="2682240"/>
            <a:chExt cx="5723890" cy="274320"/>
          </a:xfrm>
        </p:grpSpPr>
        <p:sp>
          <p:nvSpPr>
            <p:cNvPr id="19" name="mmprod_s2_1044"/>
            <p:cNvSpPr txBox="1"/>
            <p:nvPr>
              <p:custDataLst>
                <p:tags r:id="rId17"/>
              </p:custDataLst>
            </p:nvPr>
          </p:nvSpPr>
          <p:spPr>
            <a:xfrm>
              <a:off x="1016000" y="2682240"/>
              <a:ext cx="3286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D) </a:t>
              </a:r>
            </a:p>
          </p:txBody>
        </p:sp>
        <p:sp>
          <p:nvSpPr>
            <p:cNvPr id="20" name="mmprod_s1_1024"/>
            <p:cNvSpPr txBox="1"/>
            <p:nvPr>
              <p:custDataLst>
                <p:tags r:id="rId18"/>
              </p:custDataLst>
            </p:nvPr>
          </p:nvSpPr>
          <p:spPr>
            <a:xfrm>
              <a:off x="1346200" y="2682240"/>
              <a:ext cx="50190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CA"/>
                <a:t>Workplace Health Management Information System</a:t>
              </a:r>
              <a:endParaRPr lang="en-US"/>
            </a:p>
          </p:txBody>
        </p:sp>
        <p:pic>
          <p:nvPicPr>
            <p:cNvPr id="13" name="mmprod_answer_input10025"/>
            <p:cNvPicPr>
              <a:picLocks noChangeAspect="1"/>
            </p:cNvPicPr>
            <p:nvPr>
              <p:custDataLst>
                <p:tags r:id="rId19"/>
              </p:custDataLst>
            </p:nvPr>
          </p:nvPicPr>
          <p:blipFill>
            <a:blip r:embed="rId34" cstate="print">
              <a:extLst>
                <a:ext uri="{28A0092B-C50C-407E-A947-70E740481C1C}">
                  <a14:useLocalDpi xmlns:a14="http://schemas.microsoft.com/office/drawing/2010/main" val="0"/>
                </a:ext>
              </a:extLst>
            </a:blip>
            <a:stretch>
              <a:fillRect/>
            </a:stretch>
          </p:blipFill>
          <p:spPr>
            <a:xfrm>
              <a:off x="641350" y="2717139"/>
              <a:ext cx="205646" cy="204522"/>
            </a:xfrm>
            <a:prstGeom prst="rect">
              <a:avLst/>
            </a:prstGeom>
          </p:spPr>
        </p:pic>
      </p:grpSp>
    </p:spTree>
    <p:custDataLst>
      <p:tags r:id="rId1"/>
    </p:custDataLst>
    <p:extLst>
      <p:ext uri="{BB962C8B-B14F-4D97-AF65-F5344CB8AC3E}">
        <p14:creationId xmlns:p14="http://schemas.microsoft.com/office/powerpoint/2010/main" val="17181767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mprod_title"/>
          <p:cNvSpPr>
            <a:spLocks noGrp="1"/>
          </p:cNvSpPr>
          <p:nvPr>
            <p:ph type="title"/>
            <p:custDataLst>
              <p:tags r:id="rId2"/>
            </p:custDataLst>
          </p:nvPr>
        </p:nvSpPr>
        <p:spPr>
          <a:xfrm>
            <a:off x="457200" y="274638"/>
            <a:ext cx="8229600" cy="944562"/>
          </a:xfrm>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wrap="square" lIns="0" tIns="0" rIns="0" bIns="0">
            <a:noAutofit/>
          </a:bodyPr>
          <a:lstStyle/>
          <a:p>
            <a:r>
              <a:rPr lang="en-CA" sz="3000"/>
              <a:t>What are the most important aspects of WHMIS?</a:t>
            </a:r>
            <a:endParaRPr lang="en-US" sz="3000"/>
          </a:p>
        </p:txBody>
      </p:sp>
      <p:sp>
        <p:nvSpPr>
          <p:cNvPr id="23" name="mmprod_feedback_7000"/>
          <p:cNvSpPr/>
          <p:nvPr>
            <p:custDataLst>
              <p:tags r:id="rId3"/>
            </p:custDataLst>
          </p:nvPr>
        </p:nvSpPr>
        <p:spPr>
          <a:xfrm>
            <a:off x="8686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Correct - Click anywhere to continue</a:t>
            </a:r>
          </a:p>
        </p:txBody>
      </p:sp>
      <p:sp>
        <p:nvSpPr>
          <p:cNvPr id="24" name="mmprod_feedback_7002"/>
          <p:cNvSpPr/>
          <p:nvPr>
            <p:custDataLst>
              <p:tags r:id="rId4"/>
            </p:custDataLst>
          </p:nvPr>
        </p:nvSpPr>
        <p:spPr>
          <a:xfrm>
            <a:off x="49834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Incorrect - Click anywhere to continue</a:t>
            </a:r>
          </a:p>
        </p:txBody>
      </p:sp>
      <p:sp>
        <p:nvSpPr>
          <p:cNvPr id="25" name="mmprod_feedback_7009"/>
          <p:cNvSpPr/>
          <p:nvPr>
            <p:custDataLst>
              <p:tags r:id="rId5"/>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You answered this correctly!</a:t>
            </a:r>
          </a:p>
        </p:txBody>
      </p:sp>
      <p:sp>
        <p:nvSpPr>
          <p:cNvPr id="26" name="mmprod_feedback_7006"/>
          <p:cNvSpPr/>
          <p:nvPr>
            <p:custDataLst>
              <p:tags r:id="rId6"/>
            </p:custDataLst>
          </p:nvPr>
        </p:nvSpPr>
        <p:spPr>
          <a:xfrm>
            <a:off x="2514600" y="495299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a:latin typeface="Franklin Gothic Medium"/>
              </a:rPr>
              <a:t>Your answer:</a:t>
            </a:r>
          </a:p>
        </p:txBody>
      </p:sp>
      <p:sp>
        <p:nvSpPr>
          <p:cNvPr id="27" name="mmprod_feedback_7010"/>
          <p:cNvSpPr/>
          <p:nvPr>
            <p:custDataLst>
              <p:tags r:id="rId7"/>
            </p:custDataLst>
          </p:nvPr>
        </p:nvSpPr>
        <p:spPr>
          <a:xfrm>
            <a:off x="2514600" y="568451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a:latin typeface="Franklin Gothic Medium"/>
              </a:rPr>
              <a:t>The correct answer is:</a:t>
            </a:r>
          </a:p>
        </p:txBody>
      </p:sp>
      <p:sp>
        <p:nvSpPr>
          <p:cNvPr id="28" name="mmprod_feedback_7011"/>
          <p:cNvSpPr/>
          <p:nvPr>
            <p:custDataLst>
              <p:tags r:id="rId8"/>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You did not answer this question completely</a:t>
            </a:r>
          </a:p>
        </p:txBody>
      </p:sp>
      <p:sp>
        <p:nvSpPr>
          <p:cNvPr id="29" name="mmprod_feedback_7007"/>
          <p:cNvSpPr/>
          <p:nvPr>
            <p:custDataLst>
              <p:tags r:id="rId9"/>
            </p:custDataLst>
          </p:nvPr>
        </p:nvSpPr>
        <p:spPr>
          <a:xfrm>
            <a:off x="2679192" y="5647943"/>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You must answer the question before continuing</a:t>
            </a:r>
          </a:p>
        </p:txBody>
      </p:sp>
      <p:grpSp>
        <p:nvGrpSpPr>
          <p:cNvPr id="32" name="mmprod_Button104"/>
          <p:cNvGrpSpPr/>
          <p:nvPr>
            <p:custDataLst>
              <p:tags r:id="rId10"/>
            </p:custDataLst>
          </p:nvPr>
        </p:nvGrpSpPr>
        <p:grpSpPr>
          <a:xfrm>
            <a:off x="6306820" y="5733287"/>
            <a:ext cx="1145540" cy="438912"/>
            <a:chOff x="6306820" y="5733287"/>
            <a:chExt cx="1145540" cy="438912"/>
          </a:xfrm>
        </p:grpSpPr>
        <p:sp>
          <p:nvSpPr>
            <p:cNvPr id="30" name="mmprod_ButtonShape104"/>
            <p:cNvSpPr/>
            <p:nvPr>
              <p:custDataLst>
                <p:tags r:id="rId31"/>
              </p:custDataLst>
            </p:nvPr>
          </p:nvSpPr>
          <p:spPr>
            <a:xfrm>
              <a:off x="6306820" y="5733287"/>
              <a:ext cx="1145540" cy="438912"/>
            </a:xfrm>
            <a:prstGeom prst="roundRect">
              <a:avLst/>
            </a:prstGeom>
            <a:solidFill>
              <a:schemeClr val="accent1"/>
            </a:solidFill>
            <a:ln w="15875" cap="flat" cmpd="sng" algn="ctr">
              <a:solidFill>
                <a:schemeClr val="accent1">
                  <a:shade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1" name="mmprod_ButtonText105"/>
            <p:cNvSpPr/>
            <p:nvPr>
              <p:custDataLst>
                <p:tags r:id="rId32"/>
              </p:custDataLst>
            </p:nvPr>
          </p:nvSpPr>
          <p:spPr>
            <a:xfrm>
              <a:off x="6332220" y="5758687"/>
              <a:ext cx="1094740" cy="388112"/>
            </a:xfrm>
            <a:prstGeom prst="roundRect">
              <a:avLst/>
            </a:prstGeom>
            <a:solidFill>
              <a:schemeClr val="accent1"/>
            </a:solidFill>
            <a:ln w="15875" cap="flat" cmpd="sng" algn="ctr">
              <a:solidFill>
                <a:schemeClr val="accent1">
                  <a:shade val="50000"/>
                </a:schemeClr>
              </a:solidFill>
              <a:prstDash val="solid"/>
            </a:ln>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a:solidFill>
                    <a:srgbClr val="2B333C"/>
                  </a:solidFill>
                  <a:latin typeface="Franklin Gothic Medium"/>
                </a:rPr>
                <a:t>Submit</a:t>
              </a:r>
            </a:p>
          </p:txBody>
        </p:sp>
      </p:grpSp>
      <p:grpSp>
        <p:nvGrpSpPr>
          <p:cNvPr id="35" name="mmprod_Button106"/>
          <p:cNvGrpSpPr/>
          <p:nvPr>
            <p:custDataLst>
              <p:tags r:id="rId11"/>
            </p:custDataLst>
          </p:nvPr>
        </p:nvGrpSpPr>
        <p:grpSpPr>
          <a:xfrm>
            <a:off x="7541260" y="5733287"/>
            <a:ext cx="1145540" cy="438912"/>
            <a:chOff x="7541260" y="5733287"/>
            <a:chExt cx="1145540" cy="438912"/>
          </a:xfrm>
        </p:grpSpPr>
        <p:sp>
          <p:nvSpPr>
            <p:cNvPr id="33" name="mmprod_ButtonShape106"/>
            <p:cNvSpPr/>
            <p:nvPr>
              <p:custDataLst>
                <p:tags r:id="rId29"/>
              </p:custDataLst>
            </p:nvPr>
          </p:nvSpPr>
          <p:spPr>
            <a:xfrm>
              <a:off x="7541260" y="5733287"/>
              <a:ext cx="1145540" cy="438912"/>
            </a:xfrm>
            <a:prstGeom prst="roundRect">
              <a:avLst/>
            </a:prstGeom>
            <a:solidFill>
              <a:schemeClr val="accent1"/>
            </a:solidFill>
            <a:ln w="15875" cap="flat" cmpd="sng" algn="ctr">
              <a:solidFill>
                <a:schemeClr val="accent1">
                  <a:shade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4" name="mmprod_ButtonText107"/>
            <p:cNvSpPr/>
            <p:nvPr>
              <p:custDataLst>
                <p:tags r:id="rId30"/>
              </p:custDataLst>
            </p:nvPr>
          </p:nvSpPr>
          <p:spPr>
            <a:xfrm>
              <a:off x="7566660" y="5758687"/>
              <a:ext cx="1094740" cy="388112"/>
            </a:xfrm>
            <a:prstGeom prst="roundRect">
              <a:avLst/>
            </a:prstGeom>
            <a:solidFill>
              <a:schemeClr val="accent1"/>
            </a:solidFill>
            <a:ln w="15875" cap="flat" cmpd="sng" algn="ctr">
              <a:solidFill>
                <a:schemeClr val="accent1">
                  <a:shade val="50000"/>
                </a:schemeClr>
              </a:solidFill>
              <a:prstDash val="solid"/>
            </a:ln>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a:solidFill>
                    <a:srgbClr val="2B333C"/>
                  </a:solidFill>
                  <a:latin typeface="Franklin Gothic Medium"/>
                </a:rPr>
                <a:t>Clear</a:t>
              </a:r>
            </a:p>
          </p:txBody>
        </p:sp>
      </p:grpSp>
      <p:sp>
        <p:nvSpPr>
          <p:cNvPr id="52" name="mmprod_feedback_7004"/>
          <p:cNvSpPr/>
          <p:nvPr>
            <p:custDataLst>
              <p:tags r:id="rId12"/>
            </p:custDataLst>
          </p:nvPr>
        </p:nvSpPr>
        <p:spPr>
          <a:xfrm>
            <a:off x="2596896" y="5483351"/>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Try again</a:t>
            </a:r>
          </a:p>
        </p:txBody>
      </p:sp>
      <p:grpSp>
        <p:nvGrpSpPr>
          <p:cNvPr id="6" name="mmprod_answer10033"/>
          <p:cNvGrpSpPr/>
          <p:nvPr>
            <p:custDataLst>
              <p:tags r:id="rId13"/>
            </p:custDataLst>
          </p:nvPr>
        </p:nvGrpSpPr>
        <p:grpSpPr>
          <a:xfrm>
            <a:off x="641350" y="1341120"/>
            <a:ext cx="5723890" cy="274320"/>
            <a:chOff x="641350" y="1341120"/>
            <a:chExt cx="5723890" cy="274320"/>
          </a:xfrm>
        </p:grpSpPr>
        <p:sp>
          <p:nvSpPr>
            <p:cNvPr id="4" name="mmprod_s2_1041"/>
            <p:cNvSpPr txBox="1"/>
            <p:nvPr>
              <p:custDataLst>
                <p:tags r:id="rId26"/>
              </p:custDataLst>
            </p:nvPr>
          </p:nvSpPr>
          <p:spPr>
            <a:xfrm>
              <a:off x="1016000" y="1341120"/>
              <a:ext cx="3032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A) </a:t>
              </a:r>
            </a:p>
          </p:txBody>
        </p:sp>
        <p:sp>
          <p:nvSpPr>
            <p:cNvPr id="5" name="mmprod_s1_1021"/>
            <p:cNvSpPr txBox="1"/>
            <p:nvPr>
              <p:custDataLst>
                <p:tags r:id="rId27"/>
              </p:custDataLst>
            </p:nvPr>
          </p:nvSpPr>
          <p:spPr>
            <a:xfrm>
              <a:off x="1320800" y="1341120"/>
              <a:ext cx="50444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a:t>Safety rules</a:t>
              </a:r>
            </a:p>
          </p:txBody>
        </p:sp>
        <p:pic>
          <p:nvPicPr>
            <p:cNvPr id="3" name="mmprod_answer_input10033"/>
            <p:cNvPicPr>
              <a:picLocks noChangeAspect="1"/>
            </p:cNvPicPr>
            <p:nvPr>
              <p:custDataLst>
                <p:tags r:id="rId28"/>
              </p:custDataLst>
            </p:nvPr>
          </p:nvPicPr>
          <p:blipFill>
            <a:blip r:embed="rId34" cstate="print">
              <a:extLst>
                <a:ext uri="{28A0092B-C50C-407E-A947-70E740481C1C}">
                  <a14:useLocalDpi xmlns:a14="http://schemas.microsoft.com/office/drawing/2010/main" val="0"/>
                </a:ext>
              </a:extLst>
            </a:blip>
            <a:stretch>
              <a:fillRect/>
            </a:stretch>
          </p:blipFill>
          <p:spPr>
            <a:xfrm>
              <a:off x="641350" y="1376019"/>
              <a:ext cx="205646" cy="204522"/>
            </a:xfrm>
            <a:prstGeom prst="rect">
              <a:avLst/>
            </a:prstGeom>
          </p:spPr>
        </p:pic>
      </p:grpSp>
      <p:grpSp>
        <p:nvGrpSpPr>
          <p:cNvPr id="8" name="mmprod_answer10035"/>
          <p:cNvGrpSpPr/>
          <p:nvPr>
            <p:custDataLst>
              <p:tags r:id="rId14"/>
            </p:custDataLst>
          </p:nvPr>
        </p:nvGrpSpPr>
        <p:grpSpPr>
          <a:xfrm>
            <a:off x="641350" y="1788160"/>
            <a:ext cx="5723890" cy="274320"/>
            <a:chOff x="641350" y="1788160"/>
            <a:chExt cx="5723890" cy="274320"/>
          </a:xfrm>
        </p:grpSpPr>
        <p:sp>
          <p:nvSpPr>
            <p:cNvPr id="9" name="mmprod_s2_1042"/>
            <p:cNvSpPr txBox="1"/>
            <p:nvPr>
              <p:custDataLst>
                <p:tags r:id="rId23"/>
              </p:custDataLst>
            </p:nvPr>
          </p:nvSpPr>
          <p:spPr>
            <a:xfrm>
              <a:off x="1016000" y="1788160"/>
              <a:ext cx="31908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B) </a:t>
              </a:r>
            </a:p>
          </p:txBody>
        </p:sp>
        <p:sp>
          <p:nvSpPr>
            <p:cNvPr id="10" name="mmprod_s1_1022"/>
            <p:cNvSpPr txBox="1"/>
            <p:nvPr>
              <p:custDataLst>
                <p:tags r:id="rId24"/>
              </p:custDataLst>
            </p:nvPr>
          </p:nvSpPr>
          <p:spPr>
            <a:xfrm>
              <a:off x="1333500" y="1788160"/>
              <a:ext cx="50317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a:t>Hazardous materials</a:t>
              </a:r>
            </a:p>
          </p:txBody>
        </p:sp>
        <p:pic>
          <p:nvPicPr>
            <p:cNvPr id="7" name="mmprod_answer_input10035"/>
            <p:cNvPicPr>
              <a:picLocks noChangeAspect="1"/>
            </p:cNvPicPr>
            <p:nvPr>
              <p:custDataLst>
                <p:tags r:id="rId25"/>
              </p:custDataLst>
            </p:nvPr>
          </p:nvPicPr>
          <p:blipFill>
            <a:blip r:embed="rId34" cstate="print">
              <a:extLst>
                <a:ext uri="{28A0092B-C50C-407E-A947-70E740481C1C}">
                  <a14:useLocalDpi xmlns:a14="http://schemas.microsoft.com/office/drawing/2010/main" val="0"/>
                </a:ext>
              </a:extLst>
            </a:blip>
            <a:stretch>
              <a:fillRect/>
            </a:stretch>
          </p:blipFill>
          <p:spPr>
            <a:xfrm>
              <a:off x="641350" y="1823059"/>
              <a:ext cx="205646" cy="204522"/>
            </a:xfrm>
            <a:prstGeom prst="rect">
              <a:avLst/>
            </a:prstGeom>
          </p:spPr>
        </p:pic>
      </p:grpSp>
      <p:grpSp>
        <p:nvGrpSpPr>
          <p:cNvPr id="12" name="mmprod_answer10037"/>
          <p:cNvGrpSpPr/>
          <p:nvPr>
            <p:custDataLst>
              <p:tags r:id="rId15"/>
            </p:custDataLst>
          </p:nvPr>
        </p:nvGrpSpPr>
        <p:grpSpPr>
          <a:xfrm>
            <a:off x="641350" y="2235200"/>
            <a:ext cx="5723890" cy="274320"/>
            <a:chOff x="641350" y="2235200"/>
            <a:chExt cx="5723890" cy="274320"/>
          </a:xfrm>
        </p:grpSpPr>
        <p:sp>
          <p:nvSpPr>
            <p:cNvPr id="14" name="mmprod_s2_1043"/>
            <p:cNvSpPr txBox="1"/>
            <p:nvPr>
              <p:custDataLst>
                <p:tags r:id="rId20"/>
              </p:custDataLst>
            </p:nvPr>
          </p:nvSpPr>
          <p:spPr>
            <a:xfrm>
              <a:off x="1016000" y="2235200"/>
              <a:ext cx="31273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C) </a:t>
              </a:r>
            </a:p>
          </p:txBody>
        </p:sp>
        <p:sp>
          <p:nvSpPr>
            <p:cNvPr id="15" name="mmprod_s1_1023"/>
            <p:cNvSpPr txBox="1"/>
            <p:nvPr>
              <p:custDataLst>
                <p:tags r:id="rId21"/>
              </p:custDataLst>
            </p:nvPr>
          </p:nvSpPr>
          <p:spPr>
            <a:xfrm>
              <a:off x="1333500" y="2235200"/>
              <a:ext cx="50317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a:t>Labels, MSDS and Education</a:t>
              </a:r>
            </a:p>
          </p:txBody>
        </p:sp>
        <p:pic>
          <p:nvPicPr>
            <p:cNvPr id="11" name="mmprod_answer_input10037"/>
            <p:cNvPicPr>
              <a:picLocks noChangeAspect="1"/>
            </p:cNvPicPr>
            <p:nvPr>
              <p:custDataLst>
                <p:tags r:id="rId22"/>
              </p:custDataLst>
            </p:nvPr>
          </p:nvPicPr>
          <p:blipFill>
            <a:blip r:embed="rId35" cstate="print">
              <a:extLst>
                <a:ext uri="{28A0092B-C50C-407E-A947-70E740481C1C}">
                  <a14:useLocalDpi xmlns:a14="http://schemas.microsoft.com/office/drawing/2010/main" val="0"/>
                </a:ext>
              </a:extLst>
            </a:blip>
            <a:stretch>
              <a:fillRect/>
            </a:stretch>
          </p:blipFill>
          <p:spPr>
            <a:xfrm>
              <a:off x="641350" y="2270099"/>
              <a:ext cx="205646" cy="204522"/>
            </a:xfrm>
            <a:prstGeom prst="rect">
              <a:avLst/>
            </a:prstGeom>
          </p:spPr>
        </p:pic>
      </p:grpSp>
      <p:grpSp>
        <p:nvGrpSpPr>
          <p:cNvPr id="16" name="mmprod_answer10039"/>
          <p:cNvGrpSpPr/>
          <p:nvPr>
            <p:custDataLst>
              <p:tags r:id="rId16"/>
            </p:custDataLst>
          </p:nvPr>
        </p:nvGrpSpPr>
        <p:grpSpPr>
          <a:xfrm>
            <a:off x="641350" y="2682240"/>
            <a:ext cx="5723890" cy="274320"/>
            <a:chOff x="641350" y="2682240"/>
            <a:chExt cx="5723890" cy="274320"/>
          </a:xfrm>
        </p:grpSpPr>
        <p:sp>
          <p:nvSpPr>
            <p:cNvPr id="19" name="mmprod_s2_1044"/>
            <p:cNvSpPr txBox="1"/>
            <p:nvPr>
              <p:custDataLst>
                <p:tags r:id="rId17"/>
              </p:custDataLst>
            </p:nvPr>
          </p:nvSpPr>
          <p:spPr>
            <a:xfrm>
              <a:off x="1016000" y="2682240"/>
              <a:ext cx="3286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D) </a:t>
              </a:r>
            </a:p>
          </p:txBody>
        </p:sp>
        <p:sp>
          <p:nvSpPr>
            <p:cNvPr id="20" name="mmprod_s1_1024"/>
            <p:cNvSpPr txBox="1"/>
            <p:nvPr>
              <p:custDataLst>
                <p:tags r:id="rId18"/>
              </p:custDataLst>
            </p:nvPr>
          </p:nvSpPr>
          <p:spPr>
            <a:xfrm>
              <a:off x="1346200" y="2682240"/>
              <a:ext cx="50190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a:t>Wellness</a:t>
              </a:r>
            </a:p>
          </p:txBody>
        </p:sp>
        <p:pic>
          <p:nvPicPr>
            <p:cNvPr id="13" name="mmprod_answer_input10039"/>
            <p:cNvPicPr>
              <a:picLocks noChangeAspect="1"/>
            </p:cNvPicPr>
            <p:nvPr>
              <p:custDataLst>
                <p:tags r:id="rId19"/>
              </p:custDataLst>
            </p:nvPr>
          </p:nvPicPr>
          <p:blipFill>
            <a:blip r:embed="rId34" cstate="print">
              <a:extLst>
                <a:ext uri="{28A0092B-C50C-407E-A947-70E740481C1C}">
                  <a14:useLocalDpi xmlns:a14="http://schemas.microsoft.com/office/drawing/2010/main" val="0"/>
                </a:ext>
              </a:extLst>
            </a:blip>
            <a:stretch>
              <a:fillRect/>
            </a:stretch>
          </p:blipFill>
          <p:spPr>
            <a:xfrm>
              <a:off x="641350" y="2717139"/>
              <a:ext cx="205646" cy="204522"/>
            </a:xfrm>
            <a:prstGeom prst="rect">
              <a:avLst/>
            </a:prstGeom>
          </p:spPr>
        </p:pic>
      </p:grpSp>
    </p:spTree>
    <p:custDataLst>
      <p:tags r:id="rId1"/>
    </p:custDataLst>
    <p:extLst>
      <p:ext uri="{BB962C8B-B14F-4D97-AF65-F5344CB8AC3E}">
        <p14:creationId xmlns:p14="http://schemas.microsoft.com/office/powerpoint/2010/main" val="8156491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mprod_title"/>
          <p:cNvSpPr>
            <a:spLocks noGrp="1"/>
          </p:cNvSpPr>
          <p:nvPr>
            <p:ph type="title"/>
            <p:custDataLst>
              <p:tags r:id="rId2"/>
            </p:custDataLst>
          </p:nvPr>
        </p:nvSpPr>
        <p:spPr>
          <a:xfrm>
            <a:off x="457200" y="274638"/>
            <a:ext cx="8229600" cy="944562"/>
          </a:xfrm>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wrap="square" lIns="0" tIns="0" rIns="0" bIns="0">
            <a:noAutofit/>
          </a:bodyPr>
          <a:lstStyle/>
          <a:p>
            <a:r>
              <a:rPr lang="en-CA" sz="3000"/>
              <a:t>What governing body enforces WHMIS legislation in Ontario?</a:t>
            </a:r>
            <a:endParaRPr lang="en-US" sz="3000"/>
          </a:p>
        </p:txBody>
      </p:sp>
      <p:sp>
        <p:nvSpPr>
          <p:cNvPr id="23" name="mmprod_feedback_7000"/>
          <p:cNvSpPr/>
          <p:nvPr>
            <p:custDataLst>
              <p:tags r:id="rId3"/>
            </p:custDataLst>
          </p:nvPr>
        </p:nvSpPr>
        <p:spPr>
          <a:xfrm>
            <a:off x="8686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Correct - Click anywhere to continue</a:t>
            </a:r>
          </a:p>
        </p:txBody>
      </p:sp>
      <p:sp>
        <p:nvSpPr>
          <p:cNvPr id="24" name="mmprod_feedback_7002"/>
          <p:cNvSpPr/>
          <p:nvPr>
            <p:custDataLst>
              <p:tags r:id="rId4"/>
            </p:custDataLst>
          </p:nvPr>
        </p:nvSpPr>
        <p:spPr>
          <a:xfrm>
            <a:off x="49834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Incorrect - Click anywhere to continue</a:t>
            </a:r>
          </a:p>
        </p:txBody>
      </p:sp>
      <p:sp>
        <p:nvSpPr>
          <p:cNvPr id="25" name="mmprod_feedback_7009"/>
          <p:cNvSpPr/>
          <p:nvPr>
            <p:custDataLst>
              <p:tags r:id="rId5"/>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You answered this correctly!</a:t>
            </a:r>
          </a:p>
        </p:txBody>
      </p:sp>
      <p:sp>
        <p:nvSpPr>
          <p:cNvPr id="26" name="mmprod_feedback_7006"/>
          <p:cNvSpPr/>
          <p:nvPr>
            <p:custDataLst>
              <p:tags r:id="rId6"/>
            </p:custDataLst>
          </p:nvPr>
        </p:nvSpPr>
        <p:spPr>
          <a:xfrm>
            <a:off x="2514600" y="495299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a:latin typeface="Franklin Gothic Medium"/>
              </a:rPr>
              <a:t>Your answer:</a:t>
            </a:r>
          </a:p>
        </p:txBody>
      </p:sp>
      <p:sp>
        <p:nvSpPr>
          <p:cNvPr id="27" name="mmprod_feedback_7010"/>
          <p:cNvSpPr/>
          <p:nvPr>
            <p:custDataLst>
              <p:tags r:id="rId7"/>
            </p:custDataLst>
          </p:nvPr>
        </p:nvSpPr>
        <p:spPr>
          <a:xfrm>
            <a:off x="2514600" y="568451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a:latin typeface="Franklin Gothic Medium"/>
              </a:rPr>
              <a:t>The correct answer is:</a:t>
            </a:r>
          </a:p>
        </p:txBody>
      </p:sp>
      <p:sp>
        <p:nvSpPr>
          <p:cNvPr id="28" name="mmprod_feedback_7011"/>
          <p:cNvSpPr/>
          <p:nvPr>
            <p:custDataLst>
              <p:tags r:id="rId8"/>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You did not answer this question completely</a:t>
            </a:r>
          </a:p>
        </p:txBody>
      </p:sp>
      <p:sp>
        <p:nvSpPr>
          <p:cNvPr id="29" name="mmprod_feedback_7007"/>
          <p:cNvSpPr/>
          <p:nvPr>
            <p:custDataLst>
              <p:tags r:id="rId9"/>
            </p:custDataLst>
          </p:nvPr>
        </p:nvSpPr>
        <p:spPr>
          <a:xfrm>
            <a:off x="2679192" y="5647943"/>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You must answer the question before continuing</a:t>
            </a:r>
          </a:p>
        </p:txBody>
      </p:sp>
      <p:grpSp>
        <p:nvGrpSpPr>
          <p:cNvPr id="32" name="mmprod_Button104"/>
          <p:cNvGrpSpPr/>
          <p:nvPr>
            <p:custDataLst>
              <p:tags r:id="rId10"/>
            </p:custDataLst>
          </p:nvPr>
        </p:nvGrpSpPr>
        <p:grpSpPr>
          <a:xfrm>
            <a:off x="6306820" y="5733287"/>
            <a:ext cx="1145540" cy="438912"/>
            <a:chOff x="6306820" y="5733287"/>
            <a:chExt cx="1145540" cy="438912"/>
          </a:xfrm>
        </p:grpSpPr>
        <p:sp>
          <p:nvSpPr>
            <p:cNvPr id="30" name="mmprod_ButtonShape104"/>
            <p:cNvSpPr/>
            <p:nvPr>
              <p:custDataLst>
                <p:tags r:id="rId31"/>
              </p:custDataLst>
            </p:nvPr>
          </p:nvSpPr>
          <p:spPr>
            <a:xfrm>
              <a:off x="6306820" y="5733287"/>
              <a:ext cx="1145540" cy="438912"/>
            </a:xfrm>
            <a:prstGeom prst="roundRect">
              <a:avLst/>
            </a:prstGeom>
            <a:solidFill>
              <a:schemeClr val="accent1"/>
            </a:solidFill>
            <a:ln w="15875" cap="flat" cmpd="sng" algn="ctr">
              <a:solidFill>
                <a:schemeClr val="accent1">
                  <a:shade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1" name="mmprod_ButtonText105"/>
            <p:cNvSpPr/>
            <p:nvPr>
              <p:custDataLst>
                <p:tags r:id="rId32"/>
              </p:custDataLst>
            </p:nvPr>
          </p:nvSpPr>
          <p:spPr>
            <a:xfrm>
              <a:off x="6332220" y="5758687"/>
              <a:ext cx="1094740" cy="388112"/>
            </a:xfrm>
            <a:prstGeom prst="roundRect">
              <a:avLst/>
            </a:prstGeom>
            <a:solidFill>
              <a:schemeClr val="accent1"/>
            </a:solidFill>
            <a:ln w="15875" cap="flat" cmpd="sng" algn="ctr">
              <a:solidFill>
                <a:schemeClr val="accent1">
                  <a:shade val="50000"/>
                </a:schemeClr>
              </a:solidFill>
              <a:prstDash val="solid"/>
            </a:ln>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a:solidFill>
                    <a:srgbClr val="2B333C"/>
                  </a:solidFill>
                  <a:latin typeface="Franklin Gothic Medium"/>
                </a:rPr>
                <a:t>Submit</a:t>
              </a:r>
            </a:p>
          </p:txBody>
        </p:sp>
      </p:grpSp>
      <p:grpSp>
        <p:nvGrpSpPr>
          <p:cNvPr id="35" name="mmprod_Button106"/>
          <p:cNvGrpSpPr/>
          <p:nvPr>
            <p:custDataLst>
              <p:tags r:id="rId11"/>
            </p:custDataLst>
          </p:nvPr>
        </p:nvGrpSpPr>
        <p:grpSpPr>
          <a:xfrm>
            <a:off x="7541260" y="5733287"/>
            <a:ext cx="1145540" cy="438912"/>
            <a:chOff x="7541260" y="5733287"/>
            <a:chExt cx="1145540" cy="438912"/>
          </a:xfrm>
        </p:grpSpPr>
        <p:sp>
          <p:nvSpPr>
            <p:cNvPr id="33" name="mmprod_ButtonShape106"/>
            <p:cNvSpPr/>
            <p:nvPr>
              <p:custDataLst>
                <p:tags r:id="rId29"/>
              </p:custDataLst>
            </p:nvPr>
          </p:nvSpPr>
          <p:spPr>
            <a:xfrm>
              <a:off x="7541260" y="5733287"/>
              <a:ext cx="1145540" cy="438912"/>
            </a:xfrm>
            <a:prstGeom prst="roundRect">
              <a:avLst/>
            </a:prstGeom>
            <a:solidFill>
              <a:schemeClr val="accent1"/>
            </a:solidFill>
            <a:ln w="15875" cap="flat" cmpd="sng" algn="ctr">
              <a:solidFill>
                <a:schemeClr val="accent1">
                  <a:shade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4" name="mmprod_ButtonText107"/>
            <p:cNvSpPr/>
            <p:nvPr>
              <p:custDataLst>
                <p:tags r:id="rId30"/>
              </p:custDataLst>
            </p:nvPr>
          </p:nvSpPr>
          <p:spPr>
            <a:xfrm>
              <a:off x="7566660" y="5758687"/>
              <a:ext cx="1094740" cy="388112"/>
            </a:xfrm>
            <a:prstGeom prst="roundRect">
              <a:avLst/>
            </a:prstGeom>
            <a:solidFill>
              <a:schemeClr val="accent1"/>
            </a:solidFill>
            <a:ln w="15875" cap="flat" cmpd="sng" algn="ctr">
              <a:solidFill>
                <a:schemeClr val="accent1">
                  <a:shade val="50000"/>
                </a:schemeClr>
              </a:solidFill>
              <a:prstDash val="solid"/>
            </a:ln>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a:solidFill>
                    <a:srgbClr val="2B333C"/>
                  </a:solidFill>
                  <a:latin typeface="Franklin Gothic Medium"/>
                </a:rPr>
                <a:t>Clear</a:t>
              </a:r>
            </a:p>
          </p:txBody>
        </p:sp>
      </p:grpSp>
      <p:sp>
        <p:nvSpPr>
          <p:cNvPr id="52" name="mmprod_feedback_7004"/>
          <p:cNvSpPr/>
          <p:nvPr>
            <p:custDataLst>
              <p:tags r:id="rId12"/>
            </p:custDataLst>
          </p:nvPr>
        </p:nvSpPr>
        <p:spPr>
          <a:xfrm>
            <a:off x="2596896" y="5483351"/>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Try again</a:t>
            </a:r>
          </a:p>
        </p:txBody>
      </p:sp>
      <p:grpSp>
        <p:nvGrpSpPr>
          <p:cNvPr id="6" name="mmprod_answer10045"/>
          <p:cNvGrpSpPr/>
          <p:nvPr>
            <p:custDataLst>
              <p:tags r:id="rId13"/>
            </p:custDataLst>
          </p:nvPr>
        </p:nvGrpSpPr>
        <p:grpSpPr>
          <a:xfrm>
            <a:off x="641350" y="1341120"/>
            <a:ext cx="5723890" cy="274320"/>
            <a:chOff x="641350" y="1341120"/>
            <a:chExt cx="5723890" cy="274320"/>
          </a:xfrm>
        </p:grpSpPr>
        <p:sp>
          <p:nvSpPr>
            <p:cNvPr id="4" name="mmprod_s2_1041"/>
            <p:cNvSpPr txBox="1"/>
            <p:nvPr>
              <p:custDataLst>
                <p:tags r:id="rId26"/>
              </p:custDataLst>
            </p:nvPr>
          </p:nvSpPr>
          <p:spPr>
            <a:xfrm>
              <a:off x="1016000" y="1341120"/>
              <a:ext cx="3032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A) </a:t>
              </a:r>
            </a:p>
          </p:txBody>
        </p:sp>
        <p:sp>
          <p:nvSpPr>
            <p:cNvPr id="5" name="mmprod_s1_1021"/>
            <p:cNvSpPr txBox="1"/>
            <p:nvPr>
              <p:custDataLst>
                <p:tags r:id="rId27"/>
              </p:custDataLst>
            </p:nvPr>
          </p:nvSpPr>
          <p:spPr>
            <a:xfrm>
              <a:off x="1320800" y="1341120"/>
              <a:ext cx="50444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a:t>The Ministry of Labour</a:t>
              </a:r>
            </a:p>
          </p:txBody>
        </p:sp>
        <p:pic>
          <p:nvPicPr>
            <p:cNvPr id="3" name="mmprod_answer_input10045"/>
            <p:cNvPicPr>
              <a:picLocks noChangeAspect="1"/>
            </p:cNvPicPr>
            <p:nvPr>
              <p:custDataLst>
                <p:tags r:id="rId28"/>
              </p:custDataLst>
            </p:nvPr>
          </p:nvPicPr>
          <p:blipFill>
            <a:blip r:embed="rId34" cstate="print">
              <a:extLst>
                <a:ext uri="{28A0092B-C50C-407E-A947-70E740481C1C}">
                  <a14:useLocalDpi xmlns:a14="http://schemas.microsoft.com/office/drawing/2010/main" val="0"/>
                </a:ext>
              </a:extLst>
            </a:blip>
            <a:stretch>
              <a:fillRect/>
            </a:stretch>
          </p:blipFill>
          <p:spPr>
            <a:xfrm>
              <a:off x="641350" y="1376019"/>
              <a:ext cx="205646" cy="204522"/>
            </a:xfrm>
            <a:prstGeom prst="rect">
              <a:avLst/>
            </a:prstGeom>
          </p:spPr>
        </p:pic>
      </p:grpSp>
      <p:grpSp>
        <p:nvGrpSpPr>
          <p:cNvPr id="8" name="mmprod_answer10047"/>
          <p:cNvGrpSpPr/>
          <p:nvPr>
            <p:custDataLst>
              <p:tags r:id="rId14"/>
            </p:custDataLst>
          </p:nvPr>
        </p:nvGrpSpPr>
        <p:grpSpPr>
          <a:xfrm>
            <a:off x="641350" y="1788160"/>
            <a:ext cx="5723890" cy="274320"/>
            <a:chOff x="641350" y="1788160"/>
            <a:chExt cx="5723890" cy="274320"/>
          </a:xfrm>
        </p:grpSpPr>
        <p:sp>
          <p:nvSpPr>
            <p:cNvPr id="9" name="mmprod_s2_1042"/>
            <p:cNvSpPr txBox="1"/>
            <p:nvPr>
              <p:custDataLst>
                <p:tags r:id="rId23"/>
              </p:custDataLst>
            </p:nvPr>
          </p:nvSpPr>
          <p:spPr>
            <a:xfrm>
              <a:off x="1016000" y="1788160"/>
              <a:ext cx="31908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B) </a:t>
              </a:r>
            </a:p>
          </p:txBody>
        </p:sp>
        <p:sp>
          <p:nvSpPr>
            <p:cNvPr id="10" name="mmprod_s1_1022"/>
            <p:cNvSpPr txBox="1"/>
            <p:nvPr>
              <p:custDataLst>
                <p:tags r:id="rId24"/>
              </p:custDataLst>
            </p:nvPr>
          </p:nvSpPr>
          <p:spPr>
            <a:xfrm>
              <a:off x="1333500" y="1788160"/>
              <a:ext cx="50317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a:t>The Ministry of Education</a:t>
              </a:r>
            </a:p>
          </p:txBody>
        </p:sp>
        <p:pic>
          <p:nvPicPr>
            <p:cNvPr id="7" name="mmprod_answer_input10047"/>
            <p:cNvPicPr>
              <a:picLocks noChangeAspect="1"/>
            </p:cNvPicPr>
            <p:nvPr>
              <p:custDataLst>
                <p:tags r:id="rId25"/>
              </p:custDataLst>
            </p:nvPr>
          </p:nvPicPr>
          <p:blipFill>
            <a:blip r:embed="rId35" cstate="print">
              <a:extLst>
                <a:ext uri="{28A0092B-C50C-407E-A947-70E740481C1C}">
                  <a14:useLocalDpi xmlns:a14="http://schemas.microsoft.com/office/drawing/2010/main" val="0"/>
                </a:ext>
              </a:extLst>
            </a:blip>
            <a:stretch>
              <a:fillRect/>
            </a:stretch>
          </p:blipFill>
          <p:spPr>
            <a:xfrm>
              <a:off x="641350" y="1823059"/>
              <a:ext cx="205646" cy="204522"/>
            </a:xfrm>
            <a:prstGeom prst="rect">
              <a:avLst/>
            </a:prstGeom>
          </p:spPr>
        </p:pic>
      </p:grpSp>
      <p:grpSp>
        <p:nvGrpSpPr>
          <p:cNvPr id="12" name="mmprod_answer10049"/>
          <p:cNvGrpSpPr/>
          <p:nvPr>
            <p:custDataLst>
              <p:tags r:id="rId15"/>
            </p:custDataLst>
          </p:nvPr>
        </p:nvGrpSpPr>
        <p:grpSpPr>
          <a:xfrm>
            <a:off x="641350" y="2235200"/>
            <a:ext cx="5723890" cy="274320"/>
            <a:chOff x="641350" y="2235200"/>
            <a:chExt cx="5723890" cy="274320"/>
          </a:xfrm>
        </p:grpSpPr>
        <p:sp>
          <p:nvSpPr>
            <p:cNvPr id="14" name="mmprod_s2_1043"/>
            <p:cNvSpPr txBox="1"/>
            <p:nvPr>
              <p:custDataLst>
                <p:tags r:id="rId20"/>
              </p:custDataLst>
            </p:nvPr>
          </p:nvSpPr>
          <p:spPr>
            <a:xfrm>
              <a:off x="1016000" y="2235200"/>
              <a:ext cx="31273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C) </a:t>
              </a:r>
            </a:p>
          </p:txBody>
        </p:sp>
        <p:sp>
          <p:nvSpPr>
            <p:cNvPr id="15" name="mmprod_s1_1023"/>
            <p:cNvSpPr txBox="1"/>
            <p:nvPr>
              <p:custDataLst>
                <p:tags r:id="rId21"/>
              </p:custDataLst>
            </p:nvPr>
          </p:nvSpPr>
          <p:spPr>
            <a:xfrm>
              <a:off x="1333500" y="2235200"/>
              <a:ext cx="50317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CA"/>
                <a:t>The Ministry of Health and Safety</a:t>
              </a:r>
              <a:endParaRPr lang="en-US"/>
            </a:p>
          </p:txBody>
        </p:sp>
        <p:pic>
          <p:nvPicPr>
            <p:cNvPr id="11" name="mmprod_answer_input10049"/>
            <p:cNvPicPr>
              <a:picLocks noChangeAspect="1"/>
            </p:cNvPicPr>
            <p:nvPr>
              <p:custDataLst>
                <p:tags r:id="rId22"/>
              </p:custDataLst>
            </p:nvPr>
          </p:nvPicPr>
          <p:blipFill>
            <a:blip r:embed="rId35" cstate="print">
              <a:extLst>
                <a:ext uri="{28A0092B-C50C-407E-A947-70E740481C1C}">
                  <a14:useLocalDpi xmlns:a14="http://schemas.microsoft.com/office/drawing/2010/main" val="0"/>
                </a:ext>
              </a:extLst>
            </a:blip>
            <a:stretch>
              <a:fillRect/>
            </a:stretch>
          </p:blipFill>
          <p:spPr>
            <a:xfrm>
              <a:off x="641350" y="2270099"/>
              <a:ext cx="205646" cy="204522"/>
            </a:xfrm>
            <a:prstGeom prst="rect">
              <a:avLst/>
            </a:prstGeom>
          </p:spPr>
        </p:pic>
      </p:grpSp>
      <p:grpSp>
        <p:nvGrpSpPr>
          <p:cNvPr id="16" name="mmprod_answer10051"/>
          <p:cNvGrpSpPr/>
          <p:nvPr>
            <p:custDataLst>
              <p:tags r:id="rId16"/>
            </p:custDataLst>
          </p:nvPr>
        </p:nvGrpSpPr>
        <p:grpSpPr>
          <a:xfrm>
            <a:off x="641350" y="2682240"/>
            <a:ext cx="5723890" cy="274320"/>
            <a:chOff x="641350" y="2682240"/>
            <a:chExt cx="5723890" cy="274320"/>
          </a:xfrm>
        </p:grpSpPr>
        <p:sp>
          <p:nvSpPr>
            <p:cNvPr id="19" name="mmprod_s2_1044"/>
            <p:cNvSpPr txBox="1"/>
            <p:nvPr>
              <p:custDataLst>
                <p:tags r:id="rId17"/>
              </p:custDataLst>
            </p:nvPr>
          </p:nvSpPr>
          <p:spPr>
            <a:xfrm>
              <a:off x="1016000" y="2682240"/>
              <a:ext cx="3286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D) </a:t>
              </a:r>
            </a:p>
          </p:txBody>
        </p:sp>
        <p:sp>
          <p:nvSpPr>
            <p:cNvPr id="20" name="mmprod_s1_1024"/>
            <p:cNvSpPr txBox="1"/>
            <p:nvPr>
              <p:custDataLst>
                <p:tags r:id="rId18"/>
              </p:custDataLst>
            </p:nvPr>
          </p:nvSpPr>
          <p:spPr>
            <a:xfrm>
              <a:off x="1346200" y="2682240"/>
              <a:ext cx="50190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a:t>Workplace Safety Board</a:t>
              </a:r>
            </a:p>
          </p:txBody>
        </p:sp>
        <p:pic>
          <p:nvPicPr>
            <p:cNvPr id="13" name="mmprod_answer_input10051"/>
            <p:cNvPicPr>
              <a:picLocks noChangeAspect="1"/>
            </p:cNvPicPr>
            <p:nvPr>
              <p:custDataLst>
                <p:tags r:id="rId19"/>
              </p:custDataLst>
            </p:nvPr>
          </p:nvPicPr>
          <p:blipFill>
            <a:blip r:embed="rId35" cstate="print">
              <a:extLst>
                <a:ext uri="{28A0092B-C50C-407E-A947-70E740481C1C}">
                  <a14:useLocalDpi xmlns:a14="http://schemas.microsoft.com/office/drawing/2010/main" val="0"/>
                </a:ext>
              </a:extLst>
            </a:blip>
            <a:stretch>
              <a:fillRect/>
            </a:stretch>
          </p:blipFill>
          <p:spPr>
            <a:xfrm>
              <a:off x="641350" y="2717139"/>
              <a:ext cx="205646" cy="204522"/>
            </a:xfrm>
            <a:prstGeom prst="rect">
              <a:avLst/>
            </a:prstGeom>
          </p:spPr>
        </p:pic>
      </p:grpSp>
    </p:spTree>
    <p:custDataLst>
      <p:tags r:id="rId1"/>
    </p:custDataLst>
    <p:extLst>
      <p:ext uri="{BB962C8B-B14F-4D97-AF65-F5344CB8AC3E}">
        <p14:creationId xmlns:p14="http://schemas.microsoft.com/office/powerpoint/2010/main" val="3001163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mprod_title"/>
          <p:cNvSpPr>
            <a:spLocks noGrp="1"/>
          </p:cNvSpPr>
          <p:nvPr>
            <p:ph type="title"/>
            <p:custDataLst>
              <p:tags r:id="rId2"/>
            </p:custDataLst>
          </p:nvPr>
        </p:nvSpPr>
        <p:spPr>
          <a:xfrm>
            <a:off x="457200" y="274638"/>
            <a:ext cx="8229600" cy="944562"/>
          </a:xfrm>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wrap="square" lIns="0" tIns="0" rIns="0" bIns="0">
            <a:noAutofit/>
          </a:bodyPr>
          <a:lstStyle/>
          <a:p>
            <a:r>
              <a:rPr lang="en-CA"/>
              <a:t>What is the meaning of this symbol?</a:t>
            </a:r>
            <a:endParaRPr lang="en-US"/>
          </a:p>
        </p:txBody>
      </p:sp>
      <p:sp>
        <p:nvSpPr>
          <p:cNvPr id="23" name="mmprod_feedback_7000"/>
          <p:cNvSpPr/>
          <p:nvPr>
            <p:custDataLst>
              <p:tags r:id="rId3"/>
            </p:custDataLst>
          </p:nvPr>
        </p:nvSpPr>
        <p:spPr>
          <a:xfrm>
            <a:off x="8686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Correct - Click anywhere to continue</a:t>
            </a:r>
          </a:p>
        </p:txBody>
      </p:sp>
      <p:sp>
        <p:nvSpPr>
          <p:cNvPr id="24" name="mmprod_feedback_7002"/>
          <p:cNvSpPr/>
          <p:nvPr>
            <p:custDataLst>
              <p:tags r:id="rId4"/>
            </p:custDataLst>
          </p:nvPr>
        </p:nvSpPr>
        <p:spPr>
          <a:xfrm>
            <a:off x="49834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Incorrect - Click anywhere to continue</a:t>
            </a:r>
          </a:p>
        </p:txBody>
      </p:sp>
      <p:sp>
        <p:nvSpPr>
          <p:cNvPr id="25" name="mmprod_feedback_7009"/>
          <p:cNvSpPr/>
          <p:nvPr>
            <p:custDataLst>
              <p:tags r:id="rId5"/>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You answered this correctly!</a:t>
            </a:r>
          </a:p>
        </p:txBody>
      </p:sp>
      <p:sp>
        <p:nvSpPr>
          <p:cNvPr id="26" name="mmprod_feedback_7006"/>
          <p:cNvSpPr/>
          <p:nvPr>
            <p:custDataLst>
              <p:tags r:id="rId6"/>
            </p:custDataLst>
          </p:nvPr>
        </p:nvSpPr>
        <p:spPr>
          <a:xfrm>
            <a:off x="2514600" y="495299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a:latin typeface="Franklin Gothic Medium"/>
              </a:rPr>
              <a:t>Your answer:</a:t>
            </a:r>
          </a:p>
        </p:txBody>
      </p:sp>
      <p:sp>
        <p:nvSpPr>
          <p:cNvPr id="27" name="mmprod_feedback_7010"/>
          <p:cNvSpPr/>
          <p:nvPr>
            <p:custDataLst>
              <p:tags r:id="rId7"/>
            </p:custDataLst>
          </p:nvPr>
        </p:nvSpPr>
        <p:spPr>
          <a:xfrm>
            <a:off x="2514600" y="568451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a:latin typeface="Franklin Gothic Medium"/>
              </a:rPr>
              <a:t>The correct answer is:</a:t>
            </a:r>
          </a:p>
        </p:txBody>
      </p:sp>
      <p:sp>
        <p:nvSpPr>
          <p:cNvPr id="28" name="mmprod_feedback_7011"/>
          <p:cNvSpPr/>
          <p:nvPr>
            <p:custDataLst>
              <p:tags r:id="rId8"/>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You did not answer this question completely</a:t>
            </a:r>
          </a:p>
        </p:txBody>
      </p:sp>
      <p:sp>
        <p:nvSpPr>
          <p:cNvPr id="29" name="mmprod_feedback_7007"/>
          <p:cNvSpPr/>
          <p:nvPr>
            <p:custDataLst>
              <p:tags r:id="rId9"/>
            </p:custDataLst>
          </p:nvPr>
        </p:nvSpPr>
        <p:spPr>
          <a:xfrm>
            <a:off x="2679192" y="5647943"/>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You must answer the question before continuing</a:t>
            </a:r>
          </a:p>
        </p:txBody>
      </p:sp>
      <p:grpSp>
        <p:nvGrpSpPr>
          <p:cNvPr id="32" name="mmprod_Button104"/>
          <p:cNvGrpSpPr/>
          <p:nvPr>
            <p:custDataLst>
              <p:tags r:id="rId10"/>
            </p:custDataLst>
          </p:nvPr>
        </p:nvGrpSpPr>
        <p:grpSpPr>
          <a:xfrm>
            <a:off x="6306820" y="5733287"/>
            <a:ext cx="1145540" cy="438912"/>
            <a:chOff x="6306820" y="5733287"/>
            <a:chExt cx="1145540" cy="438912"/>
          </a:xfrm>
        </p:grpSpPr>
        <p:sp>
          <p:nvSpPr>
            <p:cNvPr id="30" name="mmprod_ButtonShape104"/>
            <p:cNvSpPr/>
            <p:nvPr>
              <p:custDataLst>
                <p:tags r:id="rId31"/>
              </p:custDataLst>
            </p:nvPr>
          </p:nvSpPr>
          <p:spPr>
            <a:xfrm>
              <a:off x="6306820" y="5733287"/>
              <a:ext cx="1145540" cy="438912"/>
            </a:xfrm>
            <a:prstGeom prst="roundRect">
              <a:avLst/>
            </a:prstGeom>
            <a:solidFill>
              <a:schemeClr val="accent1"/>
            </a:solidFill>
            <a:ln w="15875" cap="flat" cmpd="sng" algn="ctr">
              <a:solidFill>
                <a:schemeClr val="accent1">
                  <a:shade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1" name="mmprod_ButtonText105"/>
            <p:cNvSpPr/>
            <p:nvPr>
              <p:custDataLst>
                <p:tags r:id="rId32"/>
              </p:custDataLst>
            </p:nvPr>
          </p:nvSpPr>
          <p:spPr>
            <a:xfrm>
              <a:off x="6332220" y="5758687"/>
              <a:ext cx="1094740" cy="388112"/>
            </a:xfrm>
            <a:prstGeom prst="roundRect">
              <a:avLst/>
            </a:prstGeom>
            <a:solidFill>
              <a:schemeClr val="accent1"/>
            </a:solidFill>
            <a:ln w="15875" cap="flat" cmpd="sng" algn="ctr">
              <a:solidFill>
                <a:schemeClr val="accent1">
                  <a:shade val="50000"/>
                </a:schemeClr>
              </a:solidFill>
              <a:prstDash val="solid"/>
            </a:ln>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a:solidFill>
                    <a:srgbClr val="2B333C"/>
                  </a:solidFill>
                  <a:latin typeface="Franklin Gothic Medium"/>
                </a:rPr>
                <a:t>Submit</a:t>
              </a:r>
            </a:p>
          </p:txBody>
        </p:sp>
      </p:grpSp>
      <p:grpSp>
        <p:nvGrpSpPr>
          <p:cNvPr id="35" name="mmprod_Button106"/>
          <p:cNvGrpSpPr/>
          <p:nvPr>
            <p:custDataLst>
              <p:tags r:id="rId11"/>
            </p:custDataLst>
          </p:nvPr>
        </p:nvGrpSpPr>
        <p:grpSpPr>
          <a:xfrm>
            <a:off x="7541260" y="5733287"/>
            <a:ext cx="1145540" cy="438912"/>
            <a:chOff x="7541260" y="5733287"/>
            <a:chExt cx="1145540" cy="438912"/>
          </a:xfrm>
        </p:grpSpPr>
        <p:sp>
          <p:nvSpPr>
            <p:cNvPr id="33" name="mmprod_ButtonShape106"/>
            <p:cNvSpPr/>
            <p:nvPr>
              <p:custDataLst>
                <p:tags r:id="rId29"/>
              </p:custDataLst>
            </p:nvPr>
          </p:nvSpPr>
          <p:spPr>
            <a:xfrm>
              <a:off x="7541260" y="5733287"/>
              <a:ext cx="1145540" cy="438912"/>
            </a:xfrm>
            <a:prstGeom prst="roundRect">
              <a:avLst/>
            </a:prstGeom>
            <a:solidFill>
              <a:schemeClr val="accent1"/>
            </a:solidFill>
            <a:ln w="15875" cap="flat" cmpd="sng" algn="ctr">
              <a:solidFill>
                <a:schemeClr val="accent1">
                  <a:shade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4" name="mmprod_ButtonText107"/>
            <p:cNvSpPr/>
            <p:nvPr>
              <p:custDataLst>
                <p:tags r:id="rId30"/>
              </p:custDataLst>
            </p:nvPr>
          </p:nvSpPr>
          <p:spPr>
            <a:xfrm>
              <a:off x="7566660" y="5758687"/>
              <a:ext cx="1094740" cy="388112"/>
            </a:xfrm>
            <a:prstGeom prst="roundRect">
              <a:avLst/>
            </a:prstGeom>
            <a:solidFill>
              <a:schemeClr val="accent1"/>
            </a:solidFill>
            <a:ln w="15875" cap="flat" cmpd="sng" algn="ctr">
              <a:solidFill>
                <a:schemeClr val="accent1">
                  <a:shade val="50000"/>
                </a:schemeClr>
              </a:solidFill>
              <a:prstDash val="solid"/>
            </a:ln>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a:solidFill>
                    <a:srgbClr val="2B333C"/>
                  </a:solidFill>
                  <a:latin typeface="Franklin Gothic Medium"/>
                </a:rPr>
                <a:t>Clear</a:t>
              </a:r>
            </a:p>
          </p:txBody>
        </p:sp>
      </p:grpSp>
      <p:pic>
        <p:nvPicPr>
          <p:cNvPr id="1026" name="Picture 2"/>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6629400" y="1376019"/>
            <a:ext cx="1098439" cy="1027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2" name="mmprod_feedback_7004"/>
          <p:cNvSpPr/>
          <p:nvPr>
            <p:custDataLst>
              <p:tags r:id="rId12"/>
            </p:custDataLst>
          </p:nvPr>
        </p:nvSpPr>
        <p:spPr>
          <a:xfrm>
            <a:off x="2596896" y="5483351"/>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Try again</a:t>
            </a:r>
          </a:p>
        </p:txBody>
      </p:sp>
      <p:grpSp>
        <p:nvGrpSpPr>
          <p:cNvPr id="6" name="mmprod_answer10057"/>
          <p:cNvGrpSpPr/>
          <p:nvPr>
            <p:custDataLst>
              <p:tags r:id="rId13"/>
            </p:custDataLst>
          </p:nvPr>
        </p:nvGrpSpPr>
        <p:grpSpPr>
          <a:xfrm>
            <a:off x="641350" y="1341120"/>
            <a:ext cx="5723890" cy="548640"/>
            <a:chOff x="641350" y="1341120"/>
            <a:chExt cx="5723890" cy="548640"/>
          </a:xfrm>
        </p:grpSpPr>
        <p:sp>
          <p:nvSpPr>
            <p:cNvPr id="4" name="mmprod_s2_1041"/>
            <p:cNvSpPr txBox="1"/>
            <p:nvPr>
              <p:custDataLst>
                <p:tags r:id="rId26"/>
              </p:custDataLst>
            </p:nvPr>
          </p:nvSpPr>
          <p:spPr>
            <a:xfrm>
              <a:off x="1016000" y="1341120"/>
              <a:ext cx="3032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A) </a:t>
              </a:r>
            </a:p>
          </p:txBody>
        </p:sp>
        <p:sp>
          <p:nvSpPr>
            <p:cNvPr id="5" name="mmprod_s1_1021"/>
            <p:cNvSpPr txBox="1"/>
            <p:nvPr>
              <p:custDataLst>
                <p:tags r:id="rId27"/>
              </p:custDataLst>
            </p:nvPr>
          </p:nvSpPr>
          <p:spPr>
            <a:xfrm>
              <a:off x="1320800" y="1341120"/>
              <a:ext cx="5044440" cy="54864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CA"/>
                <a:t>Can cause death of a person exposed to small amounts</a:t>
              </a:r>
              <a:endParaRPr lang="en-US"/>
            </a:p>
          </p:txBody>
        </p:sp>
        <p:pic>
          <p:nvPicPr>
            <p:cNvPr id="3" name="mmprod_answer_input10057"/>
            <p:cNvPicPr>
              <a:picLocks noChangeAspect="1"/>
            </p:cNvPicPr>
            <p:nvPr>
              <p:custDataLst>
                <p:tags r:id="rId28"/>
              </p:custDataLst>
            </p:nvPr>
          </p:nvPicPr>
          <p:blipFill>
            <a:blip r:embed="rId35" cstate="print">
              <a:extLst>
                <a:ext uri="{28A0092B-C50C-407E-A947-70E740481C1C}">
                  <a14:useLocalDpi xmlns:a14="http://schemas.microsoft.com/office/drawing/2010/main" val="0"/>
                </a:ext>
              </a:extLst>
            </a:blip>
            <a:stretch>
              <a:fillRect/>
            </a:stretch>
          </p:blipFill>
          <p:spPr>
            <a:xfrm>
              <a:off x="641350" y="1376019"/>
              <a:ext cx="205646" cy="204522"/>
            </a:xfrm>
            <a:prstGeom prst="rect">
              <a:avLst/>
            </a:prstGeom>
          </p:spPr>
        </p:pic>
      </p:grpSp>
      <p:grpSp>
        <p:nvGrpSpPr>
          <p:cNvPr id="8" name="mmprod_answer10059"/>
          <p:cNvGrpSpPr/>
          <p:nvPr>
            <p:custDataLst>
              <p:tags r:id="rId14"/>
            </p:custDataLst>
          </p:nvPr>
        </p:nvGrpSpPr>
        <p:grpSpPr>
          <a:xfrm>
            <a:off x="641350" y="2062480"/>
            <a:ext cx="5723890" cy="274320"/>
            <a:chOff x="641350" y="2062480"/>
            <a:chExt cx="5723890" cy="274320"/>
          </a:xfrm>
        </p:grpSpPr>
        <p:sp>
          <p:nvSpPr>
            <p:cNvPr id="9" name="mmprod_s2_1042"/>
            <p:cNvSpPr txBox="1"/>
            <p:nvPr>
              <p:custDataLst>
                <p:tags r:id="rId23"/>
              </p:custDataLst>
            </p:nvPr>
          </p:nvSpPr>
          <p:spPr>
            <a:xfrm>
              <a:off x="1016000" y="2062480"/>
              <a:ext cx="31908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B) </a:t>
              </a:r>
            </a:p>
          </p:txBody>
        </p:sp>
        <p:sp>
          <p:nvSpPr>
            <p:cNvPr id="10" name="mmprod_s1_1022"/>
            <p:cNvSpPr txBox="1"/>
            <p:nvPr>
              <p:custDataLst>
                <p:tags r:id="rId24"/>
              </p:custDataLst>
            </p:nvPr>
          </p:nvSpPr>
          <p:spPr>
            <a:xfrm>
              <a:off x="1333500" y="2062480"/>
              <a:ext cx="50317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a:t>Contain harmful microorganisms</a:t>
              </a:r>
            </a:p>
          </p:txBody>
        </p:sp>
        <p:pic>
          <p:nvPicPr>
            <p:cNvPr id="7" name="mmprod_answer_input10059"/>
            <p:cNvPicPr>
              <a:picLocks noChangeAspect="1"/>
            </p:cNvPicPr>
            <p:nvPr>
              <p:custDataLst>
                <p:tags r:id="rId25"/>
              </p:custDataLst>
            </p:nvPr>
          </p:nvPicPr>
          <p:blipFill>
            <a:blip r:embed="rId36" cstate="print">
              <a:extLst>
                <a:ext uri="{28A0092B-C50C-407E-A947-70E740481C1C}">
                  <a14:useLocalDpi xmlns:a14="http://schemas.microsoft.com/office/drawing/2010/main" val="0"/>
                </a:ext>
              </a:extLst>
            </a:blip>
            <a:stretch>
              <a:fillRect/>
            </a:stretch>
          </p:blipFill>
          <p:spPr>
            <a:xfrm>
              <a:off x="641350" y="2097379"/>
              <a:ext cx="205646" cy="204522"/>
            </a:xfrm>
            <a:prstGeom prst="rect">
              <a:avLst/>
            </a:prstGeom>
          </p:spPr>
        </p:pic>
      </p:grpSp>
      <p:grpSp>
        <p:nvGrpSpPr>
          <p:cNvPr id="12" name="mmprod_answer10061"/>
          <p:cNvGrpSpPr/>
          <p:nvPr>
            <p:custDataLst>
              <p:tags r:id="rId15"/>
            </p:custDataLst>
          </p:nvPr>
        </p:nvGrpSpPr>
        <p:grpSpPr>
          <a:xfrm>
            <a:off x="641350" y="2509520"/>
            <a:ext cx="5723890" cy="548640"/>
            <a:chOff x="641350" y="2509520"/>
            <a:chExt cx="5723890" cy="548640"/>
          </a:xfrm>
        </p:grpSpPr>
        <p:sp>
          <p:nvSpPr>
            <p:cNvPr id="14" name="mmprod_s2_1043"/>
            <p:cNvSpPr txBox="1"/>
            <p:nvPr>
              <p:custDataLst>
                <p:tags r:id="rId20"/>
              </p:custDataLst>
            </p:nvPr>
          </p:nvSpPr>
          <p:spPr>
            <a:xfrm>
              <a:off x="1016000" y="2509520"/>
              <a:ext cx="31273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C) </a:t>
              </a:r>
            </a:p>
          </p:txBody>
        </p:sp>
        <p:sp>
          <p:nvSpPr>
            <p:cNvPr id="15" name="mmprod_s1_1023"/>
            <p:cNvSpPr txBox="1"/>
            <p:nvPr>
              <p:custDataLst>
                <p:tags r:id="rId21"/>
              </p:custDataLst>
            </p:nvPr>
          </p:nvSpPr>
          <p:spPr>
            <a:xfrm>
              <a:off x="1333500" y="2509520"/>
              <a:ext cx="5031740" cy="54864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CA"/>
                <a:t>Can cause immediate skin or eye irritation or long-term health effects</a:t>
              </a:r>
              <a:endParaRPr lang="en-US"/>
            </a:p>
          </p:txBody>
        </p:sp>
        <p:pic>
          <p:nvPicPr>
            <p:cNvPr id="11" name="mmprod_answer_input10061"/>
            <p:cNvPicPr>
              <a:picLocks noChangeAspect="1"/>
            </p:cNvPicPr>
            <p:nvPr>
              <p:custDataLst>
                <p:tags r:id="rId22"/>
              </p:custDataLst>
            </p:nvPr>
          </p:nvPicPr>
          <p:blipFill>
            <a:blip r:embed="rId36" cstate="print">
              <a:extLst>
                <a:ext uri="{28A0092B-C50C-407E-A947-70E740481C1C}">
                  <a14:useLocalDpi xmlns:a14="http://schemas.microsoft.com/office/drawing/2010/main" val="0"/>
                </a:ext>
              </a:extLst>
            </a:blip>
            <a:stretch>
              <a:fillRect/>
            </a:stretch>
          </p:blipFill>
          <p:spPr>
            <a:xfrm>
              <a:off x="641350" y="2544419"/>
              <a:ext cx="205646" cy="204522"/>
            </a:xfrm>
            <a:prstGeom prst="rect">
              <a:avLst/>
            </a:prstGeom>
          </p:spPr>
        </p:pic>
      </p:grpSp>
      <p:grpSp>
        <p:nvGrpSpPr>
          <p:cNvPr id="16" name="mmprod_answer10063"/>
          <p:cNvGrpSpPr/>
          <p:nvPr>
            <p:custDataLst>
              <p:tags r:id="rId16"/>
            </p:custDataLst>
          </p:nvPr>
        </p:nvGrpSpPr>
        <p:grpSpPr>
          <a:xfrm>
            <a:off x="641350" y="3230880"/>
            <a:ext cx="5723890" cy="274320"/>
            <a:chOff x="641350" y="3230880"/>
            <a:chExt cx="5723890" cy="274320"/>
          </a:xfrm>
        </p:grpSpPr>
        <p:sp>
          <p:nvSpPr>
            <p:cNvPr id="19" name="mmprod_s2_1044"/>
            <p:cNvSpPr txBox="1"/>
            <p:nvPr>
              <p:custDataLst>
                <p:tags r:id="rId17"/>
              </p:custDataLst>
            </p:nvPr>
          </p:nvSpPr>
          <p:spPr>
            <a:xfrm>
              <a:off x="1016000" y="3230880"/>
              <a:ext cx="3286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D) </a:t>
              </a:r>
            </a:p>
          </p:txBody>
        </p:sp>
        <p:sp>
          <p:nvSpPr>
            <p:cNvPr id="20" name="mmprod_s1_1024"/>
            <p:cNvSpPr txBox="1"/>
            <p:nvPr>
              <p:custDataLst>
                <p:tags r:id="rId18"/>
              </p:custDataLst>
            </p:nvPr>
          </p:nvSpPr>
          <p:spPr>
            <a:xfrm>
              <a:off x="1346200" y="3230880"/>
              <a:ext cx="50190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a:t>Can cause illness</a:t>
              </a:r>
            </a:p>
          </p:txBody>
        </p:sp>
        <p:pic>
          <p:nvPicPr>
            <p:cNvPr id="13" name="mmprod_answer_input10063"/>
            <p:cNvPicPr>
              <a:picLocks noChangeAspect="1"/>
            </p:cNvPicPr>
            <p:nvPr>
              <p:custDataLst>
                <p:tags r:id="rId19"/>
              </p:custDataLst>
            </p:nvPr>
          </p:nvPicPr>
          <p:blipFill>
            <a:blip r:embed="rId36" cstate="print">
              <a:extLst>
                <a:ext uri="{28A0092B-C50C-407E-A947-70E740481C1C}">
                  <a14:useLocalDpi xmlns:a14="http://schemas.microsoft.com/office/drawing/2010/main" val="0"/>
                </a:ext>
              </a:extLst>
            </a:blip>
            <a:stretch>
              <a:fillRect/>
            </a:stretch>
          </p:blipFill>
          <p:spPr>
            <a:xfrm>
              <a:off x="641350" y="3265779"/>
              <a:ext cx="205646" cy="204522"/>
            </a:xfrm>
            <a:prstGeom prst="rect">
              <a:avLst/>
            </a:prstGeom>
          </p:spPr>
        </p:pic>
      </p:grpSp>
    </p:spTree>
    <p:custDataLst>
      <p:tags r:id="rId1"/>
    </p:custDataLst>
    <p:extLst>
      <p:ext uri="{BB962C8B-B14F-4D97-AF65-F5344CB8AC3E}">
        <p14:creationId xmlns:p14="http://schemas.microsoft.com/office/powerpoint/2010/main" val="11784705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mprod_title"/>
          <p:cNvSpPr>
            <a:spLocks noGrp="1"/>
          </p:cNvSpPr>
          <p:nvPr>
            <p:ph type="title"/>
            <p:custDataLst>
              <p:tags r:id="rId2"/>
            </p:custDataLst>
          </p:nvPr>
        </p:nvSpPr>
        <p:spPr>
          <a:xfrm>
            <a:off x="457200" y="274638"/>
            <a:ext cx="8229600" cy="944562"/>
          </a:xfrm>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wrap="square" lIns="0" tIns="0" rIns="0" bIns="0">
            <a:noAutofit/>
          </a:bodyPr>
          <a:lstStyle/>
          <a:p>
            <a:r>
              <a:rPr lang="en-CA"/>
              <a:t>What is the meaning of this symbol?</a:t>
            </a:r>
            <a:endParaRPr lang="en-US"/>
          </a:p>
        </p:txBody>
      </p:sp>
      <p:sp>
        <p:nvSpPr>
          <p:cNvPr id="23" name="mmprod_feedback_7000"/>
          <p:cNvSpPr/>
          <p:nvPr>
            <p:custDataLst>
              <p:tags r:id="rId3"/>
            </p:custDataLst>
          </p:nvPr>
        </p:nvSpPr>
        <p:spPr>
          <a:xfrm>
            <a:off x="8686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Correct - Click anywhere to continue</a:t>
            </a:r>
          </a:p>
        </p:txBody>
      </p:sp>
      <p:sp>
        <p:nvSpPr>
          <p:cNvPr id="24" name="mmprod_feedback_7002"/>
          <p:cNvSpPr/>
          <p:nvPr>
            <p:custDataLst>
              <p:tags r:id="rId4"/>
            </p:custDataLst>
          </p:nvPr>
        </p:nvSpPr>
        <p:spPr>
          <a:xfrm>
            <a:off x="49834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Incorrect - Click anywhere to continue</a:t>
            </a:r>
          </a:p>
        </p:txBody>
      </p:sp>
      <p:sp>
        <p:nvSpPr>
          <p:cNvPr id="25" name="mmprod_feedback_7009"/>
          <p:cNvSpPr/>
          <p:nvPr>
            <p:custDataLst>
              <p:tags r:id="rId5"/>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You answered this correctly!</a:t>
            </a:r>
          </a:p>
        </p:txBody>
      </p:sp>
      <p:sp>
        <p:nvSpPr>
          <p:cNvPr id="26" name="mmprod_feedback_7006"/>
          <p:cNvSpPr/>
          <p:nvPr>
            <p:custDataLst>
              <p:tags r:id="rId6"/>
            </p:custDataLst>
          </p:nvPr>
        </p:nvSpPr>
        <p:spPr>
          <a:xfrm>
            <a:off x="2514600" y="495299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a:latin typeface="Franklin Gothic Medium"/>
              </a:rPr>
              <a:t>Your answer:</a:t>
            </a:r>
          </a:p>
        </p:txBody>
      </p:sp>
      <p:sp>
        <p:nvSpPr>
          <p:cNvPr id="27" name="mmprod_feedback_7010"/>
          <p:cNvSpPr/>
          <p:nvPr>
            <p:custDataLst>
              <p:tags r:id="rId7"/>
            </p:custDataLst>
          </p:nvPr>
        </p:nvSpPr>
        <p:spPr>
          <a:xfrm>
            <a:off x="2514600" y="568451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a:latin typeface="Franklin Gothic Medium"/>
              </a:rPr>
              <a:t>The correct answer is:</a:t>
            </a:r>
          </a:p>
        </p:txBody>
      </p:sp>
      <p:sp>
        <p:nvSpPr>
          <p:cNvPr id="28" name="mmprod_feedback_7011"/>
          <p:cNvSpPr/>
          <p:nvPr>
            <p:custDataLst>
              <p:tags r:id="rId8"/>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You did not answer this question completely</a:t>
            </a:r>
          </a:p>
        </p:txBody>
      </p:sp>
      <p:sp>
        <p:nvSpPr>
          <p:cNvPr id="29" name="mmprod_feedback_7004"/>
          <p:cNvSpPr/>
          <p:nvPr>
            <p:custDataLst>
              <p:tags r:id="rId9"/>
            </p:custDataLst>
          </p:nvPr>
        </p:nvSpPr>
        <p:spPr>
          <a:xfrm>
            <a:off x="2596896" y="5483351"/>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Try again</a:t>
            </a:r>
          </a:p>
        </p:txBody>
      </p:sp>
      <p:sp>
        <p:nvSpPr>
          <p:cNvPr id="30" name="mmprod_feedback_7007"/>
          <p:cNvSpPr/>
          <p:nvPr>
            <p:custDataLst>
              <p:tags r:id="rId10"/>
            </p:custDataLst>
          </p:nvPr>
        </p:nvSpPr>
        <p:spPr>
          <a:xfrm>
            <a:off x="2679192" y="5647943"/>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You must answer the question before continuing</a:t>
            </a:r>
          </a:p>
        </p:txBody>
      </p:sp>
      <p:grpSp>
        <p:nvGrpSpPr>
          <p:cNvPr id="33" name="mmprod_Button104"/>
          <p:cNvGrpSpPr/>
          <p:nvPr>
            <p:custDataLst>
              <p:tags r:id="rId11"/>
            </p:custDataLst>
          </p:nvPr>
        </p:nvGrpSpPr>
        <p:grpSpPr>
          <a:xfrm>
            <a:off x="6306820" y="5733287"/>
            <a:ext cx="1145540" cy="438912"/>
            <a:chOff x="6306820" y="5733287"/>
            <a:chExt cx="1145540" cy="438912"/>
          </a:xfrm>
        </p:grpSpPr>
        <p:sp>
          <p:nvSpPr>
            <p:cNvPr id="31" name="mmprod_ButtonShape104"/>
            <p:cNvSpPr/>
            <p:nvPr>
              <p:custDataLst>
                <p:tags r:id="rId31"/>
              </p:custDataLst>
            </p:nvPr>
          </p:nvSpPr>
          <p:spPr>
            <a:xfrm>
              <a:off x="6306820" y="5733287"/>
              <a:ext cx="1145540" cy="438912"/>
            </a:xfrm>
            <a:prstGeom prst="roundRect">
              <a:avLst/>
            </a:prstGeom>
            <a:solidFill>
              <a:schemeClr val="accent1"/>
            </a:solidFill>
            <a:ln w="15875" cap="flat" cmpd="sng" algn="ctr">
              <a:solidFill>
                <a:schemeClr val="accent1">
                  <a:shade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2" name="mmprod_ButtonText105"/>
            <p:cNvSpPr/>
            <p:nvPr>
              <p:custDataLst>
                <p:tags r:id="rId32"/>
              </p:custDataLst>
            </p:nvPr>
          </p:nvSpPr>
          <p:spPr>
            <a:xfrm>
              <a:off x="6332220" y="5758687"/>
              <a:ext cx="1094740" cy="388112"/>
            </a:xfrm>
            <a:prstGeom prst="roundRect">
              <a:avLst/>
            </a:prstGeom>
            <a:solidFill>
              <a:schemeClr val="accent1"/>
            </a:solidFill>
            <a:ln w="15875" cap="flat" cmpd="sng" algn="ctr">
              <a:solidFill>
                <a:schemeClr val="accent1">
                  <a:shade val="50000"/>
                </a:schemeClr>
              </a:solidFill>
              <a:prstDash val="solid"/>
            </a:ln>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a:solidFill>
                    <a:srgbClr val="2B333C"/>
                  </a:solidFill>
                  <a:latin typeface="Franklin Gothic Medium"/>
                </a:rPr>
                <a:t>Submit</a:t>
              </a:r>
            </a:p>
          </p:txBody>
        </p:sp>
      </p:grpSp>
      <p:grpSp>
        <p:nvGrpSpPr>
          <p:cNvPr id="36" name="mmprod_Button106"/>
          <p:cNvGrpSpPr/>
          <p:nvPr>
            <p:custDataLst>
              <p:tags r:id="rId12"/>
            </p:custDataLst>
          </p:nvPr>
        </p:nvGrpSpPr>
        <p:grpSpPr>
          <a:xfrm>
            <a:off x="7541260" y="5733287"/>
            <a:ext cx="1145540" cy="438912"/>
            <a:chOff x="7541260" y="5733287"/>
            <a:chExt cx="1145540" cy="438912"/>
          </a:xfrm>
        </p:grpSpPr>
        <p:sp>
          <p:nvSpPr>
            <p:cNvPr id="34" name="mmprod_ButtonShape106"/>
            <p:cNvSpPr/>
            <p:nvPr>
              <p:custDataLst>
                <p:tags r:id="rId29"/>
              </p:custDataLst>
            </p:nvPr>
          </p:nvSpPr>
          <p:spPr>
            <a:xfrm>
              <a:off x="7541260" y="5733287"/>
              <a:ext cx="1145540" cy="438912"/>
            </a:xfrm>
            <a:prstGeom prst="roundRect">
              <a:avLst/>
            </a:prstGeom>
            <a:solidFill>
              <a:schemeClr val="accent1"/>
            </a:solidFill>
            <a:ln w="15875" cap="flat" cmpd="sng" algn="ctr">
              <a:solidFill>
                <a:schemeClr val="accent1">
                  <a:shade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5" name="mmprod_ButtonText107"/>
            <p:cNvSpPr/>
            <p:nvPr>
              <p:custDataLst>
                <p:tags r:id="rId30"/>
              </p:custDataLst>
            </p:nvPr>
          </p:nvSpPr>
          <p:spPr>
            <a:xfrm>
              <a:off x="7566660" y="5758687"/>
              <a:ext cx="1094740" cy="388112"/>
            </a:xfrm>
            <a:prstGeom prst="roundRect">
              <a:avLst/>
            </a:prstGeom>
            <a:solidFill>
              <a:schemeClr val="accent1"/>
            </a:solidFill>
            <a:ln w="15875" cap="flat" cmpd="sng" algn="ctr">
              <a:solidFill>
                <a:schemeClr val="accent1">
                  <a:shade val="50000"/>
                </a:schemeClr>
              </a:solidFill>
              <a:prstDash val="solid"/>
            </a:ln>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a:solidFill>
                    <a:srgbClr val="2B333C"/>
                  </a:solidFill>
                  <a:latin typeface="Franklin Gothic Medium"/>
                </a:rPr>
                <a:t>Clear</a:t>
              </a:r>
            </a:p>
          </p:txBody>
        </p:sp>
      </p:grpSp>
      <p:pic>
        <p:nvPicPr>
          <p:cNvPr id="2050" name="Picture 2"/>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6705600" y="1367013"/>
            <a:ext cx="1175385" cy="1175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 name="mmprod_answer10073"/>
          <p:cNvGrpSpPr/>
          <p:nvPr>
            <p:custDataLst>
              <p:tags r:id="rId13"/>
            </p:custDataLst>
          </p:nvPr>
        </p:nvGrpSpPr>
        <p:grpSpPr>
          <a:xfrm>
            <a:off x="641350" y="1341120"/>
            <a:ext cx="5723890" cy="274320"/>
            <a:chOff x="641350" y="1341120"/>
            <a:chExt cx="5723890" cy="274320"/>
          </a:xfrm>
        </p:grpSpPr>
        <p:sp>
          <p:nvSpPr>
            <p:cNvPr id="4" name="mmprod_s2_1041"/>
            <p:cNvSpPr txBox="1"/>
            <p:nvPr>
              <p:custDataLst>
                <p:tags r:id="rId26"/>
              </p:custDataLst>
            </p:nvPr>
          </p:nvSpPr>
          <p:spPr>
            <a:xfrm>
              <a:off x="1016000" y="1341120"/>
              <a:ext cx="3032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A) </a:t>
              </a:r>
            </a:p>
          </p:txBody>
        </p:sp>
        <p:sp>
          <p:nvSpPr>
            <p:cNvPr id="5" name="mmprod_s1_1021"/>
            <p:cNvSpPr txBox="1"/>
            <p:nvPr>
              <p:custDataLst>
                <p:tags r:id="rId27"/>
              </p:custDataLst>
            </p:nvPr>
          </p:nvSpPr>
          <p:spPr>
            <a:xfrm>
              <a:off x="1320800" y="1341120"/>
              <a:ext cx="50444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a:t>Contain harmful microorganisms</a:t>
              </a:r>
            </a:p>
          </p:txBody>
        </p:sp>
        <p:pic>
          <p:nvPicPr>
            <p:cNvPr id="3" name="mmprod_answer_input10073"/>
            <p:cNvPicPr>
              <a:picLocks noChangeAspect="1"/>
            </p:cNvPicPr>
            <p:nvPr>
              <p:custDataLst>
                <p:tags r:id="rId28"/>
              </p:custDataLst>
            </p:nvPr>
          </p:nvPicPr>
          <p:blipFill>
            <a:blip r:embed="rId35" cstate="print">
              <a:extLst>
                <a:ext uri="{28A0092B-C50C-407E-A947-70E740481C1C}">
                  <a14:useLocalDpi xmlns:a14="http://schemas.microsoft.com/office/drawing/2010/main" val="0"/>
                </a:ext>
              </a:extLst>
            </a:blip>
            <a:stretch>
              <a:fillRect/>
            </a:stretch>
          </p:blipFill>
          <p:spPr>
            <a:xfrm>
              <a:off x="641350" y="1376019"/>
              <a:ext cx="205646" cy="204522"/>
            </a:xfrm>
            <a:prstGeom prst="rect">
              <a:avLst/>
            </a:prstGeom>
          </p:spPr>
        </p:pic>
      </p:grpSp>
      <p:grpSp>
        <p:nvGrpSpPr>
          <p:cNvPr id="8" name="mmprod_answer10075"/>
          <p:cNvGrpSpPr/>
          <p:nvPr>
            <p:custDataLst>
              <p:tags r:id="rId14"/>
            </p:custDataLst>
          </p:nvPr>
        </p:nvGrpSpPr>
        <p:grpSpPr>
          <a:xfrm>
            <a:off x="641350" y="1788160"/>
            <a:ext cx="5723890" cy="548640"/>
            <a:chOff x="641350" y="1788160"/>
            <a:chExt cx="5723890" cy="548640"/>
          </a:xfrm>
        </p:grpSpPr>
        <p:sp>
          <p:nvSpPr>
            <p:cNvPr id="9" name="mmprod_s2_1042"/>
            <p:cNvSpPr txBox="1"/>
            <p:nvPr>
              <p:custDataLst>
                <p:tags r:id="rId23"/>
              </p:custDataLst>
            </p:nvPr>
          </p:nvSpPr>
          <p:spPr>
            <a:xfrm>
              <a:off x="1016000" y="1788160"/>
              <a:ext cx="31908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B) </a:t>
              </a:r>
            </a:p>
          </p:txBody>
        </p:sp>
        <p:sp>
          <p:nvSpPr>
            <p:cNvPr id="10" name="mmprod_s1_1022"/>
            <p:cNvSpPr txBox="1"/>
            <p:nvPr>
              <p:custDataLst>
                <p:tags r:id="rId24"/>
              </p:custDataLst>
            </p:nvPr>
          </p:nvSpPr>
          <p:spPr>
            <a:xfrm>
              <a:off x="1333500" y="1788160"/>
              <a:ext cx="5031740" cy="54864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CA"/>
                <a:t>Capable of catching fire or exploding in the presence of ignition sources</a:t>
              </a:r>
              <a:endParaRPr lang="en-US"/>
            </a:p>
          </p:txBody>
        </p:sp>
        <p:pic>
          <p:nvPicPr>
            <p:cNvPr id="7" name="mmprod_answer_input10075"/>
            <p:cNvPicPr>
              <a:picLocks noChangeAspect="1"/>
            </p:cNvPicPr>
            <p:nvPr>
              <p:custDataLst>
                <p:tags r:id="rId25"/>
              </p:custDataLst>
            </p:nvPr>
          </p:nvPicPr>
          <p:blipFill>
            <a:blip r:embed="rId35" cstate="print">
              <a:extLst>
                <a:ext uri="{28A0092B-C50C-407E-A947-70E740481C1C}">
                  <a14:useLocalDpi xmlns:a14="http://schemas.microsoft.com/office/drawing/2010/main" val="0"/>
                </a:ext>
              </a:extLst>
            </a:blip>
            <a:stretch>
              <a:fillRect/>
            </a:stretch>
          </p:blipFill>
          <p:spPr>
            <a:xfrm>
              <a:off x="641350" y="1823059"/>
              <a:ext cx="205646" cy="204522"/>
            </a:xfrm>
            <a:prstGeom prst="rect">
              <a:avLst/>
            </a:prstGeom>
          </p:spPr>
        </p:pic>
      </p:grpSp>
      <p:grpSp>
        <p:nvGrpSpPr>
          <p:cNvPr id="12" name="mmprod_answer10077"/>
          <p:cNvGrpSpPr/>
          <p:nvPr>
            <p:custDataLst>
              <p:tags r:id="rId15"/>
            </p:custDataLst>
          </p:nvPr>
        </p:nvGrpSpPr>
        <p:grpSpPr>
          <a:xfrm>
            <a:off x="641350" y="2509520"/>
            <a:ext cx="5723890" cy="274320"/>
            <a:chOff x="641350" y="2509520"/>
            <a:chExt cx="5723890" cy="274320"/>
          </a:xfrm>
        </p:grpSpPr>
        <p:sp>
          <p:nvSpPr>
            <p:cNvPr id="14" name="mmprod_s2_1043"/>
            <p:cNvSpPr txBox="1"/>
            <p:nvPr>
              <p:custDataLst>
                <p:tags r:id="rId20"/>
              </p:custDataLst>
            </p:nvPr>
          </p:nvSpPr>
          <p:spPr>
            <a:xfrm>
              <a:off x="1016000" y="2509520"/>
              <a:ext cx="31273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C) </a:t>
              </a:r>
            </a:p>
          </p:txBody>
        </p:sp>
        <p:sp>
          <p:nvSpPr>
            <p:cNvPr id="15" name="mmprod_s1_1023"/>
            <p:cNvSpPr txBox="1"/>
            <p:nvPr>
              <p:custDataLst>
                <p:tags r:id="rId21"/>
              </p:custDataLst>
            </p:nvPr>
          </p:nvSpPr>
          <p:spPr>
            <a:xfrm>
              <a:off x="1333500" y="2509520"/>
              <a:ext cx="50317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CA"/>
                <a:t>Provide oxygen that can increase the risk of fire</a:t>
              </a:r>
              <a:endParaRPr lang="en-US"/>
            </a:p>
          </p:txBody>
        </p:sp>
        <p:pic>
          <p:nvPicPr>
            <p:cNvPr id="11" name="mmprod_answer_input10077"/>
            <p:cNvPicPr>
              <a:picLocks noChangeAspect="1"/>
            </p:cNvPicPr>
            <p:nvPr>
              <p:custDataLst>
                <p:tags r:id="rId22"/>
              </p:custDataLst>
            </p:nvPr>
          </p:nvPicPr>
          <p:blipFill>
            <a:blip r:embed="rId36" cstate="print">
              <a:extLst>
                <a:ext uri="{28A0092B-C50C-407E-A947-70E740481C1C}">
                  <a14:useLocalDpi xmlns:a14="http://schemas.microsoft.com/office/drawing/2010/main" val="0"/>
                </a:ext>
              </a:extLst>
            </a:blip>
            <a:stretch>
              <a:fillRect/>
            </a:stretch>
          </p:blipFill>
          <p:spPr>
            <a:xfrm>
              <a:off x="641350" y="2544419"/>
              <a:ext cx="205646" cy="204522"/>
            </a:xfrm>
            <a:prstGeom prst="rect">
              <a:avLst/>
            </a:prstGeom>
          </p:spPr>
        </p:pic>
      </p:grpSp>
      <p:grpSp>
        <p:nvGrpSpPr>
          <p:cNvPr id="16" name="mmprod_answer10079"/>
          <p:cNvGrpSpPr/>
          <p:nvPr>
            <p:custDataLst>
              <p:tags r:id="rId16"/>
            </p:custDataLst>
          </p:nvPr>
        </p:nvGrpSpPr>
        <p:grpSpPr>
          <a:xfrm>
            <a:off x="641350" y="2956560"/>
            <a:ext cx="5723890" cy="274320"/>
            <a:chOff x="641350" y="2956560"/>
            <a:chExt cx="5723890" cy="274320"/>
          </a:xfrm>
        </p:grpSpPr>
        <p:sp>
          <p:nvSpPr>
            <p:cNvPr id="19" name="mmprod_s2_1044"/>
            <p:cNvSpPr txBox="1"/>
            <p:nvPr>
              <p:custDataLst>
                <p:tags r:id="rId17"/>
              </p:custDataLst>
            </p:nvPr>
          </p:nvSpPr>
          <p:spPr>
            <a:xfrm>
              <a:off x="1016000" y="2956560"/>
              <a:ext cx="3286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D) </a:t>
              </a:r>
            </a:p>
          </p:txBody>
        </p:sp>
        <p:sp>
          <p:nvSpPr>
            <p:cNvPr id="20" name="mmprod_s1_1024"/>
            <p:cNvSpPr txBox="1"/>
            <p:nvPr>
              <p:custDataLst>
                <p:tags r:id="rId18"/>
              </p:custDataLst>
            </p:nvPr>
          </p:nvSpPr>
          <p:spPr>
            <a:xfrm>
              <a:off x="1346200" y="2956560"/>
              <a:ext cx="50190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CA"/>
                <a:t>Can cause a severe burn</a:t>
              </a:r>
              <a:endParaRPr lang="en-US"/>
            </a:p>
          </p:txBody>
        </p:sp>
        <p:pic>
          <p:nvPicPr>
            <p:cNvPr id="13" name="mmprod_answer_input10079"/>
            <p:cNvPicPr>
              <a:picLocks noChangeAspect="1"/>
            </p:cNvPicPr>
            <p:nvPr>
              <p:custDataLst>
                <p:tags r:id="rId19"/>
              </p:custDataLst>
            </p:nvPr>
          </p:nvPicPr>
          <p:blipFill>
            <a:blip r:embed="rId35" cstate="print">
              <a:extLst>
                <a:ext uri="{28A0092B-C50C-407E-A947-70E740481C1C}">
                  <a14:useLocalDpi xmlns:a14="http://schemas.microsoft.com/office/drawing/2010/main" val="0"/>
                </a:ext>
              </a:extLst>
            </a:blip>
            <a:stretch>
              <a:fillRect/>
            </a:stretch>
          </p:blipFill>
          <p:spPr>
            <a:xfrm>
              <a:off x="641350" y="2991459"/>
              <a:ext cx="205646" cy="204522"/>
            </a:xfrm>
            <a:prstGeom prst="rect">
              <a:avLst/>
            </a:prstGeom>
          </p:spPr>
        </p:pic>
      </p:grpSp>
    </p:spTree>
    <p:custDataLst>
      <p:tags r:id="rId1"/>
    </p:custDataLst>
    <p:extLst>
      <p:ext uri="{BB962C8B-B14F-4D97-AF65-F5344CB8AC3E}">
        <p14:creationId xmlns:p14="http://schemas.microsoft.com/office/powerpoint/2010/main" val="40157923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mprod_title"/>
          <p:cNvSpPr>
            <a:spLocks noGrp="1"/>
          </p:cNvSpPr>
          <p:nvPr>
            <p:ph type="title"/>
            <p:custDataLst>
              <p:tags r:id="rId2"/>
            </p:custDataLst>
          </p:nvPr>
        </p:nvSpPr>
        <p:spPr>
          <a:xfrm>
            <a:off x="457200" y="274638"/>
            <a:ext cx="8229600" cy="944562"/>
          </a:xfrm>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wrap="square" lIns="0" tIns="0" rIns="0" bIns="0">
            <a:noAutofit/>
          </a:bodyPr>
          <a:lstStyle/>
          <a:p>
            <a:r>
              <a:rPr lang="en-CA"/>
              <a:t>What is the meaning of this symbol?</a:t>
            </a:r>
            <a:endParaRPr lang="en-US"/>
          </a:p>
        </p:txBody>
      </p:sp>
      <p:sp>
        <p:nvSpPr>
          <p:cNvPr id="23" name="mmprod_feedback_7000"/>
          <p:cNvSpPr/>
          <p:nvPr>
            <p:custDataLst>
              <p:tags r:id="rId3"/>
            </p:custDataLst>
          </p:nvPr>
        </p:nvSpPr>
        <p:spPr>
          <a:xfrm>
            <a:off x="8686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Correct - Click anywhere to continue</a:t>
            </a:r>
          </a:p>
        </p:txBody>
      </p:sp>
      <p:sp>
        <p:nvSpPr>
          <p:cNvPr id="24" name="mmprod_feedback_7002"/>
          <p:cNvSpPr/>
          <p:nvPr>
            <p:custDataLst>
              <p:tags r:id="rId4"/>
            </p:custDataLst>
          </p:nvPr>
        </p:nvSpPr>
        <p:spPr>
          <a:xfrm>
            <a:off x="49834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Incorrect - Click anywhere to continue</a:t>
            </a:r>
          </a:p>
        </p:txBody>
      </p:sp>
      <p:sp>
        <p:nvSpPr>
          <p:cNvPr id="25" name="mmprod_feedback_7009"/>
          <p:cNvSpPr/>
          <p:nvPr>
            <p:custDataLst>
              <p:tags r:id="rId5"/>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You answered this correctly!</a:t>
            </a:r>
          </a:p>
        </p:txBody>
      </p:sp>
      <p:sp>
        <p:nvSpPr>
          <p:cNvPr id="26" name="mmprod_feedback_7006"/>
          <p:cNvSpPr/>
          <p:nvPr>
            <p:custDataLst>
              <p:tags r:id="rId6"/>
            </p:custDataLst>
          </p:nvPr>
        </p:nvSpPr>
        <p:spPr>
          <a:xfrm>
            <a:off x="2514600" y="495299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a:latin typeface="Franklin Gothic Medium"/>
              </a:rPr>
              <a:t>Your answer:</a:t>
            </a:r>
          </a:p>
        </p:txBody>
      </p:sp>
      <p:sp>
        <p:nvSpPr>
          <p:cNvPr id="27" name="mmprod_feedback_7010"/>
          <p:cNvSpPr/>
          <p:nvPr>
            <p:custDataLst>
              <p:tags r:id="rId7"/>
            </p:custDataLst>
          </p:nvPr>
        </p:nvSpPr>
        <p:spPr>
          <a:xfrm>
            <a:off x="2514600" y="568451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a:latin typeface="Franklin Gothic Medium"/>
              </a:rPr>
              <a:t>The correct answer is:</a:t>
            </a:r>
          </a:p>
        </p:txBody>
      </p:sp>
      <p:sp>
        <p:nvSpPr>
          <p:cNvPr id="28" name="mmprod_feedback_7011"/>
          <p:cNvSpPr/>
          <p:nvPr>
            <p:custDataLst>
              <p:tags r:id="rId8"/>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You did not answer this question completely</a:t>
            </a:r>
          </a:p>
        </p:txBody>
      </p:sp>
      <p:sp>
        <p:nvSpPr>
          <p:cNvPr id="29" name="mmprod_feedback_7004"/>
          <p:cNvSpPr/>
          <p:nvPr>
            <p:custDataLst>
              <p:tags r:id="rId9"/>
            </p:custDataLst>
          </p:nvPr>
        </p:nvSpPr>
        <p:spPr>
          <a:xfrm>
            <a:off x="2596896" y="5483351"/>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Try again</a:t>
            </a:r>
          </a:p>
        </p:txBody>
      </p:sp>
      <p:sp>
        <p:nvSpPr>
          <p:cNvPr id="30" name="mmprod_feedback_7007"/>
          <p:cNvSpPr/>
          <p:nvPr>
            <p:custDataLst>
              <p:tags r:id="rId10"/>
            </p:custDataLst>
          </p:nvPr>
        </p:nvSpPr>
        <p:spPr>
          <a:xfrm>
            <a:off x="2679192" y="5647943"/>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You must answer the question before continuing</a:t>
            </a:r>
          </a:p>
        </p:txBody>
      </p:sp>
      <p:grpSp>
        <p:nvGrpSpPr>
          <p:cNvPr id="33" name="mmprod_Button104"/>
          <p:cNvGrpSpPr/>
          <p:nvPr>
            <p:custDataLst>
              <p:tags r:id="rId11"/>
            </p:custDataLst>
          </p:nvPr>
        </p:nvGrpSpPr>
        <p:grpSpPr>
          <a:xfrm>
            <a:off x="6306820" y="5733287"/>
            <a:ext cx="1145540" cy="438912"/>
            <a:chOff x="6306820" y="5733287"/>
            <a:chExt cx="1145540" cy="438912"/>
          </a:xfrm>
        </p:grpSpPr>
        <p:sp>
          <p:nvSpPr>
            <p:cNvPr id="31" name="mmprod_ButtonShape104"/>
            <p:cNvSpPr/>
            <p:nvPr>
              <p:custDataLst>
                <p:tags r:id="rId31"/>
              </p:custDataLst>
            </p:nvPr>
          </p:nvSpPr>
          <p:spPr>
            <a:xfrm>
              <a:off x="6306820" y="5733287"/>
              <a:ext cx="1145540" cy="438912"/>
            </a:xfrm>
            <a:prstGeom prst="roundRect">
              <a:avLst/>
            </a:prstGeom>
            <a:solidFill>
              <a:schemeClr val="accent1"/>
            </a:solidFill>
            <a:ln w="15875" cap="flat" cmpd="sng" algn="ctr">
              <a:solidFill>
                <a:schemeClr val="accent1">
                  <a:shade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2" name="mmprod_ButtonText105"/>
            <p:cNvSpPr/>
            <p:nvPr>
              <p:custDataLst>
                <p:tags r:id="rId32"/>
              </p:custDataLst>
            </p:nvPr>
          </p:nvSpPr>
          <p:spPr>
            <a:xfrm>
              <a:off x="6332220" y="5758687"/>
              <a:ext cx="1094740" cy="388112"/>
            </a:xfrm>
            <a:prstGeom prst="roundRect">
              <a:avLst/>
            </a:prstGeom>
            <a:solidFill>
              <a:schemeClr val="accent1"/>
            </a:solidFill>
            <a:ln w="15875" cap="flat" cmpd="sng" algn="ctr">
              <a:solidFill>
                <a:schemeClr val="accent1">
                  <a:shade val="50000"/>
                </a:schemeClr>
              </a:solidFill>
              <a:prstDash val="solid"/>
            </a:ln>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a:solidFill>
                    <a:srgbClr val="2B333C"/>
                  </a:solidFill>
                  <a:latin typeface="Franklin Gothic Medium"/>
                </a:rPr>
                <a:t>Submit</a:t>
              </a:r>
            </a:p>
          </p:txBody>
        </p:sp>
      </p:grpSp>
      <p:grpSp>
        <p:nvGrpSpPr>
          <p:cNvPr id="36" name="mmprod_Button106"/>
          <p:cNvGrpSpPr/>
          <p:nvPr>
            <p:custDataLst>
              <p:tags r:id="rId12"/>
            </p:custDataLst>
          </p:nvPr>
        </p:nvGrpSpPr>
        <p:grpSpPr>
          <a:xfrm>
            <a:off x="7541260" y="5733287"/>
            <a:ext cx="1145540" cy="438912"/>
            <a:chOff x="7541260" y="5733287"/>
            <a:chExt cx="1145540" cy="438912"/>
          </a:xfrm>
        </p:grpSpPr>
        <p:sp>
          <p:nvSpPr>
            <p:cNvPr id="34" name="mmprod_ButtonShape106"/>
            <p:cNvSpPr/>
            <p:nvPr>
              <p:custDataLst>
                <p:tags r:id="rId29"/>
              </p:custDataLst>
            </p:nvPr>
          </p:nvSpPr>
          <p:spPr>
            <a:xfrm>
              <a:off x="7541260" y="5733287"/>
              <a:ext cx="1145540" cy="438912"/>
            </a:xfrm>
            <a:prstGeom prst="roundRect">
              <a:avLst/>
            </a:prstGeom>
            <a:solidFill>
              <a:schemeClr val="accent1"/>
            </a:solidFill>
            <a:ln w="15875" cap="flat" cmpd="sng" algn="ctr">
              <a:solidFill>
                <a:schemeClr val="accent1">
                  <a:shade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5" name="mmprod_ButtonText107"/>
            <p:cNvSpPr/>
            <p:nvPr>
              <p:custDataLst>
                <p:tags r:id="rId30"/>
              </p:custDataLst>
            </p:nvPr>
          </p:nvSpPr>
          <p:spPr>
            <a:xfrm>
              <a:off x="7566660" y="5758687"/>
              <a:ext cx="1094740" cy="388112"/>
            </a:xfrm>
            <a:prstGeom prst="roundRect">
              <a:avLst/>
            </a:prstGeom>
            <a:solidFill>
              <a:schemeClr val="accent1"/>
            </a:solidFill>
            <a:ln w="15875" cap="flat" cmpd="sng" algn="ctr">
              <a:solidFill>
                <a:schemeClr val="accent1">
                  <a:shade val="50000"/>
                </a:schemeClr>
              </a:solidFill>
              <a:prstDash val="solid"/>
            </a:ln>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a:solidFill>
                    <a:srgbClr val="2B333C"/>
                  </a:solidFill>
                  <a:latin typeface="Franklin Gothic Medium"/>
                </a:rPr>
                <a:t>Clear</a:t>
              </a:r>
            </a:p>
          </p:txBody>
        </p:sp>
      </p:grpSp>
      <p:pic>
        <p:nvPicPr>
          <p:cNvPr id="3074" name="Picture 2"/>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6789737" y="1376019"/>
            <a:ext cx="1274445" cy="1241428"/>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grpSp>
        <p:nvGrpSpPr>
          <p:cNvPr id="6" name="mmprod_answer10087"/>
          <p:cNvGrpSpPr/>
          <p:nvPr>
            <p:custDataLst>
              <p:tags r:id="rId13"/>
            </p:custDataLst>
          </p:nvPr>
        </p:nvGrpSpPr>
        <p:grpSpPr>
          <a:xfrm>
            <a:off x="641350" y="1341120"/>
            <a:ext cx="5723890" cy="274320"/>
            <a:chOff x="641350" y="1341120"/>
            <a:chExt cx="5723890" cy="274320"/>
          </a:xfrm>
        </p:grpSpPr>
        <p:sp>
          <p:nvSpPr>
            <p:cNvPr id="4" name="mmprod_s2_1041"/>
            <p:cNvSpPr txBox="1"/>
            <p:nvPr>
              <p:custDataLst>
                <p:tags r:id="rId26"/>
              </p:custDataLst>
            </p:nvPr>
          </p:nvSpPr>
          <p:spPr>
            <a:xfrm>
              <a:off x="1016000" y="1341120"/>
              <a:ext cx="3032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A) </a:t>
              </a:r>
            </a:p>
          </p:txBody>
        </p:sp>
        <p:sp>
          <p:nvSpPr>
            <p:cNvPr id="5" name="mmprod_s1_1021"/>
            <p:cNvSpPr txBox="1"/>
            <p:nvPr>
              <p:custDataLst>
                <p:tags r:id="rId27"/>
              </p:custDataLst>
            </p:nvPr>
          </p:nvSpPr>
          <p:spPr>
            <a:xfrm>
              <a:off x="1320800" y="1341120"/>
              <a:ext cx="50444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CA"/>
                <a:t>Caustics or acids that can destroy skin or eat metals</a:t>
              </a:r>
              <a:endParaRPr lang="en-US"/>
            </a:p>
          </p:txBody>
        </p:sp>
        <p:pic>
          <p:nvPicPr>
            <p:cNvPr id="3" name="mmprod_answer_input10087"/>
            <p:cNvPicPr>
              <a:picLocks noChangeAspect="1"/>
            </p:cNvPicPr>
            <p:nvPr>
              <p:custDataLst>
                <p:tags r:id="rId28"/>
              </p:custDataLst>
            </p:nvPr>
          </p:nvPicPr>
          <p:blipFill>
            <a:blip r:embed="rId35" cstate="print">
              <a:extLst>
                <a:ext uri="{28A0092B-C50C-407E-A947-70E740481C1C}">
                  <a14:useLocalDpi xmlns:a14="http://schemas.microsoft.com/office/drawing/2010/main" val="0"/>
                </a:ext>
              </a:extLst>
            </a:blip>
            <a:stretch>
              <a:fillRect/>
            </a:stretch>
          </p:blipFill>
          <p:spPr>
            <a:xfrm>
              <a:off x="641350" y="1376019"/>
              <a:ext cx="205646" cy="204522"/>
            </a:xfrm>
            <a:prstGeom prst="rect">
              <a:avLst/>
            </a:prstGeom>
          </p:spPr>
        </p:pic>
      </p:grpSp>
      <p:grpSp>
        <p:nvGrpSpPr>
          <p:cNvPr id="8" name="mmprod_answer10089"/>
          <p:cNvGrpSpPr/>
          <p:nvPr>
            <p:custDataLst>
              <p:tags r:id="rId14"/>
            </p:custDataLst>
          </p:nvPr>
        </p:nvGrpSpPr>
        <p:grpSpPr>
          <a:xfrm>
            <a:off x="641350" y="1788160"/>
            <a:ext cx="5723890" cy="274320"/>
            <a:chOff x="641350" y="1788160"/>
            <a:chExt cx="5723890" cy="274320"/>
          </a:xfrm>
        </p:grpSpPr>
        <p:sp>
          <p:nvSpPr>
            <p:cNvPr id="9" name="mmprod_s2_1042"/>
            <p:cNvSpPr txBox="1"/>
            <p:nvPr>
              <p:custDataLst>
                <p:tags r:id="rId23"/>
              </p:custDataLst>
            </p:nvPr>
          </p:nvSpPr>
          <p:spPr>
            <a:xfrm>
              <a:off x="1016000" y="1788160"/>
              <a:ext cx="31908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B) </a:t>
              </a:r>
            </a:p>
          </p:txBody>
        </p:sp>
        <p:sp>
          <p:nvSpPr>
            <p:cNvPr id="10" name="mmprod_s1_1022"/>
            <p:cNvSpPr txBox="1"/>
            <p:nvPr>
              <p:custDataLst>
                <p:tags r:id="rId24"/>
              </p:custDataLst>
            </p:nvPr>
          </p:nvSpPr>
          <p:spPr>
            <a:xfrm>
              <a:off x="1333500" y="1788160"/>
              <a:ext cx="50317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CA"/>
                <a:t>Will make your skin itch</a:t>
              </a:r>
              <a:endParaRPr lang="en-US"/>
            </a:p>
          </p:txBody>
        </p:sp>
        <p:pic>
          <p:nvPicPr>
            <p:cNvPr id="7" name="mmprod_answer_input10089"/>
            <p:cNvPicPr>
              <a:picLocks noChangeAspect="1"/>
            </p:cNvPicPr>
            <p:nvPr>
              <p:custDataLst>
                <p:tags r:id="rId25"/>
              </p:custDataLst>
            </p:nvPr>
          </p:nvPicPr>
          <p:blipFill>
            <a:blip r:embed="rId36" cstate="print">
              <a:extLst>
                <a:ext uri="{28A0092B-C50C-407E-A947-70E740481C1C}">
                  <a14:useLocalDpi xmlns:a14="http://schemas.microsoft.com/office/drawing/2010/main" val="0"/>
                </a:ext>
              </a:extLst>
            </a:blip>
            <a:stretch>
              <a:fillRect/>
            </a:stretch>
          </p:blipFill>
          <p:spPr>
            <a:xfrm>
              <a:off x="641350" y="1823059"/>
              <a:ext cx="205646" cy="204522"/>
            </a:xfrm>
            <a:prstGeom prst="rect">
              <a:avLst/>
            </a:prstGeom>
          </p:spPr>
        </p:pic>
      </p:grpSp>
      <p:grpSp>
        <p:nvGrpSpPr>
          <p:cNvPr id="12" name="mmprod_answer10091"/>
          <p:cNvGrpSpPr/>
          <p:nvPr>
            <p:custDataLst>
              <p:tags r:id="rId15"/>
            </p:custDataLst>
          </p:nvPr>
        </p:nvGrpSpPr>
        <p:grpSpPr>
          <a:xfrm>
            <a:off x="641350" y="2235200"/>
            <a:ext cx="5723890" cy="274320"/>
            <a:chOff x="641350" y="2235200"/>
            <a:chExt cx="5723890" cy="274320"/>
          </a:xfrm>
        </p:grpSpPr>
        <p:sp>
          <p:nvSpPr>
            <p:cNvPr id="14" name="mmprod_s2_1043"/>
            <p:cNvSpPr txBox="1"/>
            <p:nvPr>
              <p:custDataLst>
                <p:tags r:id="rId20"/>
              </p:custDataLst>
            </p:nvPr>
          </p:nvSpPr>
          <p:spPr>
            <a:xfrm>
              <a:off x="1016000" y="2235200"/>
              <a:ext cx="31273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C) </a:t>
              </a:r>
            </a:p>
          </p:txBody>
        </p:sp>
        <p:sp>
          <p:nvSpPr>
            <p:cNvPr id="15" name="mmprod_s1_1023"/>
            <p:cNvSpPr txBox="1"/>
            <p:nvPr>
              <p:custDataLst>
                <p:tags r:id="rId21"/>
              </p:custDataLst>
            </p:nvPr>
          </p:nvSpPr>
          <p:spPr>
            <a:xfrm>
              <a:off x="1333500" y="2235200"/>
              <a:ext cx="50317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CA"/>
                <a:t>Can explode if exposed to heat or impact</a:t>
              </a:r>
              <a:endParaRPr lang="en-US"/>
            </a:p>
          </p:txBody>
        </p:sp>
        <p:pic>
          <p:nvPicPr>
            <p:cNvPr id="11" name="mmprod_answer_input10091"/>
            <p:cNvPicPr>
              <a:picLocks noChangeAspect="1"/>
            </p:cNvPicPr>
            <p:nvPr>
              <p:custDataLst>
                <p:tags r:id="rId22"/>
              </p:custDataLst>
            </p:nvPr>
          </p:nvPicPr>
          <p:blipFill>
            <a:blip r:embed="rId36" cstate="print">
              <a:extLst>
                <a:ext uri="{28A0092B-C50C-407E-A947-70E740481C1C}">
                  <a14:useLocalDpi xmlns:a14="http://schemas.microsoft.com/office/drawing/2010/main" val="0"/>
                </a:ext>
              </a:extLst>
            </a:blip>
            <a:stretch>
              <a:fillRect/>
            </a:stretch>
          </p:blipFill>
          <p:spPr>
            <a:xfrm>
              <a:off x="641350" y="2270099"/>
              <a:ext cx="205646" cy="204522"/>
            </a:xfrm>
            <a:prstGeom prst="rect">
              <a:avLst/>
            </a:prstGeom>
          </p:spPr>
        </p:pic>
      </p:grpSp>
      <p:grpSp>
        <p:nvGrpSpPr>
          <p:cNvPr id="16" name="mmprod_answer10093"/>
          <p:cNvGrpSpPr/>
          <p:nvPr>
            <p:custDataLst>
              <p:tags r:id="rId16"/>
            </p:custDataLst>
          </p:nvPr>
        </p:nvGrpSpPr>
        <p:grpSpPr>
          <a:xfrm>
            <a:off x="641350" y="2682240"/>
            <a:ext cx="5723890" cy="274320"/>
            <a:chOff x="641350" y="2682240"/>
            <a:chExt cx="5723890" cy="274320"/>
          </a:xfrm>
        </p:grpSpPr>
        <p:sp>
          <p:nvSpPr>
            <p:cNvPr id="19" name="mmprod_s2_1044"/>
            <p:cNvSpPr txBox="1"/>
            <p:nvPr>
              <p:custDataLst>
                <p:tags r:id="rId17"/>
              </p:custDataLst>
            </p:nvPr>
          </p:nvSpPr>
          <p:spPr>
            <a:xfrm>
              <a:off x="1016000" y="2682240"/>
              <a:ext cx="3286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D) </a:t>
              </a:r>
            </a:p>
          </p:txBody>
        </p:sp>
        <p:sp>
          <p:nvSpPr>
            <p:cNvPr id="20" name="mmprod_s1_1024"/>
            <p:cNvSpPr txBox="1"/>
            <p:nvPr>
              <p:custDataLst>
                <p:tags r:id="rId18"/>
              </p:custDataLst>
            </p:nvPr>
          </p:nvSpPr>
          <p:spPr>
            <a:xfrm>
              <a:off x="1346200" y="2682240"/>
              <a:ext cx="50190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CA"/>
                <a:t>Wash hands and avoid touching surfaces</a:t>
              </a:r>
              <a:endParaRPr lang="en-US" dirty="0"/>
            </a:p>
          </p:txBody>
        </p:sp>
        <p:pic>
          <p:nvPicPr>
            <p:cNvPr id="13" name="mmprod_answer_input10093"/>
            <p:cNvPicPr>
              <a:picLocks noChangeAspect="1"/>
            </p:cNvPicPr>
            <p:nvPr>
              <p:custDataLst>
                <p:tags r:id="rId19"/>
              </p:custDataLst>
            </p:nvPr>
          </p:nvPicPr>
          <p:blipFill>
            <a:blip r:embed="rId36" cstate="print">
              <a:extLst>
                <a:ext uri="{28A0092B-C50C-407E-A947-70E740481C1C}">
                  <a14:useLocalDpi xmlns:a14="http://schemas.microsoft.com/office/drawing/2010/main" val="0"/>
                </a:ext>
              </a:extLst>
            </a:blip>
            <a:stretch>
              <a:fillRect/>
            </a:stretch>
          </p:blipFill>
          <p:spPr>
            <a:xfrm>
              <a:off x="641350" y="2717139"/>
              <a:ext cx="205646" cy="204522"/>
            </a:xfrm>
            <a:prstGeom prst="rect">
              <a:avLst/>
            </a:prstGeom>
          </p:spPr>
        </p:pic>
      </p:grpSp>
    </p:spTree>
    <p:custDataLst>
      <p:tags r:id="rId1"/>
    </p:custDataLst>
    <p:extLst>
      <p:ext uri="{BB962C8B-B14F-4D97-AF65-F5344CB8AC3E}">
        <p14:creationId xmlns:p14="http://schemas.microsoft.com/office/powerpoint/2010/main" val="22382632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mprod_title"/>
          <p:cNvSpPr>
            <a:spLocks noGrp="1"/>
          </p:cNvSpPr>
          <p:nvPr>
            <p:ph type="title"/>
            <p:custDataLst>
              <p:tags r:id="rId2"/>
            </p:custDataLst>
          </p:nvPr>
        </p:nvSpPr>
        <p:spPr>
          <a:xfrm>
            <a:off x="457200" y="274638"/>
            <a:ext cx="8229600" cy="944562"/>
          </a:xfrm>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wrap="square" lIns="0" tIns="0" rIns="0" bIns="0">
            <a:noAutofit/>
          </a:bodyPr>
          <a:lstStyle/>
          <a:p>
            <a:r>
              <a:rPr lang="en-CA" sz="3000"/>
              <a:t>What does the border around this symbol mean?</a:t>
            </a:r>
            <a:endParaRPr lang="en-US" sz="3000"/>
          </a:p>
        </p:txBody>
      </p:sp>
      <p:sp>
        <p:nvSpPr>
          <p:cNvPr id="23" name="mmprod_feedback_7000"/>
          <p:cNvSpPr/>
          <p:nvPr>
            <p:custDataLst>
              <p:tags r:id="rId3"/>
            </p:custDataLst>
          </p:nvPr>
        </p:nvSpPr>
        <p:spPr>
          <a:xfrm>
            <a:off x="8686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Correct - Click anywhere to continue</a:t>
            </a:r>
          </a:p>
        </p:txBody>
      </p:sp>
      <p:sp>
        <p:nvSpPr>
          <p:cNvPr id="24" name="mmprod_feedback_7002"/>
          <p:cNvSpPr/>
          <p:nvPr>
            <p:custDataLst>
              <p:tags r:id="rId4"/>
            </p:custDataLst>
          </p:nvPr>
        </p:nvSpPr>
        <p:spPr>
          <a:xfrm>
            <a:off x="49834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Incorrect - Click anywhere to continue</a:t>
            </a:r>
          </a:p>
        </p:txBody>
      </p:sp>
      <p:sp>
        <p:nvSpPr>
          <p:cNvPr id="25" name="mmprod_feedback_7009"/>
          <p:cNvSpPr/>
          <p:nvPr>
            <p:custDataLst>
              <p:tags r:id="rId5"/>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You answered this correctly!</a:t>
            </a:r>
          </a:p>
        </p:txBody>
      </p:sp>
      <p:sp>
        <p:nvSpPr>
          <p:cNvPr id="26" name="mmprod_feedback_7006"/>
          <p:cNvSpPr/>
          <p:nvPr>
            <p:custDataLst>
              <p:tags r:id="rId6"/>
            </p:custDataLst>
          </p:nvPr>
        </p:nvSpPr>
        <p:spPr>
          <a:xfrm>
            <a:off x="2514600" y="495299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a:latin typeface="Franklin Gothic Medium"/>
              </a:rPr>
              <a:t>Your answer:</a:t>
            </a:r>
          </a:p>
        </p:txBody>
      </p:sp>
      <p:sp>
        <p:nvSpPr>
          <p:cNvPr id="27" name="mmprod_feedback_7010"/>
          <p:cNvSpPr/>
          <p:nvPr>
            <p:custDataLst>
              <p:tags r:id="rId7"/>
            </p:custDataLst>
          </p:nvPr>
        </p:nvSpPr>
        <p:spPr>
          <a:xfrm>
            <a:off x="2514600" y="568451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a:latin typeface="Franklin Gothic Medium"/>
              </a:rPr>
              <a:t>The correct answer is:</a:t>
            </a:r>
          </a:p>
        </p:txBody>
      </p:sp>
      <p:sp>
        <p:nvSpPr>
          <p:cNvPr id="28" name="mmprod_feedback_7011"/>
          <p:cNvSpPr/>
          <p:nvPr>
            <p:custDataLst>
              <p:tags r:id="rId8"/>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You did not answer this question completely</a:t>
            </a:r>
          </a:p>
        </p:txBody>
      </p:sp>
      <p:sp>
        <p:nvSpPr>
          <p:cNvPr id="29" name="mmprod_feedback_7004"/>
          <p:cNvSpPr/>
          <p:nvPr>
            <p:custDataLst>
              <p:tags r:id="rId9"/>
            </p:custDataLst>
          </p:nvPr>
        </p:nvSpPr>
        <p:spPr>
          <a:xfrm>
            <a:off x="2596896" y="5483351"/>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Try again</a:t>
            </a:r>
          </a:p>
        </p:txBody>
      </p:sp>
      <p:sp>
        <p:nvSpPr>
          <p:cNvPr id="30" name="mmprod_feedback_7007"/>
          <p:cNvSpPr/>
          <p:nvPr>
            <p:custDataLst>
              <p:tags r:id="rId10"/>
            </p:custDataLst>
          </p:nvPr>
        </p:nvSpPr>
        <p:spPr>
          <a:xfrm>
            <a:off x="2679192" y="5647943"/>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You must answer the question before continuing</a:t>
            </a:r>
          </a:p>
        </p:txBody>
      </p:sp>
      <p:grpSp>
        <p:nvGrpSpPr>
          <p:cNvPr id="33" name="mmprod_Button104"/>
          <p:cNvGrpSpPr/>
          <p:nvPr>
            <p:custDataLst>
              <p:tags r:id="rId11"/>
            </p:custDataLst>
          </p:nvPr>
        </p:nvGrpSpPr>
        <p:grpSpPr>
          <a:xfrm>
            <a:off x="6306820" y="5733287"/>
            <a:ext cx="1145540" cy="438912"/>
            <a:chOff x="6306820" y="5733287"/>
            <a:chExt cx="1145540" cy="438912"/>
          </a:xfrm>
        </p:grpSpPr>
        <p:sp>
          <p:nvSpPr>
            <p:cNvPr id="31" name="mmprod_ButtonShape104"/>
            <p:cNvSpPr/>
            <p:nvPr>
              <p:custDataLst>
                <p:tags r:id="rId31"/>
              </p:custDataLst>
            </p:nvPr>
          </p:nvSpPr>
          <p:spPr>
            <a:xfrm>
              <a:off x="6306820" y="5733287"/>
              <a:ext cx="1145540" cy="438912"/>
            </a:xfrm>
            <a:prstGeom prst="roundRect">
              <a:avLst/>
            </a:prstGeom>
            <a:solidFill>
              <a:schemeClr val="accent1"/>
            </a:solidFill>
            <a:ln w="15875" cap="flat" cmpd="sng" algn="ctr">
              <a:solidFill>
                <a:schemeClr val="accent1">
                  <a:shade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2" name="mmprod_ButtonText105"/>
            <p:cNvSpPr/>
            <p:nvPr>
              <p:custDataLst>
                <p:tags r:id="rId32"/>
              </p:custDataLst>
            </p:nvPr>
          </p:nvSpPr>
          <p:spPr>
            <a:xfrm>
              <a:off x="6332220" y="5758687"/>
              <a:ext cx="1094740" cy="388112"/>
            </a:xfrm>
            <a:prstGeom prst="roundRect">
              <a:avLst/>
            </a:prstGeom>
            <a:solidFill>
              <a:schemeClr val="accent1"/>
            </a:solidFill>
            <a:ln w="15875" cap="flat" cmpd="sng" algn="ctr">
              <a:solidFill>
                <a:schemeClr val="accent1">
                  <a:shade val="50000"/>
                </a:schemeClr>
              </a:solidFill>
              <a:prstDash val="solid"/>
            </a:ln>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a:solidFill>
                    <a:srgbClr val="2B333C"/>
                  </a:solidFill>
                  <a:latin typeface="Franklin Gothic Medium"/>
                </a:rPr>
                <a:t>Submit</a:t>
              </a:r>
            </a:p>
          </p:txBody>
        </p:sp>
      </p:grpSp>
      <p:grpSp>
        <p:nvGrpSpPr>
          <p:cNvPr id="36" name="mmprod_Button106"/>
          <p:cNvGrpSpPr/>
          <p:nvPr>
            <p:custDataLst>
              <p:tags r:id="rId12"/>
            </p:custDataLst>
          </p:nvPr>
        </p:nvGrpSpPr>
        <p:grpSpPr>
          <a:xfrm>
            <a:off x="7541260" y="5733287"/>
            <a:ext cx="1145540" cy="438912"/>
            <a:chOff x="7541260" y="5733287"/>
            <a:chExt cx="1145540" cy="438912"/>
          </a:xfrm>
        </p:grpSpPr>
        <p:sp>
          <p:nvSpPr>
            <p:cNvPr id="34" name="mmprod_ButtonShape106"/>
            <p:cNvSpPr/>
            <p:nvPr>
              <p:custDataLst>
                <p:tags r:id="rId29"/>
              </p:custDataLst>
            </p:nvPr>
          </p:nvSpPr>
          <p:spPr>
            <a:xfrm>
              <a:off x="7541260" y="5733287"/>
              <a:ext cx="1145540" cy="438912"/>
            </a:xfrm>
            <a:prstGeom prst="roundRect">
              <a:avLst/>
            </a:prstGeom>
            <a:solidFill>
              <a:schemeClr val="accent1"/>
            </a:solidFill>
            <a:ln w="15875" cap="flat" cmpd="sng" algn="ctr">
              <a:solidFill>
                <a:schemeClr val="accent1">
                  <a:shade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5" name="mmprod_ButtonText107"/>
            <p:cNvSpPr/>
            <p:nvPr>
              <p:custDataLst>
                <p:tags r:id="rId30"/>
              </p:custDataLst>
            </p:nvPr>
          </p:nvSpPr>
          <p:spPr>
            <a:xfrm>
              <a:off x="7566660" y="5758687"/>
              <a:ext cx="1094740" cy="388112"/>
            </a:xfrm>
            <a:prstGeom prst="roundRect">
              <a:avLst/>
            </a:prstGeom>
            <a:solidFill>
              <a:schemeClr val="accent1"/>
            </a:solidFill>
            <a:ln w="15875" cap="flat" cmpd="sng" algn="ctr">
              <a:solidFill>
                <a:schemeClr val="accent1">
                  <a:shade val="50000"/>
                </a:schemeClr>
              </a:solidFill>
              <a:prstDash val="solid"/>
            </a:ln>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a:solidFill>
                    <a:srgbClr val="2B333C"/>
                  </a:solidFill>
                  <a:latin typeface="Franklin Gothic Medium"/>
                </a:rPr>
                <a:t>Clear</a:t>
              </a:r>
            </a:p>
          </p:txBody>
        </p:sp>
      </p:grpSp>
      <p:pic>
        <p:nvPicPr>
          <p:cNvPr id="4098" name="Picture 2"/>
          <p:cNvPicPr>
            <a:picLocks noChangeAspect="1" noChangeArrowheads="1"/>
          </p:cNvPicPr>
          <p:nvPr/>
        </p:nvPicPr>
        <p:blipFill>
          <a:blip r:embed="rId3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42353" y="1383631"/>
            <a:ext cx="1760220" cy="1627949"/>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grpSp>
        <p:nvGrpSpPr>
          <p:cNvPr id="6" name="mmprod_answer10099"/>
          <p:cNvGrpSpPr/>
          <p:nvPr>
            <p:custDataLst>
              <p:tags r:id="rId13"/>
            </p:custDataLst>
          </p:nvPr>
        </p:nvGrpSpPr>
        <p:grpSpPr>
          <a:xfrm>
            <a:off x="641350" y="1341120"/>
            <a:ext cx="5723890" cy="274320"/>
            <a:chOff x="641350" y="1341120"/>
            <a:chExt cx="5723890" cy="274320"/>
          </a:xfrm>
        </p:grpSpPr>
        <p:sp>
          <p:nvSpPr>
            <p:cNvPr id="4" name="mmprod_s2_1041"/>
            <p:cNvSpPr txBox="1"/>
            <p:nvPr>
              <p:custDataLst>
                <p:tags r:id="rId26"/>
              </p:custDataLst>
            </p:nvPr>
          </p:nvSpPr>
          <p:spPr>
            <a:xfrm>
              <a:off x="1016000" y="1341120"/>
              <a:ext cx="3032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A) </a:t>
              </a:r>
            </a:p>
          </p:txBody>
        </p:sp>
        <p:sp>
          <p:nvSpPr>
            <p:cNvPr id="5" name="mmprod_s1_1021"/>
            <p:cNvSpPr txBox="1"/>
            <p:nvPr>
              <p:custDataLst>
                <p:tags r:id="rId27"/>
              </p:custDataLst>
            </p:nvPr>
          </p:nvSpPr>
          <p:spPr>
            <a:xfrm>
              <a:off x="1320800" y="1341120"/>
              <a:ext cx="50444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a:t>Danger</a:t>
              </a:r>
            </a:p>
          </p:txBody>
        </p:sp>
        <p:pic>
          <p:nvPicPr>
            <p:cNvPr id="3" name="mmprod_answer_input10099"/>
            <p:cNvPicPr>
              <a:picLocks noChangeAspect="1"/>
            </p:cNvPicPr>
            <p:nvPr>
              <p:custDataLst>
                <p:tags r:id="rId28"/>
              </p:custDataLst>
            </p:nvPr>
          </p:nvPicPr>
          <p:blipFill>
            <a:blip r:embed="rId35" cstate="print">
              <a:extLst>
                <a:ext uri="{28A0092B-C50C-407E-A947-70E740481C1C}">
                  <a14:useLocalDpi xmlns:a14="http://schemas.microsoft.com/office/drawing/2010/main" val="0"/>
                </a:ext>
              </a:extLst>
            </a:blip>
            <a:stretch>
              <a:fillRect/>
            </a:stretch>
          </p:blipFill>
          <p:spPr>
            <a:xfrm>
              <a:off x="641350" y="1376019"/>
              <a:ext cx="205646" cy="204522"/>
            </a:xfrm>
            <a:prstGeom prst="rect">
              <a:avLst/>
            </a:prstGeom>
          </p:spPr>
        </p:pic>
      </p:grpSp>
      <p:grpSp>
        <p:nvGrpSpPr>
          <p:cNvPr id="8" name="mmprod_answer10101"/>
          <p:cNvGrpSpPr/>
          <p:nvPr>
            <p:custDataLst>
              <p:tags r:id="rId14"/>
            </p:custDataLst>
          </p:nvPr>
        </p:nvGrpSpPr>
        <p:grpSpPr>
          <a:xfrm>
            <a:off x="641350" y="1788160"/>
            <a:ext cx="5723890" cy="274320"/>
            <a:chOff x="641350" y="1788160"/>
            <a:chExt cx="5723890" cy="274320"/>
          </a:xfrm>
        </p:grpSpPr>
        <p:sp>
          <p:nvSpPr>
            <p:cNvPr id="9" name="mmprod_s2_1042"/>
            <p:cNvSpPr txBox="1"/>
            <p:nvPr>
              <p:custDataLst>
                <p:tags r:id="rId23"/>
              </p:custDataLst>
            </p:nvPr>
          </p:nvSpPr>
          <p:spPr>
            <a:xfrm>
              <a:off x="1016000" y="1788160"/>
              <a:ext cx="31908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B) </a:t>
              </a:r>
            </a:p>
          </p:txBody>
        </p:sp>
        <p:sp>
          <p:nvSpPr>
            <p:cNvPr id="10" name="mmprod_s1_1022"/>
            <p:cNvSpPr txBox="1"/>
            <p:nvPr>
              <p:custDataLst>
                <p:tags r:id="rId24"/>
              </p:custDataLst>
            </p:nvPr>
          </p:nvSpPr>
          <p:spPr>
            <a:xfrm>
              <a:off x="1333500" y="1788160"/>
              <a:ext cx="50317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a:t>Caution</a:t>
              </a:r>
            </a:p>
          </p:txBody>
        </p:sp>
        <p:pic>
          <p:nvPicPr>
            <p:cNvPr id="7" name="mmprod_answer_input10101"/>
            <p:cNvPicPr>
              <a:picLocks noChangeAspect="1"/>
            </p:cNvPicPr>
            <p:nvPr>
              <p:custDataLst>
                <p:tags r:id="rId25"/>
              </p:custDataLst>
            </p:nvPr>
          </p:nvPicPr>
          <p:blipFill>
            <a:blip r:embed="rId35" cstate="print">
              <a:extLst>
                <a:ext uri="{28A0092B-C50C-407E-A947-70E740481C1C}">
                  <a14:useLocalDpi xmlns:a14="http://schemas.microsoft.com/office/drawing/2010/main" val="0"/>
                </a:ext>
              </a:extLst>
            </a:blip>
            <a:stretch>
              <a:fillRect/>
            </a:stretch>
          </p:blipFill>
          <p:spPr>
            <a:xfrm>
              <a:off x="641350" y="1823059"/>
              <a:ext cx="205646" cy="204522"/>
            </a:xfrm>
            <a:prstGeom prst="rect">
              <a:avLst/>
            </a:prstGeom>
          </p:spPr>
        </p:pic>
      </p:grpSp>
      <p:grpSp>
        <p:nvGrpSpPr>
          <p:cNvPr id="12" name="mmprod_answer10103"/>
          <p:cNvGrpSpPr/>
          <p:nvPr>
            <p:custDataLst>
              <p:tags r:id="rId15"/>
            </p:custDataLst>
          </p:nvPr>
        </p:nvGrpSpPr>
        <p:grpSpPr>
          <a:xfrm>
            <a:off x="641350" y="2235200"/>
            <a:ext cx="5723890" cy="274320"/>
            <a:chOff x="641350" y="2235200"/>
            <a:chExt cx="5723890" cy="274320"/>
          </a:xfrm>
        </p:grpSpPr>
        <p:sp>
          <p:nvSpPr>
            <p:cNvPr id="14" name="mmprod_s2_1043"/>
            <p:cNvSpPr txBox="1"/>
            <p:nvPr>
              <p:custDataLst>
                <p:tags r:id="rId20"/>
              </p:custDataLst>
            </p:nvPr>
          </p:nvSpPr>
          <p:spPr>
            <a:xfrm>
              <a:off x="1016000" y="2235200"/>
              <a:ext cx="31273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C) </a:t>
              </a:r>
            </a:p>
          </p:txBody>
        </p:sp>
        <p:sp>
          <p:nvSpPr>
            <p:cNvPr id="15" name="mmprod_s1_1023"/>
            <p:cNvSpPr txBox="1"/>
            <p:nvPr>
              <p:custDataLst>
                <p:tags r:id="rId21"/>
              </p:custDataLst>
            </p:nvPr>
          </p:nvSpPr>
          <p:spPr>
            <a:xfrm>
              <a:off x="1333500" y="2235200"/>
              <a:ext cx="50317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a:t>Warning</a:t>
              </a:r>
            </a:p>
          </p:txBody>
        </p:sp>
        <p:pic>
          <p:nvPicPr>
            <p:cNvPr id="11" name="mmprod_answer_input10103"/>
            <p:cNvPicPr>
              <a:picLocks noChangeAspect="1"/>
            </p:cNvPicPr>
            <p:nvPr>
              <p:custDataLst>
                <p:tags r:id="rId22"/>
              </p:custDataLst>
            </p:nvPr>
          </p:nvPicPr>
          <p:blipFill>
            <a:blip r:embed="rId36" cstate="print">
              <a:extLst>
                <a:ext uri="{28A0092B-C50C-407E-A947-70E740481C1C}">
                  <a14:useLocalDpi xmlns:a14="http://schemas.microsoft.com/office/drawing/2010/main" val="0"/>
                </a:ext>
              </a:extLst>
            </a:blip>
            <a:stretch>
              <a:fillRect/>
            </a:stretch>
          </p:blipFill>
          <p:spPr>
            <a:xfrm>
              <a:off x="641350" y="2270099"/>
              <a:ext cx="205646" cy="204522"/>
            </a:xfrm>
            <a:prstGeom prst="rect">
              <a:avLst/>
            </a:prstGeom>
          </p:spPr>
        </p:pic>
      </p:grpSp>
      <p:grpSp>
        <p:nvGrpSpPr>
          <p:cNvPr id="16" name="mmprod_answer10105"/>
          <p:cNvGrpSpPr/>
          <p:nvPr>
            <p:custDataLst>
              <p:tags r:id="rId16"/>
            </p:custDataLst>
          </p:nvPr>
        </p:nvGrpSpPr>
        <p:grpSpPr>
          <a:xfrm>
            <a:off x="641350" y="2682240"/>
            <a:ext cx="5723890" cy="274320"/>
            <a:chOff x="641350" y="2682240"/>
            <a:chExt cx="5723890" cy="274320"/>
          </a:xfrm>
        </p:grpSpPr>
        <p:sp>
          <p:nvSpPr>
            <p:cNvPr id="19" name="mmprod_s2_1044"/>
            <p:cNvSpPr txBox="1"/>
            <p:nvPr>
              <p:custDataLst>
                <p:tags r:id="rId17"/>
              </p:custDataLst>
            </p:nvPr>
          </p:nvSpPr>
          <p:spPr>
            <a:xfrm>
              <a:off x="1016000" y="2682240"/>
              <a:ext cx="3286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D) </a:t>
              </a:r>
            </a:p>
          </p:txBody>
        </p:sp>
        <p:sp>
          <p:nvSpPr>
            <p:cNvPr id="20" name="mmprod_s1_1024"/>
            <p:cNvSpPr txBox="1"/>
            <p:nvPr>
              <p:custDataLst>
                <p:tags r:id="rId18"/>
              </p:custDataLst>
            </p:nvPr>
          </p:nvSpPr>
          <p:spPr>
            <a:xfrm>
              <a:off x="1346200" y="2682240"/>
              <a:ext cx="50190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a:t>Safe</a:t>
              </a:r>
            </a:p>
          </p:txBody>
        </p:sp>
        <p:pic>
          <p:nvPicPr>
            <p:cNvPr id="13" name="mmprod_answer_input10105"/>
            <p:cNvPicPr>
              <a:picLocks noChangeAspect="1"/>
            </p:cNvPicPr>
            <p:nvPr>
              <p:custDataLst>
                <p:tags r:id="rId19"/>
              </p:custDataLst>
            </p:nvPr>
          </p:nvPicPr>
          <p:blipFill>
            <a:blip r:embed="rId35" cstate="print">
              <a:extLst>
                <a:ext uri="{28A0092B-C50C-407E-A947-70E740481C1C}">
                  <a14:useLocalDpi xmlns:a14="http://schemas.microsoft.com/office/drawing/2010/main" val="0"/>
                </a:ext>
              </a:extLst>
            </a:blip>
            <a:stretch>
              <a:fillRect/>
            </a:stretch>
          </p:blipFill>
          <p:spPr>
            <a:xfrm>
              <a:off x="641350" y="2717139"/>
              <a:ext cx="205646" cy="204522"/>
            </a:xfrm>
            <a:prstGeom prst="rect">
              <a:avLst/>
            </a:prstGeom>
          </p:spPr>
        </p:pic>
      </p:grpSp>
    </p:spTree>
    <p:custDataLst>
      <p:tags r:id="rId1"/>
    </p:custDataLst>
    <p:extLst>
      <p:ext uri="{BB962C8B-B14F-4D97-AF65-F5344CB8AC3E}">
        <p14:creationId xmlns:p14="http://schemas.microsoft.com/office/powerpoint/2010/main" val="592306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mprod_title"/>
          <p:cNvSpPr>
            <a:spLocks noGrp="1"/>
          </p:cNvSpPr>
          <p:nvPr>
            <p:ph type="title"/>
            <p:custDataLst>
              <p:tags r:id="rId2"/>
            </p:custDataLst>
          </p:nvPr>
        </p:nvSpPr>
        <p:spPr>
          <a:xfrm>
            <a:off x="457200" y="274638"/>
            <a:ext cx="8229600" cy="944562"/>
          </a:xfrm>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wrap="square" lIns="0" tIns="0" rIns="0" bIns="0">
            <a:noAutofit/>
          </a:bodyPr>
          <a:lstStyle/>
          <a:p>
            <a:r>
              <a:rPr lang="en-CA"/>
              <a:t>What does this symbol stand for?</a:t>
            </a:r>
            <a:endParaRPr lang="en-US"/>
          </a:p>
        </p:txBody>
      </p:sp>
      <p:sp>
        <p:nvSpPr>
          <p:cNvPr id="23" name="mmprod_feedback_7000"/>
          <p:cNvSpPr/>
          <p:nvPr>
            <p:custDataLst>
              <p:tags r:id="rId3"/>
            </p:custDataLst>
          </p:nvPr>
        </p:nvSpPr>
        <p:spPr>
          <a:xfrm>
            <a:off x="8686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Correct - Click anywhere to continue</a:t>
            </a:r>
          </a:p>
        </p:txBody>
      </p:sp>
      <p:sp>
        <p:nvSpPr>
          <p:cNvPr id="24" name="mmprod_feedback_7002"/>
          <p:cNvSpPr/>
          <p:nvPr>
            <p:custDataLst>
              <p:tags r:id="rId4"/>
            </p:custDataLst>
          </p:nvPr>
        </p:nvSpPr>
        <p:spPr>
          <a:xfrm>
            <a:off x="49834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Incorrect - Click anywhere to continue</a:t>
            </a:r>
          </a:p>
        </p:txBody>
      </p:sp>
      <p:sp>
        <p:nvSpPr>
          <p:cNvPr id="25" name="mmprod_feedback_7009"/>
          <p:cNvSpPr/>
          <p:nvPr>
            <p:custDataLst>
              <p:tags r:id="rId5"/>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You answered this correctly!</a:t>
            </a:r>
          </a:p>
        </p:txBody>
      </p:sp>
      <p:sp>
        <p:nvSpPr>
          <p:cNvPr id="26" name="mmprod_feedback_7006"/>
          <p:cNvSpPr/>
          <p:nvPr>
            <p:custDataLst>
              <p:tags r:id="rId6"/>
            </p:custDataLst>
          </p:nvPr>
        </p:nvSpPr>
        <p:spPr>
          <a:xfrm>
            <a:off x="2514600" y="495299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a:latin typeface="Franklin Gothic Medium"/>
              </a:rPr>
              <a:t>Your answer:</a:t>
            </a:r>
          </a:p>
        </p:txBody>
      </p:sp>
      <p:sp>
        <p:nvSpPr>
          <p:cNvPr id="27" name="mmprod_feedback_7010"/>
          <p:cNvSpPr/>
          <p:nvPr>
            <p:custDataLst>
              <p:tags r:id="rId7"/>
            </p:custDataLst>
          </p:nvPr>
        </p:nvSpPr>
        <p:spPr>
          <a:xfrm>
            <a:off x="2514600" y="568451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a:latin typeface="Franklin Gothic Medium"/>
              </a:rPr>
              <a:t>The correct answer is:</a:t>
            </a:r>
          </a:p>
        </p:txBody>
      </p:sp>
      <p:sp>
        <p:nvSpPr>
          <p:cNvPr id="28" name="mmprod_feedback_7011"/>
          <p:cNvSpPr/>
          <p:nvPr>
            <p:custDataLst>
              <p:tags r:id="rId8"/>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You did not answer this question completely</a:t>
            </a:r>
          </a:p>
        </p:txBody>
      </p:sp>
      <p:sp>
        <p:nvSpPr>
          <p:cNvPr id="29" name="mmprod_feedback_7007"/>
          <p:cNvSpPr/>
          <p:nvPr>
            <p:custDataLst>
              <p:tags r:id="rId9"/>
            </p:custDataLst>
          </p:nvPr>
        </p:nvSpPr>
        <p:spPr>
          <a:xfrm>
            <a:off x="2679192" y="5647943"/>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You must answer the question before continuing</a:t>
            </a:r>
          </a:p>
        </p:txBody>
      </p:sp>
      <p:grpSp>
        <p:nvGrpSpPr>
          <p:cNvPr id="32" name="mmprod_Button104"/>
          <p:cNvGrpSpPr/>
          <p:nvPr>
            <p:custDataLst>
              <p:tags r:id="rId10"/>
            </p:custDataLst>
          </p:nvPr>
        </p:nvGrpSpPr>
        <p:grpSpPr>
          <a:xfrm>
            <a:off x="6306820" y="5733287"/>
            <a:ext cx="1145540" cy="438912"/>
            <a:chOff x="6306820" y="5733287"/>
            <a:chExt cx="1145540" cy="438912"/>
          </a:xfrm>
        </p:grpSpPr>
        <p:sp>
          <p:nvSpPr>
            <p:cNvPr id="30" name="mmprod_ButtonShape104"/>
            <p:cNvSpPr/>
            <p:nvPr>
              <p:custDataLst>
                <p:tags r:id="rId31"/>
              </p:custDataLst>
            </p:nvPr>
          </p:nvSpPr>
          <p:spPr>
            <a:xfrm>
              <a:off x="6306820" y="5733287"/>
              <a:ext cx="1145540" cy="438912"/>
            </a:xfrm>
            <a:prstGeom prst="roundRect">
              <a:avLst/>
            </a:prstGeom>
            <a:solidFill>
              <a:schemeClr val="accent1"/>
            </a:solidFill>
            <a:ln w="15875" cap="flat" cmpd="sng" algn="ctr">
              <a:solidFill>
                <a:schemeClr val="accent1">
                  <a:shade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1" name="mmprod_ButtonText105"/>
            <p:cNvSpPr/>
            <p:nvPr>
              <p:custDataLst>
                <p:tags r:id="rId32"/>
              </p:custDataLst>
            </p:nvPr>
          </p:nvSpPr>
          <p:spPr>
            <a:xfrm>
              <a:off x="6332220" y="5758687"/>
              <a:ext cx="1094740" cy="388112"/>
            </a:xfrm>
            <a:prstGeom prst="roundRect">
              <a:avLst/>
            </a:prstGeom>
            <a:solidFill>
              <a:schemeClr val="accent1"/>
            </a:solidFill>
            <a:ln w="15875" cap="flat" cmpd="sng" algn="ctr">
              <a:solidFill>
                <a:schemeClr val="accent1">
                  <a:shade val="50000"/>
                </a:schemeClr>
              </a:solidFill>
              <a:prstDash val="solid"/>
            </a:ln>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a:solidFill>
                    <a:srgbClr val="2B333C"/>
                  </a:solidFill>
                  <a:latin typeface="Franklin Gothic Medium"/>
                </a:rPr>
                <a:t>Submit</a:t>
              </a:r>
            </a:p>
          </p:txBody>
        </p:sp>
      </p:grpSp>
      <p:grpSp>
        <p:nvGrpSpPr>
          <p:cNvPr id="35" name="mmprod_Button106"/>
          <p:cNvGrpSpPr/>
          <p:nvPr>
            <p:custDataLst>
              <p:tags r:id="rId11"/>
            </p:custDataLst>
          </p:nvPr>
        </p:nvGrpSpPr>
        <p:grpSpPr>
          <a:xfrm>
            <a:off x="7541260" y="5733287"/>
            <a:ext cx="1145540" cy="438912"/>
            <a:chOff x="7541260" y="5733287"/>
            <a:chExt cx="1145540" cy="438912"/>
          </a:xfrm>
        </p:grpSpPr>
        <p:sp>
          <p:nvSpPr>
            <p:cNvPr id="33" name="mmprod_ButtonShape106"/>
            <p:cNvSpPr/>
            <p:nvPr>
              <p:custDataLst>
                <p:tags r:id="rId29"/>
              </p:custDataLst>
            </p:nvPr>
          </p:nvSpPr>
          <p:spPr>
            <a:xfrm>
              <a:off x="7541260" y="5733287"/>
              <a:ext cx="1145540" cy="438912"/>
            </a:xfrm>
            <a:prstGeom prst="roundRect">
              <a:avLst/>
            </a:prstGeom>
            <a:solidFill>
              <a:schemeClr val="accent1"/>
            </a:solidFill>
            <a:ln w="15875" cap="flat" cmpd="sng" algn="ctr">
              <a:solidFill>
                <a:schemeClr val="accent1">
                  <a:shade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4" name="mmprod_ButtonText107"/>
            <p:cNvSpPr/>
            <p:nvPr>
              <p:custDataLst>
                <p:tags r:id="rId30"/>
              </p:custDataLst>
            </p:nvPr>
          </p:nvSpPr>
          <p:spPr>
            <a:xfrm>
              <a:off x="7566660" y="5758687"/>
              <a:ext cx="1094740" cy="388112"/>
            </a:xfrm>
            <a:prstGeom prst="roundRect">
              <a:avLst/>
            </a:prstGeom>
            <a:solidFill>
              <a:schemeClr val="accent1"/>
            </a:solidFill>
            <a:ln w="15875" cap="flat" cmpd="sng" algn="ctr">
              <a:solidFill>
                <a:schemeClr val="accent1">
                  <a:shade val="50000"/>
                </a:schemeClr>
              </a:solidFill>
              <a:prstDash val="solid"/>
            </a:ln>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a:solidFill>
                    <a:srgbClr val="2B333C"/>
                  </a:solidFill>
                  <a:latin typeface="Franklin Gothic Medium"/>
                </a:rPr>
                <a:t>Clear</a:t>
              </a:r>
            </a:p>
          </p:txBody>
        </p:sp>
      </p:grpSp>
      <p:pic>
        <p:nvPicPr>
          <p:cNvPr id="5122" name="Picture 2"/>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6705600" y="1376018"/>
            <a:ext cx="1569720" cy="1614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mmprod_feedback_7004"/>
          <p:cNvSpPr/>
          <p:nvPr>
            <p:custDataLst>
              <p:tags r:id="rId12"/>
            </p:custDataLst>
          </p:nvPr>
        </p:nvSpPr>
        <p:spPr>
          <a:xfrm>
            <a:off x="2596896" y="5483351"/>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Try again</a:t>
            </a:r>
          </a:p>
        </p:txBody>
      </p:sp>
      <p:grpSp>
        <p:nvGrpSpPr>
          <p:cNvPr id="6" name="mmprod_answer10111"/>
          <p:cNvGrpSpPr/>
          <p:nvPr>
            <p:custDataLst>
              <p:tags r:id="rId13"/>
            </p:custDataLst>
          </p:nvPr>
        </p:nvGrpSpPr>
        <p:grpSpPr>
          <a:xfrm>
            <a:off x="641350" y="1341120"/>
            <a:ext cx="5723890" cy="274320"/>
            <a:chOff x="641350" y="1341120"/>
            <a:chExt cx="5723890" cy="274320"/>
          </a:xfrm>
        </p:grpSpPr>
        <p:sp>
          <p:nvSpPr>
            <p:cNvPr id="4" name="mmprod_s2_1041"/>
            <p:cNvSpPr txBox="1"/>
            <p:nvPr>
              <p:custDataLst>
                <p:tags r:id="rId26"/>
              </p:custDataLst>
            </p:nvPr>
          </p:nvSpPr>
          <p:spPr>
            <a:xfrm>
              <a:off x="1016000" y="1341120"/>
              <a:ext cx="3032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A) </a:t>
              </a:r>
            </a:p>
          </p:txBody>
        </p:sp>
        <p:sp>
          <p:nvSpPr>
            <p:cNvPr id="5" name="mmprod_s1_1021"/>
            <p:cNvSpPr txBox="1"/>
            <p:nvPr>
              <p:custDataLst>
                <p:tags r:id="rId27"/>
              </p:custDataLst>
            </p:nvPr>
          </p:nvSpPr>
          <p:spPr>
            <a:xfrm>
              <a:off x="1320800" y="1341120"/>
              <a:ext cx="50444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a:t>A pirate treasure location symbol</a:t>
              </a:r>
            </a:p>
          </p:txBody>
        </p:sp>
        <p:pic>
          <p:nvPicPr>
            <p:cNvPr id="3" name="mmprod_answer_input10111"/>
            <p:cNvPicPr>
              <a:picLocks noChangeAspect="1"/>
            </p:cNvPicPr>
            <p:nvPr>
              <p:custDataLst>
                <p:tags r:id="rId28"/>
              </p:custDataLst>
            </p:nvPr>
          </p:nvPicPr>
          <p:blipFill>
            <a:blip r:embed="rId35" cstate="print">
              <a:extLst>
                <a:ext uri="{28A0092B-C50C-407E-A947-70E740481C1C}">
                  <a14:useLocalDpi xmlns:a14="http://schemas.microsoft.com/office/drawing/2010/main" val="0"/>
                </a:ext>
              </a:extLst>
            </a:blip>
            <a:stretch>
              <a:fillRect/>
            </a:stretch>
          </p:blipFill>
          <p:spPr>
            <a:xfrm>
              <a:off x="641350" y="1376019"/>
              <a:ext cx="205646" cy="204522"/>
            </a:xfrm>
            <a:prstGeom prst="rect">
              <a:avLst/>
            </a:prstGeom>
          </p:spPr>
        </p:pic>
      </p:grpSp>
      <p:grpSp>
        <p:nvGrpSpPr>
          <p:cNvPr id="8" name="mmprod_answer10113"/>
          <p:cNvGrpSpPr/>
          <p:nvPr>
            <p:custDataLst>
              <p:tags r:id="rId14"/>
            </p:custDataLst>
          </p:nvPr>
        </p:nvGrpSpPr>
        <p:grpSpPr>
          <a:xfrm>
            <a:off x="641350" y="1788160"/>
            <a:ext cx="5723890" cy="548640"/>
            <a:chOff x="641350" y="1788160"/>
            <a:chExt cx="5723890" cy="548640"/>
          </a:xfrm>
        </p:grpSpPr>
        <p:sp>
          <p:nvSpPr>
            <p:cNvPr id="9" name="mmprod_s2_1042"/>
            <p:cNvSpPr txBox="1"/>
            <p:nvPr>
              <p:custDataLst>
                <p:tags r:id="rId23"/>
              </p:custDataLst>
            </p:nvPr>
          </p:nvSpPr>
          <p:spPr>
            <a:xfrm>
              <a:off x="1016000" y="1788160"/>
              <a:ext cx="31908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B) </a:t>
              </a:r>
            </a:p>
          </p:txBody>
        </p:sp>
        <p:sp>
          <p:nvSpPr>
            <p:cNvPr id="10" name="mmprod_s1_1022"/>
            <p:cNvSpPr txBox="1"/>
            <p:nvPr>
              <p:custDataLst>
                <p:tags r:id="rId24"/>
              </p:custDataLst>
            </p:nvPr>
          </p:nvSpPr>
          <p:spPr>
            <a:xfrm>
              <a:off x="1333500" y="1788160"/>
              <a:ext cx="5031740" cy="54864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CA"/>
                <a:t>A consumer product symbol warning of a toxic or poisonous substance</a:t>
              </a:r>
              <a:endParaRPr lang="en-US"/>
            </a:p>
          </p:txBody>
        </p:sp>
        <p:pic>
          <p:nvPicPr>
            <p:cNvPr id="7" name="mmprod_answer_input10113"/>
            <p:cNvPicPr>
              <a:picLocks noChangeAspect="1"/>
            </p:cNvPicPr>
            <p:nvPr>
              <p:custDataLst>
                <p:tags r:id="rId25"/>
              </p:custDataLst>
            </p:nvPr>
          </p:nvPicPr>
          <p:blipFill>
            <a:blip r:embed="rId36" cstate="print">
              <a:extLst>
                <a:ext uri="{28A0092B-C50C-407E-A947-70E740481C1C}">
                  <a14:useLocalDpi xmlns:a14="http://schemas.microsoft.com/office/drawing/2010/main" val="0"/>
                </a:ext>
              </a:extLst>
            </a:blip>
            <a:stretch>
              <a:fillRect/>
            </a:stretch>
          </p:blipFill>
          <p:spPr>
            <a:xfrm>
              <a:off x="641350" y="1823059"/>
              <a:ext cx="205646" cy="204522"/>
            </a:xfrm>
            <a:prstGeom prst="rect">
              <a:avLst/>
            </a:prstGeom>
          </p:spPr>
        </p:pic>
      </p:grpSp>
      <p:grpSp>
        <p:nvGrpSpPr>
          <p:cNvPr id="12" name="mmprod_answer10115"/>
          <p:cNvGrpSpPr/>
          <p:nvPr>
            <p:custDataLst>
              <p:tags r:id="rId15"/>
            </p:custDataLst>
          </p:nvPr>
        </p:nvGrpSpPr>
        <p:grpSpPr>
          <a:xfrm>
            <a:off x="641350" y="2509520"/>
            <a:ext cx="5723890" cy="548640"/>
            <a:chOff x="641350" y="2509520"/>
            <a:chExt cx="5723890" cy="548640"/>
          </a:xfrm>
        </p:grpSpPr>
        <p:sp>
          <p:nvSpPr>
            <p:cNvPr id="14" name="mmprod_s2_1043"/>
            <p:cNvSpPr txBox="1"/>
            <p:nvPr>
              <p:custDataLst>
                <p:tags r:id="rId20"/>
              </p:custDataLst>
            </p:nvPr>
          </p:nvSpPr>
          <p:spPr>
            <a:xfrm>
              <a:off x="1016000" y="2509520"/>
              <a:ext cx="31273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C) </a:t>
              </a:r>
            </a:p>
          </p:txBody>
        </p:sp>
        <p:sp>
          <p:nvSpPr>
            <p:cNvPr id="15" name="mmprod_s1_1023"/>
            <p:cNvSpPr txBox="1"/>
            <p:nvPr>
              <p:custDataLst>
                <p:tags r:id="rId21"/>
              </p:custDataLst>
            </p:nvPr>
          </p:nvSpPr>
          <p:spPr>
            <a:xfrm>
              <a:off x="1333500" y="2509520"/>
              <a:ext cx="5031740" cy="54864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CA"/>
                <a:t>A supplier label symbol for warning of death to exposure</a:t>
              </a:r>
              <a:endParaRPr lang="en-US"/>
            </a:p>
          </p:txBody>
        </p:sp>
        <p:pic>
          <p:nvPicPr>
            <p:cNvPr id="11" name="mmprod_answer_input10115"/>
            <p:cNvPicPr>
              <a:picLocks noChangeAspect="1"/>
            </p:cNvPicPr>
            <p:nvPr>
              <p:custDataLst>
                <p:tags r:id="rId22"/>
              </p:custDataLst>
            </p:nvPr>
          </p:nvPicPr>
          <p:blipFill>
            <a:blip r:embed="rId35" cstate="print">
              <a:extLst>
                <a:ext uri="{28A0092B-C50C-407E-A947-70E740481C1C}">
                  <a14:useLocalDpi xmlns:a14="http://schemas.microsoft.com/office/drawing/2010/main" val="0"/>
                </a:ext>
              </a:extLst>
            </a:blip>
            <a:stretch>
              <a:fillRect/>
            </a:stretch>
          </p:blipFill>
          <p:spPr>
            <a:xfrm>
              <a:off x="641350" y="2544419"/>
              <a:ext cx="205646" cy="204522"/>
            </a:xfrm>
            <a:prstGeom prst="rect">
              <a:avLst/>
            </a:prstGeom>
          </p:spPr>
        </p:pic>
      </p:grpSp>
      <p:grpSp>
        <p:nvGrpSpPr>
          <p:cNvPr id="16" name="mmprod_answer10117"/>
          <p:cNvGrpSpPr/>
          <p:nvPr>
            <p:custDataLst>
              <p:tags r:id="rId16"/>
            </p:custDataLst>
          </p:nvPr>
        </p:nvGrpSpPr>
        <p:grpSpPr>
          <a:xfrm>
            <a:off x="641350" y="3230880"/>
            <a:ext cx="5723890" cy="274320"/>
            <a:chOff x="641350" y="3230880"/>
            <a:chExt cx="5723890" cy="274320"/>
          </a:xfrm>
        </p:grpSpPr>
        <p:sp>
          <p:nvSpPr>
            <p:cNvPr id="19" name="mmprod_s2_1044"/>
            <p:cNvSpPr txBox="1"/>
            <p:nvPr>
              <p:custDataLst>
                <p:tags r:id="rId17"/>
              </p:custDataLst>
            </p:nvPr>
          </p:nvSpPr>
          <p:spPr>
            <a:xfrm>
              <a:off x="1016000" y="3230880"/>
              <a:ext cx="3286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D) </a:t>
              </a:r>
            </a:p>
          </p:txBody>
        </p:sp>
        <p:sp>
          <p:nvSpPr>
            <p:cNvPr id="20" name="mmprod_s1_1024"/>
            <p:cNvSpPr txBox="1"/>
            <p:nvPr>
              <p:custDataLst>
                <p:tags r:id="rId18"/>
              </p:custDataLst>
            </p:nvPr>
          </p:nvSpPr>
          <p:spPr>
            <a:xfrm>
              <a:off x="1346200" y="3230880"/>
              <a:ext cx="50190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CA"/>
                <a:t>A manufacturing symbol warning of death</a:t>
              </a:r>
              <a:endParaRPr lang="en-US"/>
            </a:p>
          </p:txBody>
        </p:sp>
        <p:pic>
          <p:nvPicPr>
            <p:cNvPr id="13" name="mmprod_answer_input10117"/>
            <p:cNvPicPr>
              <a:picLocks noChangeAspect="1"/>
            </p:cNvPicPr>
            <p:nvPr>
              <p:custDataLst>
                <p:tags r:id="rId19"/>
              </p:custDataLst>
            </p:nvPr>
          </p:nvPicPr>
          <p:blipFill>
            <a:blip r:embed="rId35" cstate="print">
              <a:extLst>
                <a:ext uri="{28A0092B-C50C-407E-A947-70E740481C1C}">
                  <a14:useLocalDpi xmlns:a14="http://schemas.microsoft.com/office/drawing/2010/main" val="0"/>
                </a:ext>
              </a:extLst>
            </a:blip>
            <a:stretch>
              <a:fillRect/>
            </a:stretch>
          </p:blipFill>
          <p:spPr>
            <a:xfrm>
              <a:off x="641350" y="3265779"/>
              <a:ext cx="205646" cy="204522"/>
            </a:xfrm>
            <a:prstGeom prst="rect">
              <a:avLst/>
            </a:prstGeom>
          </p:spPr>
        </p:pic>
      </p:grpSp>
    </p:spTree>
    <p:custDataLst>
      <p:tags r:id="rId1"/>
    </p:custDataLst>
    <p:extLst>
      <p:ext uri="{BB962C8B-B14F-4D97-AF65-F5344CB8AC3E}">
        <p14:creationId xmlns:p14="http://schemas.microsoft.com/office/powerpoint/2010/main" val="18588233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mprod_title"/>
          <p:cNvSpPr>
            <a:spLocks noGrp="1"/>
          </p:cNvSpPr>
          <p:nvPr>
            <p:ph type="title"/>
            <p:custDataLst>
              <p:tags r:id="rId2"/>
            </p:custDataLst>
          </p:nvPr>
        </p:nvSpPr>
        <p:spPr>
          <a:xfrm>
            <a:off x="457200" y="274638"/>
            <a:ext cx="8229600" cy="944562"/>
          </a:xfrm>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wrap="square" lIns="0" tIns="0" rIns="0" bIns="0">
            <a:noAutofit/>
          </a:bodyPr>
          <a:lstStyle/>
          <a:p>
            <a:r>
              <a:rPr lang="en-CA"/>
              <a:t>What does this symbol stand for?</a:t>
            </a:r>
            <a:endParaRPr lang="en-US"/>
          </a:p>
        </p:txBody>
      </p:sp>
      <p:sp>
        <p:nvSpPr>
          <p:cNvPr id="23" name="mmprod_feedback_7000"/>
          <p:cNvSpPr/>
          <p:nvPr>
            <p:custDataLst>
              <p:tags r:id="rId3"/>
            </p:custDataLst>
          </p:nvPr>
        </p:nvSpPr>
        <p:spPr>
          <a:xfrm>
            <a:off x="8686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Correct - Click anywhere to continue</a:t>
            </a:r>
          </a:p>
        </p:txBody>
      </p:sp>
      <p:sp>
        <p:nvSpPr>
          <p:cNvPr id="24" name="mmprod_feedback_7002"/>
          <p:cNvSpPr/>
          <p:nvPr>
            <p:custDataLst>
              <p:tags r:id="rId4"/>
            </p:custDataLst>
          </p:nvPr>
        </p:nvSpPr>
        <p:spPr>
          <a:xfrm>
            <a:off x="49834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Incorrect - Click anywhere to continue</a:t>
            </a:r>
          </a:p>
        </p:txBody>
      </p:sp>
      <p:sp>
        <p:nvSpPr>
          <p:cNvPr id="25" name="mmprod_feedback_7009"/>
          <p:cNvSpPr/>
          <p:nvPr>
            <p:custDataLst>
              <p:tags r:id="rId5"/>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You answered this correctly!</a:t>
            </a:r>
          </a:p>
        </p:txBody>
      </p:sp>
      <p:sp>
        <p:nvSpPr>
          <p:cNvPr id="26" name="mmprod_feedback_7006"/>
          <p:cNvSpPr/>
          <p:nvPr>
            <p:custDataLst>
              <p:tags r:id="rId6"/>
            </p:custDataLst>
          </p:nvPr>
        </p:nvSpPr>
        <p:spPr>
          <a:xfrm>
            <a:off x="2514600" y="495299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a:latin typeface="Franklin Gothic Medium"/>
              </a:rPr>
              <a:t>Your answer:</a:t>
            </a:r>
          </a:p>
        </p:txBody>
      </p:sp>
      <p:sp>
        <p:nvSpPr>
          <p:cNvPr id="27" name="mmprod_feedback_7010"/>
          <p:cNvSpPr/>
          <p:nvPr>
            <p:custDataLst>
              <p:tags r:id="rId7"/>
            </p:custDataLst>
          </p:nvPr>
        </p:nvSpPr>
        <p:spPr>
          <a:xfrm>
            <a:off x="2514600" y="568451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a:latin typeface="Franklin Gothic Medium"/>
              </a:rPr>
              <a:t>The correct answer is:</a:t>
            </a:r>
          </a:p>
        </p:txBody>
      </p:sp>
      <p:sp>
        <p:nvSpPr>
          <p:cNvPr id="28" name="mmprod_feedback_7011"/>
          <p:cNvSpPr/>
          <p:nvPr>
            <p:custDataLst>
              <p:tags r:id="rId8"/>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You did not answer this question completely</a:t>
            </a:r>
          </a:p>
        </p:txBody>
      </p:sp>
      <p:sp>
        <p:nvSpPr>
          <p:cNvPr id="29" name="mmprod_feedback_7007"/>
          <p:cNvSpPr/>
          <p:nvPr>
            <p:custDataLst>
              <p:tags r:id="rId9"/>
            </p:custDataLst>
          </p:nvPr>
        </p:nvSpPr>
        <p:spPr>
          <a:xfrm>
            <a:off x="2679192" y="5647943"/>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You must answer the question before continuing</a:t>
            </a:r>
          </a:p>
        </p:txBody>
      </p:sp>
      <p:grpSp>
        <p:nvGrpSpPr>
          <p:cNvPr id="32" name="mmprod_Button104"/>
          <p:cNvGrpSpPr/>
          <p:nvPr>
            <p:custDataLst>
              <p:tags r:id="rId10"/>
            </p:custDataLst>
          </p:nvPr>
        </p:nvGrpSpPr>
        <p:grpSpPr>
          <a:xfrm>
            <a:off x="6306820" y="5733287"/>
            <a:ext cx="1145540" cy="438912"/>
            <a:chOff x="6306820" y="5733287"/>
            <a:chExt cx="1145540" cy="438912"/>
          </a:xfrm>
        </p:grpSpPr>
        <p:sp>
          <p:nvSpPr>
            <p:cNvPr id="30" name="mmprod_ButtonShape104"/>
            <p:cNvSpPr/>
            <p:nvPr>
              <p:custDataLst>
                <p:tags r:id="rId31"/>
              </p:custDataLst>
            </p:nvPr>
          </p:nvSpPr>
          <p:spPr>
            <a:xfrm>
              <a:off x="6306820" y="5733287"/>
              <a:ext cx="1145540" cy="438912"/>
            </a:xfrm>
            <a:prstGeom prst="roundRect">
              <a:avLst/>
            </a:prstGeom>
            <a:solidFill>
              <a:schemeClr val="accent1"/>
            </a:solidFill>
            <a:ln w="15875" cap="flat" cmpd="sng" algn="ctr">
              <a:solidFill>
                <a:schemeClr val="accent1">
                  <a:shade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1" name="mmprod_ButtonText105"/>
            <p:cNvSpPr/>
            <p:nvPr>
              <p:custDataLst>
                <p:tags r:id="rId32"/>
              </p:custDataLst>
            </p:nvPr>
          </p:nvSpPr>
          <p:spPr>
            <a:xfrm>
              <a:off x="6332220" y="5758687"/>
              <a:ext cx="1094740" cy="388112"/>
            </a:xfrm>
            <a:prstGeom prst="roundRect">
              <a:avLst/>
            </a:prstGeom>
            <a:solidFill>
              <a:schemeClr val="accent1"/>
            </a:solidFill>
            <a:ln w="15875" cap="flat" cmpd="sng" algn="ctr">
              <a:solidFill>
                <a:schemeClr val="accent1">
                  <a:shade val="50000"/>
                </a:schemeClr>
              </a:solidFill>
              <a:prstDash val="solid"/>
            </a:ln>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a:solidFill>
                    <a:srgbClr val="2B333C"/>
                  </a:solidFill>
                  <a:latin typeface="Franklin Gothic Medium"/>
                </a:rPr>
                <a:t>Submit</a:t>
              </a:r>
            </a:p>
          </p:txBody>
        </p:sp>
      </p:grpSp>
      <p:grpSp>
        <p:nvGrpSpPr>
          <p:cNvPr id="35" name="mmprod_Button106"/>
          <p:cNvGrpSpPr/>
          <p:nvPr>
            <p:custDataLst>
              <p:tags r:id="rId11"/>
            </p:custDataLst>
          </p:nvPr>
        </p:nvGrpSpPr>
        <p:grpSpPr>
          <a:xfrm>
            <a:off x="7541260" y="5733287"/>
            <a:ext cx="1145540" cy="438912"/>
            <a:chOff x="7541260" y="5733287"/>
            <a:chExt cx="1145540" cy="438912"/>
          </a:xfrm>
        </p:grpSpPr>
        <p:sp>
          <p:nvSpPr>
            <p:cNvPr id="33" name="mmprod_ButtonShape106"/>
            <p:cNvSpPr/>
            <p:nvPr>
              <p:custDataLst>
                <p:tags r:id="rId29"/>
              </p:custDataLst>
            </p:nvPr>
          </p:nvSpPr>
          <p:spPr>
            <a:xfrm>
              <a:off x="7541260" y="5733287"/>
              <a:ext cx="1145540" cy="438912"/>
            </a:xfrm>
            <a:prstGeom prst="roundRect">
              <a:avLst/>
            </a:prstGeom>
            <a:solidFill>
              <a:schemeClr val="accent1"/>
            </a:solidFill>
            <a:ln w="15875" cap="flat" cmpd="sng" algn="ctr">
              <a:solidFill>
                <a:schemeClr val="accent1">
                  <a:shade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4" name="mmprod_ButtonText107"/>
            <p:cNvSpPr/>
            <p:nvPr>
              <p:custDataLst>
                <p:tags r:id="rId30"/>
              </p:custDataLst>
            </p:nvPr>
          </p:nvSpPr>
          <p:spPr>
            <a:xfrm>
              <a:off x="7566660" y="5758687"/>
              <a:ext cx="1094740" cy="388112"/>
            </a:xfrm>
            <a:prstGeom prst="roundRect">
              <a:avLst/>
            </a:prstGeom>
            <a:solidFill>
              <a:schemeClr val="accent1"/>
            </a:solidFill>
            <a:ln w="15875" cap="flat" cmpd="sng" algn="ctr">
              <a:solidFill>
                <a:schemeClr val="accent1">
                  <a:shade val="50000"/>
                </a:schemeClr>
              </a:solidFill>
              <a:prstDash val="solid"/>
            </a:ln>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a:solidFill>
                    <a:srgbClr val="2B333C"/>
                  </a:solidFill>
                  <a:latin typeface="Franklin Gothic Medium"/>
                </a:rPr>
                <a:t>Clear</a:t>
              </a:r>
            </a:p>
          </p:txBody>
        </p:sp>
      </p:grpSp>
      <p:pic>
        <p:nvPicPr>
          <p:cNvPr id="6146" name="Picture 2"/>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5594304" y="1341120"/>
            <a:ext cx="1541872" cy="1541872"/>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40" name="mmprod_feedback_7004"/>
          <p:cNvSpPr/>
          <p:nvPr>
            <p:custDataLst>
              <p:tags r:id="rId12"/>
            </p:custDataLst>
          </p:nvPr>
        </p:nvSpPr>
        <p:spPr>
          <a:xfrm>
            <a:off x="2596896" y="5483351"/>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Try again</a:t>
            </a:r>
          </a:p>
        </p:txBody>
      </p:sp>
      <p:grpSp>
        <p:nvGrpSpPr>
          <p:cNvPr id="6" name="mmprod_answer10123"/>
          <p:cNvGrpSpPr/>
          <p:nvPr>
            <p:custDataLst>
              <p:tags r:id="rId13"/>
            </p:custDataLst>
          </p:nvPr>
        </p:nvGrpSpPr>
        <p:grpSpPr>
          <a:xfrm>
            <a:off x="641350" y="1341120"/>
            <a:ext cx="5723890" cy="274320"/>
            <a:chOff x="641350" y="1341120"/>
            <a:chExt cx="5723890" cy="274320"/>
          </a:xfrm>
        </p:grpSpPr>
        <p:sp>
          <p:nvSpPr>
            <p:cNvPr id="4" name="mmprod_s2_1041"/>
            <p:cNvSpPr txBox="1"/>
            <p:nvPr>
              <p:custDataLst>
                <p:tags r:id="rId26"/>
              </p:custDataLst>
            </p:nvPr>
          </p:nvSpPr>
          <p:spPr>
            <a:xfrm>
              <a:off x="1016000" y="1341120"/>
              <a:ext cx="3032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A) </a:t>
              </a:r>
            </a:p>
          </p:txBody>
        </p:sp>
        <p:sp>
          <p:nvSpPr>
            <p:cNvPr id="5" name="mmprod_s1_1021"/>
            <p:cNvSpPr txBox="1"/>
            <p:nvPr>
              <p:custDataLst>
                <p:tags r:id="rId27"/>
              </p:custDataLst>
            </p:nvPr>
          </p:nvSpPr>
          <p:spPr>
            <a:xfrm>
              <a:off x="1320800" y="1341120"/>
              <a:ext cx="50444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a:t>Oxiders</a:t>
              </a:r>
            </a:p>
          </p:txBody>
        </p:sp>
        <p:pic>
          <p:nvPicPr>
            <p:cNvPr id="3" name="mmprod_answer_input10123"/>
            <p:cNvPicPr>
              <a:picLocks noChangeAspect="1"/>
            </p:cNvPicPr>
            <p:nvPr>
              <p:custDataLst>
                <p:tags r:id="rId28"/>
              </p:custDataLst>
            </p:nvPr>
          </p:nvPicPr>
          <p:blipFill>
            <a:blip r:embed="rId35" cstate="print">
              <a:extLst>
                <a:ext uri="{28A0092B-C50C-407E-A947-70E740481C1C}">
                  <a14:useLocalDpi xmlns:a14="http://schemas.microsoft.com/office/drawing/2010/main" val="0"/>
                </a:ext>
              </a:extLst>
            </a:blip>
            <a:stretch>
              <a:fillRect/>
            </a:stretch>
          </p:blipFill>
          <p:spPr>
            <a:xfrm>
              <a:off x="641350" y="1376019"/>
              <a:ext cx="205646" cy="204522"/>
            </a:xfrm>
            <a:prstGeom prst="rect">
              <a:avLst/>
            </a:prstGeom>
          </p:spPr>
        </p:pic>
      </p:grpSp>
      <p:grpSp>
        <p:nvGrpSpPr>
          <p:cNvPr id="8" name="mmprod_answer10125"/>
          <p:cNvGrpSpPr/>
          <p:nvPr>
            <p:custDataLst>
              <p:tags r:id="rId14"/>
            </p:custDataLst>
          </p:nvPr>
        </p:nvGrpSpPr>
        <p:grpSpPr>
          <a:xfrm>
            <a:off x="641350" y="1788160"/>
            <a:ext cx="5723890" cy="274320"/>
            <a:chOff x="641350" y="1788160"/>
            <a:chExt cx="5723890" cy="274320"/>
          </a:xfrm>
        </p:grpSpPr>
        <p:sp>
          <p:nvSpPr>
            <p:cNvPr id="9" name="mmprod_s2_1042"/>
            <p:cNvSpPr txBox="1"/>
            <p:nvPr>
              <p:custDataLst>
                <p:tags r:id="rId23"/>
              </p:custDataLst>
            </p:nvPr>
          </p:nvSpPr>
          <p:spPr>
            <a:xfrm>
              <a:off x="1016000" y="1788160"/>
              <a:ext cx="31908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B) </a:t>
              </a:r>
            </a:p>
          </p:txBody>
        </p:sp>
        <p:sp>
          <p:nvSpPr>
            <p:cNvPr id="10" name="mmprod_s1_1022"/>
            <p:cNvSpPr txBox="1"/>
            <p:nvPr>
              <p:custDataLst>
                <p:tags r:id="rId24"/>
              </p:custDataLst>
            </p:nvPr>
          </p:nvSpPr>
          <p:spPr>
            <a:xfrm>
              <a:off x="1333500" y="1788160"/>
              <a:ext cx="50317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a:t>Corrosive material</a:t>
              </a:r>
            </a:p>
          </p:txBody>
        </p:sp>
        <p:pic>
          <p:nvPicPr>
            <p:cNvPr id="7" name="mmprod_answer_input10125"/>
            <p:cNvPicPr>
              <a:picLocks noChangeAspect="1"/>
            </p:cNvPicPr>
            <p:nvPr>
              <p:custDataLst>
                <p:tags r:id="rId25"/>
              </p:custDataLst>
            </p:nvPr>
          </p:nvPicPr>
          <p:blipFill>
            <a:blip r:embed="rId35" cstate="print">
              <a:extLst>
                <a:ext uri="{28A0092B-C50C-407E-A947-70E740481C1C}">
                  <a14:useLocalDpi xmlns:a14="http://schemas.microsoft.com/office/drawing/2010/main" val="0"/>
                </a:ext>
              </a:extLst>
            </a:blip>
            <a:stretch>
              <a:fillRect/>
            </a:stretch>
          </p:blipFill>
          <p:spPr>
            <a:xfrm>
              <a:off x="641350" y="1823059"/>
              <a:ext cx="205646" cy="204522"/>
            </a:xfrm>
            <a:prstGeom prst="rect">
              <a:avLst/>
            </a:prstGeom>
          </p:spPr>
        </p:pic>
      </p:grpSp>
      <p:grpSp>
        <p:nvGrpSpPr>
          <p:cNvPr id="12" name="mmprod_answer10127"/>
          <p:cNvGrpSpPr/>
          <p:nvPr>
            <p:custDataLst>
              <p:tags r:id="rId15"/>
            </p:custDataLst>
          </p:nvPr>
        </p:nvGrpSpPr>
        <p:grpSpPr>
          <a:xfrm>
            <a:off x="641350" y="2235200"/>
            <a:ext cx="5723890" cy="274320"/>
            <a:chOff x="641350" y="2235200"/>
            <a:chExt cx="5723890" cy="274320"/>
          </a:xfrm>
        </p:grpSpPr>
        <p:sp>
          <p:nvSpPr>
            <p:cNvPr id="14" name="mmprod_s2_1043"/>
            <p:cNvSpPr txBox="1"/>
            <p:nvPr>
              <p:custDataLst>
                <p:tags r:id="rId20"/>
              </p:custDataLst>
            </p:nvPr>
          </p:nvSpPr>
          <p:spPr>
            <a:xfrm>
              <a:off x="1016000" y="2235200"/>
              <a:ext cx="31273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C) </a:t>
              </a:r>
            </a:p>
          </p:txBody>
        </p:sp>
        <p:sp>
          <p:nvSpPr>
            <p:cNvPr id="15" name="mmprod_s1_1023"/>
            <p:cNvSpPr txBox="1"/>
            <p:nvPr>
              <p:custDataLst>
                <p:tags r:id="rId21"/>
              </p:custDataLst>
            </p:nvPr>
          </p:nvSpPr>
          <p:spPr>
            <a:xfrm>
              <a:off x="1333500" y="2235200"/>
              <a:ext cx="50317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a:t>Dangerously Reactive material</a:t>
              </a:r>
            </a:p>
          </p:txBody>
        </p:sp>
        <p:pic>
          <p:nvPicPr>
            <p:cNvPr id="11" name="mmprod_answer_input10127"/>
            <p:cNvPicPr>
              <a:picLocks noChangeAspect="1"/>
            </p:cNvPicPr>
            <p:nvPr>
              <p:custDataLst>
                <p:tags r:id="rId22"/>
              </p:custDataLst>
            </p:nvPr>
          </p:nvPicPr>
          <p:blipFill>
            <a:blip r:embed="rId36" cstate="print">
              <a:extLst>
                <a:ext uri="{28A0092B-C50C-407E-A947-70E740481C1C}">
                  <a14:useLocalDpi xmlns:a14="http://schemas.microsoft.com/office/drawing/2010/main" val="0"/>
                </a:ext>
              </a:extLst>
            </a:blip>
            <a:stretch>
              <a:fillRect/>
            </a:stretch>
          </p:blipFill>
          <p:spPr>
            <a:xfrm>
              <a:off x="641350" y="2270099"/>
              <a:ext cx="205646" cy="204522"/>
            </a:xfrm>
            <a:prstGeom prst="rect">
              <a:avLst/>
            </a:prstGeom>
          </p:spPr>
        </p:pic>
      </p:grpSp>
      <p:grpSp>
        <p:nvGrpSpPr>
          <p:cNvPr id="16" name="mmprod_answer10129"/>
          <p:cNvGrpSpPr/>
          <p:nvPr>
            <p:custDataLst>
              <p:tags r:id="rId16"/>
            </p:custDataLst>
          </p:nvPr>
        </p:nvGrpSpPr>
        <p:grpSpPr>
          <a:xfrm>
            <a:off x="641350" y="2682240"/>
            <a:ext cx="5723890" cy="274320"/>
            <a:chOff x="641350" y="2682240"/>
            <a:chExt cx="5723890" cy="274320"/>
          </a:xfrm>
        </p:grpSpPr>
        <p:sp>
          <p:nvSpPr>
            <p:cNvPr id="19" name="mmprod_s2_1044"/>
            <p:cNvSpPr txBox="1"/>
            <p:nvPr>
              <p:custDataLst>
                <p:tags r:id="rId17"/>
              </p:custDataLst>
            </p:nvPr>
          </p:nvSpPr>
          <p:spPr>
            <a:xfrm>
              <a:off x="1016000" y="2682240"/>
              <a:ext cx="3286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D) </a:t>
              </a:r>
            </a:p>
          </p:txBody>
        </p:sp>
        <p:sp>
          <p:nvSpPr>
            <p:cNvPr id="20" name="mmprod_s1_1024"/>
            <p:cNvSpPr txBox="1"/>
            <p:nvPr>
              <p:custDataLst>
                <p:tags r:id="rId18"/>
              </p:custDataLst>
            </p:nvPr>
          </p:nvSpPr>
          <p:spPr>
            <a:xfrm>
              <a:off x="1346200" y="2682240"/>
              <a:ext cx="50190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a:t>Flammable/Combustible material</a:t>
              </a:r>
            </a:p>
          </p:txBody>
        </p:sp>
        <p:pic>
          <p:nvPicPr>
            <p:cNvPr id="13" name="mmprod_answer_input10129"/>
            <p:cNvPicPr>
              <a:picLocks noChangeAspect="1"/>
            </p:cNvPicPr>
            <p:nvPr>
              <p:custDataLst>
                <p:tags r:id="rId19"/>
              </p:custDataLst>
            </p:nvPr>
          </p:nvPicPr>
          <p:blipFill>
            <a:blip r:embed="rId35" cstate="print">
              <a:extLst>
                <a:ext uri="{28A0092B-C50C-407E-A947-70E740481C1C}">
                  <a14:useLocalDpi xmlns:a14="http://schemas.microsoft.com/office/drawing/2010/main" val="0"/>
                </a:ext>
              </a:extLst>
            </a:blip>
            <a:stretch>
              <a:fillRect/>
            </a:stretch>
          </p:blipFill>
          <p:spPr>
            <a:xfrm>
              <a:off x="641350" y="2717139"/>
              <a:ext cx="205646" cy="204522"/>
            </a:xfrm>
            <a:prstGeom prst="rect">
              <a:avLst/>
            </a:prstGeom>
          </p:spPr>
        </p:pic>
      </p:grpSp>
    </p:spTree>
    <p:custDataLst>
      <p:tags r:id="rId1"/>
    </p:custDataLst>
    <p:extLst>
      <p:ext uri="{BB962C8B-B14F-4D97-AF65-F5344CB8AC3E}">
        <p14:creationId xmlns:p14="http://schemas.microsoft.com/office/powerpoint/2010/main" val="9188726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mprod_title"/>
          <p:cNvSpPr>
            <a:spLocks noGrp="1"/>
          </p:cNvSpPr>
          <p:nvPr>
            <p:ph type="title"/>
            <p:custDataLst>
              <p:tags r:id="rId2"/>
            </p:custDataLst>
          </p:nvPr>
        </p:nvSpPr>
        <p:spPr>
          <a:xfrm>
            <a:off x="457200" y="274638"/>
            <a:ext cx="8229600" cy="944562"/>
          </a:xfrm>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wrap="square" lIns="0" tIns="0" rIns="0" bIns="0">
            <a:noAutofit/>
          </a:bodyPr>
          <a:lstStyle/>
          <a:p>
            <a:r>
              <a:rPr lang="en-CA"/>
              <a:t>What does this symbol stand for?</a:t>
            </a:r>
            <a:endParaRPr lang="en-US"/>
          </a:p>
        </p:txBody>
      </p:sp>
      <p:sp>
        <p:nvSpPr>
          <p:cNvPr id="23" name="mmprod_feedback_7000"/>
          <p:cNvSpPr/>
          <p:nvPr>
            <p:custDataLst>
              <p:tags r:id="rId3"/>
            </p:custDataLst>
          </p:nvPr>
        </p:nvSpPr>
        <p:spPr>
          <a:xfrm>
            <a:off x="8686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Correct - Click anywhere to continue</a:t>
            </a:r>
          </a:p>
        </p:txBody>
      </p:sp>
      <p:sp>
        <p:nvSpPr>
          <p:cNvPr id="24" name="mmprod_feedback_7002"/>
          <p:cNvSpPr/>
          <p:nvPr>
            <p:custDataLst>
              <p:tags r:id="rId4"/>
            </p:custDataLst>
          </p:nvPr>
        </p:nvSpPr>
        <p:spPr>
          <a:xfrm>
            <a:off x="49834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Incorrect - Click anywhere to continue</a:t>
            </a:r>
          </a:p>
        </p:txBody>
      </p:sp>
      <p:sp>
        <p:nvSpPr>
          <p:cNvPr id="25" name="mmprod_feedback_7009"/>
          <p:cNvSpPr/>
          <p:nvPr>
            <p:custDataLst>
              <p:tags r:id="rId5"/>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You answered this correctly!</a:t>
            </a:r>
          </a:p>
        </p:txBody>
      </p:sp>
      <p:sp>
        <p:nvSpPr>
          <p:cNvPr id="26" name="mmprod_feedback_7006"/>
          <p:cNvSpPr/>
          <p:nvPr>
            <p:custDataLst>
              <p:tags r:id="rId6"/>
            </p:custDataLst>
          </p:nvPr>
        </p:nvSpPr>
        <p:spPr>
          <a:xfrm>
            <a:off x="2514600" y="495299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a:latin typeface="Franklin Gothic Medium"/>
              </a:rPr>
              <a:t>Your answer:</a:t>
            </a:r>
          </a:p>
        </p:txBody>
      </p:sp>
      <p:sp>
        <p:nvSpPr>
          <p:cNvPr id="27" name="mmprod_feedback_7010"/>
          <p:cNvSpPr/>
          <p:nvPr>
            <p:custDataLst>
              <p:tags r:id="rId7"/>
            </p:custDataLst>
          </p:nvPr>
        </p:nvSpPr>
        <p:spPr>
          <a:xfrm>
            <a:off x="2514600" y="568451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a:latin typeface="Franklin Gothic Medium"/>
              </a:rPr>
              <a:t>The correct answer is:</a:t>
            </a:r>
          </a:p>
        </p:txBody>
      </p:sp>
      <p:sp>
        <p:nvSpPr>
          <p:cNvPr id="28" name="mmprod_feedback_7011"/>
          <p:cNvSpPr/>
          <p:nvPr>
            <p:custDataLst>
              <p:tags r:id="rId8"/>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You did not answer this question completely</a:t>
            </a:r>
          </a:p>
        </p:txBody>
      </p:sp>
      <p:sp>
        <p:nvSpPr>
          <p:cNvPr id="29" name="mmprod_feedback_7007"/>
          <p:cNvSpPr/>
          <p:nvPr>
            <p:custDataLst>
              <p:tags r:id="rId9"/>
            </p:custDataLst>
          </p:nvPr>
        </p:nvSpPr>
        <p:spPr>
          <a:xfrm>
            <a:off x="2679192" y="5647943"/>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You must answer the question before continuing</a:t>
            </a:r>
          </a:p>
        </p:txBody>
      </p:sp>
      <p:grpSp>
        <p:nvGrpSpPr>
          <p:cNvPr id="32" name="mmprod_Button104"/>
          <p:cNvGrpSpPr/>
          <p:nvPr>
            <p:custDataLst>
              <p:tags r:id="rId10"/>
            </p:custDataLst>
          </p:nvPr>
        </p:nvGrpSpPr>
        <p:grpSpPr>
          <a:xfrm>
            <a:off x="6306820" y="5733287"/>
            <a:ext cx="1145540" cy="438912"/>
            <a:chOff x="6306820" y="5733287"/>
            <a:chExt cx="1145540" cy="438912"/>
          </a:xfrm>
        </p:grpSpPr>
        <p:sp>
          <p:nvSpPr>
            <p:cNvPr id="30" name="mmprod_ButtonShape104"/>
            <p:cNvSpPr/>
            <p:nvPr>
              <p:custDataLst>
                <p:tags r:id="rId31"/>
              </p:custDataLst>
            </p:nvPr>
          </p:nvSpPr>
          <p:spPr>
            <a:xfrm>
              <a:off x="6306820" y="5733287"/>
              <a:ext cx="1145540" cy="438912"/>
            </a:xfrm>
            <a:prstGeom prst="roundRect">
              <a:avLst/>
            </a:prstGeom>
            <a:solidFill>
              <a:schemeClr val="accent1"/>
            </a:solidFill>
            <a:ln w="15875" cap="flat" cmpd="sng" algn="ctr">
              <a:solidFill>
                <a:schemeClr val="accent1">
                  <a:shade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1" name="mmprod_ButtonText105"/>
            <p:cNvSpPr/>
            <p:nvPr>
              <p:custDataLst>
                <p:tags r:id="rId32"/>
              </p:custDataLst>
            </p:nvPr>
          </p:nvSpPr>
          <p:spPr>
            <a:xfrm>
              <a:off x="6332220" y="5758687"/>
              <a:ext cx="1094740" cy="388112"/>
            </a:xfrm>
            <a:prstGeom prst="roundRect">
              <a:avLst/>
            </a:prstGeom>
            <a:solidFill>
              <a:schemeClr val="accent1"/>
            </a:solidFill>
            <a:ln w="15875" cap="flat" cmpd="sng" algn="ctr">
              <a:solidFill>
                <a:schemeClr val="accent1">
                  <a:shade val="50000"/>
                </a:schemeClr>
              </a:solidFill>
              <a:prstDash val="solid"/>
            </a:ln>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a:solidFill>
                    <a:srgbClr val="2B333C"/>
                  </a:solidFill>
                  <a:latin typeface="Franklin Gothic Medium"/>
                </a:rPr>
                <a:t>Submit</a:t>
              </a:r>
            </a:p>
          </p:txBody>
        </p:sp>
      </p:grpSp>
      <p:grpSp>
        <p:nvGrpSpPr>
          <p:cNvPr id="35" name="mmprod_Button106"/>
          <p:cNvGrpSpPr/>
          <p:nvPr>
            <p:custDataLst>
              <p:tags r:id="rId11"/>
            </p:custDataLst>
          </p:nvPr>
        </p:nvGrpSpPr>
        <p:grpSpPr>
          <a:xfrm>
            <a:off x="7541260" y="5733287"/>
            <a:ext cx="1145540" cy="438912"/>
            <a:chOff x="7541260" y="5733287"/>
            <a:chExt cx="1145540" cy="438912"/>
          </a:xfrm>
        </p:grpSpPr>
        <p:sp>
          <p:nvSpPr>
            <p:cNvPr id="33" name="mmprod_ButtonShape106"/>
            <p:cNvSpPr/>
            <p:nvPr>
              <p:custDataLst>
                <p:tags r:id="rId29"/>
              </p:custDataLst>
            </p:nvPr>
          </p:nvSpPr>
          <p:spPr>
            <a:xfrm>
              <a:off x="7541260" y="5733287"/>
              <a:ext cx="1145540" cy="438912"/>
            </a:xfrm>
            <a:prstGeom prst="roundRect">
              <a:avLst/>
            </a:prstGeom>
            <a:solidFill>
              <a:schemeClr val="accent1"/>
            </a:solidFill>
            <a:ln w="15875" cap="flat" cmpd="sng" algn="ctr">
              <a:solidFill>
                <a:schemeClr val="accent1">
                  <a:shade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4" name="mmprod_ButtonText107"/>
            <p:cNvSpPr/>
            <p:nvPr>
              <p:custDataLst>
                <p:tags r:id="rId30"/>
              </p:custDataLst>
            </p:nvPr>
          </p:nvSpPr>
          <p:spPr>
            <a:xfrm>
              <a:off x="7566660" y="5758687"/>
              <a:ext cx="1094740" cy="388112"/>
            </a:xfrm>
            <a:prstGeom prst="roundRect">
              <a:avLst/>
            </a:prstGeom>
            <a:solidFill>
              <a:schemeClr val="accent1"/>
            </a:solidFill>
            <a:ln w="15875" cap="flat" cmpd="sng" algn="ctr">
              <a:solidFill>
                <a:schemeClr val="accent1">
                  <a:shade val="50000"/>
                </a:schemeClr>
              </a:solidFill>
              <a:prstDash val="solid"/>
            </a:ln>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a:solidFill>
                    <a:srgbClr val="2B333C"/>
                  </a:solidFill>
                  <a:latin typeface="Franklin Gothic Medium"/>
                </a:rPr>
                <a:t>Clear</a:t>
              </a:r>
            </a:p>
          </p:txBody>
        </p:sp>
      </p:grpSp>
      <p:pic>
        <p:nvPicPr>
          <p:cNvPr id="7170" name="Picture 2"/>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5680519" y="1341120"/>
            <a:ext cx="1634681" cy="1634681"/>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7173" name="mmprod_feedback_7004"/>
          <p:cNvSpPr/>
          <p:nvPr>
            <p:custDataLst>
              <p:tags r:id="rId12"/>
            </p:custDataLst>
          </p:nvPr>
        </p:nvSpPr>
        <p:spPr>
          <a:xfrm>
            <a:off x="2596896" y="5483351"/>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Try again</a:t>
            </a:r>
          </a:p>
        </p:txBody>
      </p:sp>
      <p:grpSp>
        <p:nvGrpSpPr>
          <p:cNvPr id="6" name="mmprod_answer10135"/>
          <p:cNvGrpSpPr/>
          <p:nvPr>
            <p:custDataLst>
              <p:tags r:id="rId13"/>
            </p:custDataLst>
          </p:nvPr>
        </p:nvGrpSpPr>
        <p:grpSpPr>
          <a:xfrm>
            <a:off x="641350" y="1341120"/>
            <a:ext cx="5723890" cy="274320"/>
            <a:chOff x="641350" y="1341120"/>
            <a:chExt cx="5723890" cy="274320"/>
          </a:xfrm>
        </p:grpSpPr>
        <p:sp>
          <p:nvSpPr>
            <p:cNvPr id="4" name="mmprod_s2_1041"/>
            <p:cNvSpPr txBox="1"/>
            <p:nvPr>
              <p:custDataLst>
                <p:tags r:id="rId26"/>
              </p:custDataLst>
            </p:nvPr>
          </p:nvSpPr>
          <p:spPr>
            <a:xfrm>
              <a:off x="1016000" y="1341120"/>
              <a:ext cx="3032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A) </a:t>
              </a:r>
            </a:p>
          </p:txBody>
        </p:sp>
        <p:sp>
          <p:nvSpPr>
            <p:cNvPr id="5" name="mmprod_s1_1021"/>
            <p:cNvSpPr txBox="1"/>
            <p:nvPr>
              <p:custDataLst>
                <p:tags r:id="rId27"/>
              </p:custDataLst>
            </p:nvPr>
          </p:nvSpPr>
          <p:spPr>
            <a:xfrm>
              <a:off x="1320800" y="1341120"/>
              <a:ext cx="50444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a:t>Explosive material</a:t>
              </a:r>
            </a:p>
          </p:txBody>
        </p:sp>
        <p:pic>
          <p:nvPicPr>
            <p:cNvPr id="3" name="mmprod_answer_input10135"/>
            <p:cNvPicPr>
              <a:picLocks noChangeAspect="1"/>
            </p:cNvPicPr>
            <p:nvPr>
              <p:custDataLst>
                <p:tags r:id="rId28"/>
              </p:custDataLst>
            </p:nvPr>
          </p:nvPicPr>
          <p:blipFill>
            <a:blip r:embed="rId35" cstate="print">
              <a:extLst>
                <a:ext uri="{28A0092B-C50C-407E-A947-70E740481C1C}">
                  <a14:useLocalDpi xmlns:a14="http://schemas.microsoft.com/office/drawing/2010/main" val="0"/>
                </a:ext>
              </a:extLst>
            </a:blip>
            <a:stretch>
              <a:fillRect/>
            </a:stretch>
          </p:blipFill>
          <p:spPr>
            <a:xfrm>
              <a:off x="641350" y="1376019"/>
              <a:ext cx="205646" cy="204522"/>
            </a:xfrm>
            <a:prstGeom prst="rect">
              <a:avLst/>
            </a:prstGeom>
          </p:spPr>
        </p:pic>
      </p:grpSp>
      <p:grpSp>
        <p:nvGrpSpPr>
          <p:cNvPr id="8" name="mmprod_answer10137"/>
          <p:cNvGrpSpPr/>
          <p:nvPr>
            <p:custDataLst>
              <p:tags r:id="rId14"/>
            </p:custDataLst>
          </p:nvPr>
        </p:nvGrpSpPr>
        <p:grpSpPr>
          <a:xfrm>
            <a:off x="641350" y="1788160"/>
            <a:ext cx="5723890" cy="274320"/>
            <a:chOff x="641350" y="1788160"/>
            <a:chExt cx="5723890" cy="274320"/>
          </a:xfrm>
        </p:grpSpPr>
        <p:sp>
          <p:nvSpPr>
            <p:cNvPr id="9" name="mmprod_s2_1042"/>
            <p:cNvSpPr txBox="1"/>
            <p:nvPr>
              <p:custDataLst>
                <p:tags r:id="rId23"/>
              </p:custDataLst>
            </p:nvPr>
          </p:nvSpPr>
          <p:spPr>
            <a:xfrm>
              <a:off x="1016000" y="1788160"/>
              <a:ext cx="31908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B) </a:t>
              </a:r>
            </a:p>
          </p:txBody>
        </p:sp>
        <p:sp>
          <p:nvSpPr>
            <p:cNvPr id="10" name="mmprod_s1_1022"/>
            <p:cNvSpPr txBox="1"/>
            <p:nvPr>
              <p:custDataLst>
                <p:tags r:id="rId24"/>
              </p:custDataLst>
            </p:nvPr>
          </p:nvSpPr>
          <p:spPr>
            <a:xfrm>
              <a:off x="1333500" y="1788160"/>
              <a:ext cx="50317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a:t>Bio hazardous infectious material</a:t>
              </a:r>
            </a:p>
          </p:txBody>
        </p:sp>
        <p:pic>
          <p:nvPicPr>
            <p:cNvPr id="7" name="mmprod_answer_input10137"/>
            <p:cNvPicPr>
              <a:picLocks noChangeAspect="1"/>
            </p:cNvPicPr>
            <p:nvPr>
              <p:custDataLst>
                <p:tags r:id="rId25"/>
              </p:custDataLst>
            </p:nvPr>
          </p:nvPicPr>
          <p:blipFill>
            <a:blip r:embed="rId36" cstate="print">
              <a:extLst>
                <a:ext uri="{28A0092B-C50C-407E-A947-70E740481C1C}">
                  <a14:useLocalDpi xmlns:a14="http://schemas.microsoft.com/office/drawing/2010/main" val="0"/>
                </a:ext>
              </a:extLst>
            </a:blip>
            <a:stretch>
              <a:fillRect/>
            </a:stretch>
          </p:blipFill>
          <p:spPr>
            <a:xfrm>
              <a:off x="641350" y="1823059"/>
              <a:ext cx="205646" cy="204522"/>
            </a:xfrm>
            <a:prstGeom prst="rect">
              <a:avLst/>
            </a:prstGeom>
          </p:spPr>
        </p:pic>
      </p:grpSp>
      <p:grpSp>
        <p:nvGrpSpPr>
          <p:cNvPr id="12" name="mmprod_answer10139"/>
          <p:cNvGrpSpPr/>
          <p:nvPr>
            <p:custDataLst>
              <p:tags r:id="rId15"/>
            </p:custDataLst>
          </p:nvPr>
        </p:nvGrpSpPr>
        <p:grpSpPr>
          <a:xfrm>
            <a:off x="641350" y="2235200"/>
            <a:ext cx="5723890" cy="274320"/>
            <a:chOff x="641350" y="2235200"/>
            <a:chExt cx="5723890" cy="274320"/>
          </a:xfrm>
        </p:grpSpPr>
        <p:sp>
          <p:nvSpPr>
            <p:cNvPr id="14" name="mmprod_s2_1043"/>
            <p:cNvSpPr txBox="1"/>
            <p:nvPr>
              <p:custDataLst>
                <p:tags r:id="rId20"/>
              </p:custDataLst>
            </p:nvPr>
          </p:nvSpPr>
          <p:spPr>
            <a:xfrm>
              <a:off x="1016000" y="2235200"/>
              <a:ext cx="31273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C) </a:t>
              </a:r>
            </a:p>
          </p:txBody>
        </p:sp>
        <p:sp>
          <p:nvSpPr>
            <p:cNvPr id="15" name="mmprod_s1_1023"/>
            <p:cNvSpPr txBox="1"/>
            <p:nvPr>
              <p:custDataLst>
                <p:tags r:id="rId21"/>
              </p:custDataLst>
            </p:nvPr>
          </p:nvSpPr>
          <p:spPr>
            <a:xfrm>
              <a:off x="1333500" y="2235200"/>
              <a:ext cx="50317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a:t>Clean chemical container</a:t>
              </a:r>
            </a:p>
          </p:txBody>
        </p:sp>
        <p:pic>
          <p:nvPicPr>
            <p:cNvPr id="11" name="mmprod_answer_input10139"/>
            <p:cNvPicPr>
              <a:picLocks noChangeAspect="1"/>
            </p:cNvPicPr>
            <p:nvPr>
              <p:custDataLst>
                <p:tags r:id="rId22"/>
              </p:custDataLst>
            </p:nvPr>
          </p:nvPicPr>
          <p:blipFill>
            <a:blip r:embed="rId35" cstate="print">
              <a:extLst>
                <a:ext uri="{28A0092B-C50C-407E-A947-70E740481C1C}">
                  <a14:useLocalDpi xmlns:a14="http://schemas.microsoft.com/office/drawing/2010/main" val="0"/>
                </a:ext>
              </a:extLst>
            </a:blip>
            <a:stretch>
              <a:fillRect/>
            </a:stretch>
          </p:blipFill>
          <p:spPr>
            <a:xfrm>
              <a:off x="641350" y="2270099"/>
              <a:ext cx="205646" cy="204522"/>
            </a:xfrm>
            <a:prstGeom prst="rect">
              <a:avLst/>
            </a:prstGeom>
          </p:spPr>
        </p:pic>
      </p:grpSp>
      <p:grpSp>
        <p:nvGrpSpPr>
          <p:cNvPr id="16" name="mmprod_answer10141"/>
          <p:cNvGrpSpPr/>
          <p:nvPr>
            <p:custDataLst>
              <p:tags r:id="rId16"/>
            </p:custDataLst>
          </p:nvPr>
        </p:nvGrpSpPr>
        <p:grpSpPr>
          <a:xfrm>
            <a:off x="641350" y="2682240"/>
            <a:ext cx="5723890" cy="274320"/>
            <a:chOff x="641350" y="2682240"/>
            <a:chExt cx="5723890" cy="274320"/>
          </a:xfrm>
        </p:grpSpPr>
        <p:sp>
          <p:nvSpPr>
            <p:cNvPr id="19" name="mmprod_s2_1044"/>
            <p:cNvSpPr txBox="1"/>
            <p:nvPr>
              <p:custDataLst>
                <p:tags r:id="rId17"/>
              </p:custDataLst>
            </p:nvPr>
          </p:nvSpPr>
          <p:spPr>
            <a:xfrm>
              <a:off x="1016000" y="2682240"/>
              <a:ext cx="3286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D) </a:t>
              </a:r>
            </a:p>
          </p:txBody>
        </p:sp>
        <p:sp>
          <p:nvSpPr>
            <p:cNvPr id="20" name="mmprod_s1_1024"/>
            <p:cNvSpPr txBox="1"/>
            <p:nvPr>
              <p:custDataLst>
                <p:tags r:id="rId18"/>
              </p:custDataLst>
            </p:nvPr>
          </p:nvSpPr>
          <p:spPr>
            <a:xfrm>
              <a:off x="1346200" y="2682240"/>
              <a:ext cx="50190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a:t>Acetone</a:t>
              </a:r>
            </a:p>
          </p:txBody>
        </p:sp>
        <p:pic>
          <p:nvPicPr>
            <p:cNvPr id="13" name="mmprod_answer_input10141"/>
            <p:cNvPicPr>
              <a:picLocks noChangeAspect="1"/>
            </p:cNvPicPr>
            <p:nvPr>
              <p:custDataLst>
                <p:tags r:id="rId19"/>
              </p:custDataLst>
            </p:nvPr>
          </p:nvPicPr>
          <p:blipFill>
            <a:blip r:embed="rId35" cstate="print">
              <a:extLst>
                <a:ext uri="{28A0092B-C50C-407E-A947-70E740481C1C}">
                  <a14:useLocalDpi xmlns:a14="http://schemas.microsoft.com/office/drawing/2010/main" val="0"/>
                </a:ext>
              </a:extLst>
            </a:blip>
            <a:stretch>
              <a:fillRect/>
            </a:stretch>
          </p:blipFill>
          <p:spPr>
            <a:xfrm>
              <a:off x="641350" y="2717139"/>
              <a:ext cx="205646" cy="204522"/>
            </a:xfrm>
            <a:prstGeom prst="rect">
              <a:avLst/>
            </a:prstGeom>
          </p:spPr>
        </p:pic>
      </p:grpSp>
    </p:spTree>
    <p:custDataLst>
      <p:tags r:id="rId1"/>
    </p:custDataLst>
    <p:extLst>
      <p:ext uri="{BB962C8B-B14F-4D97-AF65-F5344CB8AC3E}">
        <p14:creationId xmlns:p14="http://schemas.microsoft.com/office/powerpoint/2010/main" val="39714224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sz="half" idx="1"/>
            <p:custDataLst>
              <p:tags r:id="rId2"/>
            </p:custDataLst>
          </p:nvPr>
        </p:nvSpPr>
        <p:spPr>
          <a:xfrm>
            <a:off x="228600" y="3200400"/>
            <a:ext cx="2590800" cy="2819399"/>
          </a:xfrm>
        </p:spPr>
        <p:txBody>
          <a:bodyPr/>
          <a:lstStyle/>
          <a:p>
            <a:r>
              <a:rPr lang="en-US" dirty="0">
                <a:cs typeface="Arial" panose="020B0604020202020204" pitchFamily="34" charset="0"/>
              </a:rPr>
              <a:t>Labels on controlled products alert workers to the identity of the product, hazards, and precautionary measures.</a:t>
            </a:r>
          </a:p>
          <a:p>
            <a:endParaRPr lang="en-US" dirty="0"/>
          </a:p>
        </p:txBody>
      </p:sp>
      <p:sp>
        <p:nvSpPr>
          <p:cNvPr id="10" name="Content Placeholder 9"/>
          <p:cNvSpPr>
            <a:spLocks noGrp="1"/>
          </p:cNvSpPr>
          <p:nvPr>
            <p:ph sz="half" idx="2"/>
            <p:custDataLst>
              <p:tags r:id="rId3"/>
            </p:custDataLst>
          </p:nvPr>
        </p:nvSpPr>
        <p:spPr>
          <a:xfrm>
            <a:off x="2743200" y="3200400"/>
            <a:ext cx="2590800" cy="2819399"/>
          </a:xfrm>
        </p:spPr>
        <p:txBody>
          <a:bodyPr/>
          <a:lstStyle/>
          <a:p>
            <a:r>
              <a:rPr lang="en-US" dirty="0">
                <a:cs typeface="Arial" panose="020B0604020202020204" pitchFamily="34" charset="0"/>
              </a:rPr>
              <a:t>Technical bulletins which provide detailed hazard and precautionary information.</a:t>
            </a:r>
          </a:p>
          <a:p>
            <a:endParaRPr lang="en-US" dirty="0"/>
          </a:p>
          <a:p>
            <a:endParaRPr lang="en-US" dirty="0"/>
          </a:p>
        </p:txBody>
      </p:sp>
      <p:sp>
        <p:nvSpPr>
          <p:cNvPr id="12" name="Content Placeholder 11"/>
          <p:cNvSpPr>
            <a:spLocks noGrp="1"/>
          </p:cNvSpPr>
          <p:nvPr>
            <p:ph sz="half" idx="14"/>
            <p:custDataLst>
              <p:tags r:id="rId4"/>
            </p:custDataLst>
          </p:nvPr>
        </p:nvSpPr>
        <p:spPr>
          <a:xfrm>
            <a:off x="5181600" y="3200400"/>
            <a:ext cx="3810000" cy="3124199"/>
          </a:xfrm>
        </p:spPr>
        <p:txBody>
          <a:bodyPr>
            <a:normAutofit/>
          </a:bodyPr>
          <a:lstStyle/>
          <a:p>
            <a:r>
              <a:rPr lang="en-CA" dirty="0"/>
              <a:t>The employer provides education and training for workers so that they can work safely with and near controlled products. Workers need to know how WHMIS works, the hazards of controlled products in their workplace, and the safe work procedures they must follow.</a:t>
            </a:r>
            <a:endParaRPr lang="en-US" b="1" dirty="0"/>
          </a:p>
          <a:p>
            <a:endParaRPr lang="en-US" dirty="0"/>
          </a:p>
          <a:p>
            <a:endParaRPr lang="en-US" dirty="0"/>
          </a:p>
          <a:p>
            <a:endParaRPr lang="en-US" dirty="0"/>
          </a:p>
        </p:txBody>
      </p:sp>
      <p:sp>
        <p:nvSpPr>
          <p:cNvPr id="8" name="Title 7"/>
          <p:cNvSpPr>
            <a:spLocks noGrp="1"/>
          </p:cNvSpPr>
          <p:nvPr>
            <p:ph type="title"/>
            <p:custDataLst>
              <p:tags r:id="rId5"/>
            </p:custDataLst>
          </p:nvPr>
        </p:nvSpPr>
        <p:spPr>
          <a:xfrm>
            <a:off x="457200" y="274638"/>
            <a:ext cx="8229600" cy="944562"/>
          </a:xfrm>
        </p:spPr>
        <p:txBody>
          <a:bodyPr/>
          <a:lstStyle/>
          <a:p>
            <a:r>
              <a:rPr lang="en-US" dirty="0">
                <a:solidFill>
                  <a:schemeClr val="bg1">
                    <a:lumMod val="50000"/>
                  </a:schemeClr>
                </a:solidFill>
              </a:rPr>
              <a:t>3 Basic Elements of WHMIS</a:t>
            </a:r>
            <a:endParaRPr lang="en-US" dirty="0"/>
          </a:p>
        </p:txBody>
      </p:sp>
      <p:sp>
        <p:nvSpPr>
          <p:cNvPr id="2" name="Content Placeholder 1"/>
          <p:cNvSpPr>
            <a:spLocks noGrp="1"/>
          </p:cNvSpPr>
          <p:nvPr>
            <p:ph sz="half" idx="15"/>
            <p:custDataLst>
              <p:tags r:id="rId6"/>
            </p:custDataLst>
          </p:nvPr>
        </p:nvSpPr>
        <p:spPr/>
        <p:txBody>
          <a:bodyPr>
            <a:normAutofit/>
          </a:bodyPr>
          <a:lstStyle/>
          <a:p>
            <a:pPr marL="457200" indent="-457200" algn="ctr">
              <a:buAutoNum type="arabicPeriod"/>
            </a:pPr>
            <a:r>
              <a:rPr lang="en-CA" sz="2400" dirty="0">
                <a:latin typeface="Franklin Gothic Book" pitchFamily="34" charset="0"/>
              </a:rPr>
              <a:t>WHMIS Labels</a:t>
            </a:r>
            <a:endParaRPr lang="en-US" sz="2400" dirty="0">
              <a:latin typeface="Franklin Gothic Book" pitchFamily="34" charset="0"/>
            </a:endParaRPr>
          </a:p>
        </p:txBody>
      </p:sp>
      <p:pic>
        <p:nvPicPr>
          <p:cNvPr id="5122"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7200" y="1568885"/>
            <a:ext cx="1219200" cy="1630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sz="half" idx="16"/>
            <p:custDataLst>
              <p:tags r:id="rId7"/>
            </p:custDataLst>
          </p:nvPr>
        </p:nvSpPr>
        <p:spPr/>
        <p:txBody>
          <a:bodyPr anchor="t">
            <a:normAutofit/>
          </a:bodyPr>
          <a:lstStyle/>
          <a:p>
            <a:pPr algn="r"/>
            <a:r>
              <a:rPr lang="en-CA" sz="2400" dirty="0"/>
              <a:t>2. Material Safety Data Sheets (MSDS)</a:t>
            </a:r>
            <a:endParaRPr lang="en-US" sz="2400" dirty="0"/>
          </a:p>
        </p:txBody>
      </p:sp>
      <p:pic>
        <p:nvPicPr>
          <p:cNvPr id="5123" name="Picture 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971800" y="1691819"/>
            <a:ext cx="1238250"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ontent Placeholder 3"/>
          <p:cNvSpPr>
            <a:spLocks noGrp="1"/>
          </p:cNvSpPr>
          <p:nvPr>
            <p:ph sz="half" idx="17"/>
            <p:custDataLst>
              <p:tags r:id="rId8"/>
            </p:custDataLst>
          </p:nvPr>
        </p:nvSpPr>
        <p:spPr/>
        <p:txBody>
          <a:bodyPr>
            <a:normAutofit/>
          </a:bodyPr>
          <a:lstStyle/>
          <a:p>
            <a:pPr algn="r"/>
            <a:r>
              <a:rPr lang="en-CA" sz="2400" dirty="0"/>
              <a:t>3. WHMIS Training and Education</a:t>
            </a:r>
            <a:endParaRPr lang="en-US" sz="2000" dirty="0"/>
          </a:p>
        </p:txBody>
      </p:sp>
      <p:pic>
        <p:nvPicPr>
          <p:cNvPr id="5125" name="Picture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647145" y="2067473"/>
            <a:ext cx="1524000" cy="11315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1693792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5122"/>
                                        </p:tgtEl>
                                        <p:attrNameLst>
                                          <p:attrName>style.visibility</p:attrName>
                                        </p:attrNameLst>
                                      </p:cBhvr>
                                      <p:to>
                                        <p:strVal val="visible"/>
                                      </p:to>
                                    </p:set>
                                    <p:anim calcmode="lin" valueType="num">
                                      <p:cBhvr additive="base">
                                        <p:cTn id="14" dur="500" fill="hold"/>
                                        <p:tgtEl>
                                          <p:spTgt spid="5122"/>
                                        </p:tgtEl>
                                        <p:attrNameLst>
                                          <p:attrName>ppt_x</p:attrName>
                                        </p:attrNameLst>
                                      </p:cBhvr>
                                      <p:tavLst>
                                        <p:tav tm="0">
                                          <p:val>
                                            <p:strVal val="#ppt_x"/>
                                          </p:val>
                                        </p:tav>
                                        <p:tav tm="100000">
                                          <p:val>
                                            <p:strVal val="#ppt_x"/>
                                          </p:val>
                                        </p:tav>
                                      </p:tavLst>
                                    </p:anim>
                                    <p:anim calcmode="lin" valueType="num">
                                      <p:cBhvr additive="base">
                                        <p:cTn id="15" dur="500" fill="hold"/>
                                        <p:tgtEl>
                                          <p:spTgt spid="5122"/>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9">
                                            <p:txEl>
                                              <p:pRg st="0" end="0"/>
                                            </p:txEl>
                                          </p:spTgt>
                                        </p:tgtEl>
                                        <p:attrNameLst>
                                          <p:attrName>style.visibility</p:attrName>
                                        </p:attrNameLst>
                                      </p:cBhvr>
                                      <p:to>
                                        <p:strVal val="visible"/>
                                      </p:to>
                                    </p:set>
                                    <p:animEffect transition="in" filter="fade">
                                      <p:cBhvr>
                                        <p:cTn id="20" dur="1000"/>
                                        <p:tgtEl>
                                          <p:spTgt spid="9">
                                            <p:txEl>
                                              <p:pRg st="0" end="0"/>
                                            </p:txEl>
                                          </p:spTgt>
                                        </p:tgtEl>
                                      </p:cBhvr>
                                    </p:animEffect>
                                    <p:anim calcmode="lin" valueType="num">
                                      <p:cBhvr>
                                        <p:cTn id="21"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2"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animEffect transition="in" filter="fade">
                                      <p:cBhvr>
                                        <p:cTn id="27" dur="1000"/>
                                        <p:tgtEl>
                                          <p:spTgt spid="3">
                                            <p:txEl>
                                              <p:pRg st="0" end="0"/>
                                            </p:txEl>
                                          </p:spTgt>
                                        </p:tgtEl>
                                      </p:cBhvr>
                                    </p:animEffect>
                                    <p:anim calcmode="lin" valueType="num">
                                      <p:cBhvr>
                                        <p:cTn id="2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5123"/>
                                        </p:tgtEl>
                                        <p:attrNameLst>
                                          <p:attrName>style.visibility</p:attrName>
                                        </p:attrNameLst>
                                      </p:cBhvr>
                                      <p:to>
                                        <p:strVal val="visible"/>
                                      </p:to>
                                    </p:set>
                                    <p:anim calcmode="lin" valueType="num">
                                      <p:cBhvr additive="base">
                                        <p:cTn id="34" dur="500" fill="hold"/>
                                        <p:tgtEl>
                                          <p:spTgt spid="5123"/>
                                        </p:tgtEl>
                                        <p:attrNameLst>
                                          <p:attrName>ppt_x</p:attrName>
                                        </p:attrNameLst>
                                      </p:cBhvr>
                                      <p:tavLst>
                                        <p:tav tm="0">
                                          <p:val>
                                            <p:strVal val="#ppt_x"/>
                                          </p:val>
                                        </p:tav>
                                        <p:tav tm="100000">
                                          <p:val>
                                            <p:strVal val="#ppt_x"/>
                                          </p:val>
                                        </p:tav>
                                      </p:tavLst>
                                    </p:anim>
                                    <p:anim calcmode="lin" valueType="num">
                                      <p:cBhvr additive="base">
                                        <p:cTn id="35" dur="500" fill="hold"/>
                                        <p:tgtEl>
                                          <p:spTgt spid="5123"/>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0">
                                            <p:txEl>
                                              <p:pRg st="0" end="0"/>
                                            </p:txEl>
                                          </p:spTgt>
                                        </p:tgtEl>
                                        <p:attrNameLst>
                                          <p:attrName>style.visibility</p:attrName>
                                        </p:attrNameLst>
                                      </p:cBhvr>
                                      <p:to>
                                        <p:strVal val="visible"/>
                                      </p:to>
                                    </p:set>
                                    <p:animEffect transition="in" filter="fade">
                                      <p:cBhvr>
                                        <p:cTn id="40" dur="1000"/>
                                        <p:tgtEl>
                                          <p:spTgt spid="10">
                                            <p:txEl>
                                              <p:pRg st="0" end="0"/>
                                            </p:txEl>
                                          </p:spTgt>
                                        </p:tgtEl>
                                      </p:cBhvr>
                                    </p:animEffect>
                                    <p:anim calcmode="lin" valueType="num">
                                      <p:cBhvr>
                                        <p:cTn id="41"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4">
                                            <p:txEl>
                                              <p:pRg st="0" end="0"/>
                                            </p:txEl>
                                          </p:spTgt>
                                        </p:tgtEl>
                                        <p:attrNameLst>
                                          <p:attrName>style.visibility</p:attrName>
                                        </p:attrNameLst>
                                      </p:cBhvr>
                                      <p:to>
                                        <p:strVal val="visible"/>
                                      </p:to>
                                    </p:set>
                                    <p:animEffect transition="in" filter="fade">
                                      <p:cBhvr>
                                        <p:cTn id="47" dur="1000"/>
                                        <p:tgtEl>
                                          <p:spTgt spid="4">
                                            <p:txEl>
                                              <p:pRg st="0" end="0"/>
                                            </p:txEl>
                                          </p:spTgt>
                                        </p:tgtEl>
                                      </p:cBhvr>
                                    </p:animEffect>
                                    <p:anim calcmode="lin" valueType="num">
                                      <p:cBhvr>
                                        <p:cTn id="4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nodeType="clickEffect">
                                  <p:stCondLst>
                                    <p:cond delay="0"/>
                                  </p:stCondLst>
                                  <p:childTnLst>
                                    <p:set>
                                      <p:cBhvr>
                                        <p:cTn id="53" dur="1" fill="hold">
                                          <p:stCondLst>
                                            <p:cond delay="0"/>
                                          </p:stCondLst>
                                        </p:cTn>
                                        <p:tgtEl>
                                          <p:spTgt spid="5125"/>
                                        </p:tgtEl>
                                        <p:attrNameLst>
                                          <p:attrName>style.visibility</p:attrName>
                                        </p:attrNameLst>
                                      </p:cBhvr>
                                      <p:to>
                                        <p:strVal val="visible"/>
                                      </p:to>
                                    </p:set>
                                    <p:anim calcmode="lin" valueType="num">
                                      <p:cBhvr additive="base">
                                        <p:cTn id="54" dur="500" fill="hold"/>
                                        <p:tgtEl>
                                          <p:spTgt spid="5125"/>
                                        </p:tgtEl>
                                        <p:attrNameLst>
                                          <p:attrName>ppt_x</p:attrName>
                                        </p:attrNameLst>
                                      </p:cBhvr>
                                      <p:tavLst>
                                        <p:tav tm="0">
                                          <p:val>
                                            <p:strVal val="#ppt_x"/>
                                          </p:val>
                                        </p:tav>
                                        <p:tav tm="100000">
                                          <p:val>
                                            <p:strVal val="#ppt_x"/>
                                          </p:val>
                                        </p:tav>
                                      </p:tavLst>
                                    </p:anim>
                                    <p:anim calcmode="lin" valueType="num">
                                      <p:cBhvr additive="base">
                                        <p:cTn id="55" dur="500" fill="hold"/>
                                        <p:tgtEl>
                                          <p:spTgt spid="5125"/>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12">
                                            <p:txEl>
                                              <p:pRg st="0" end="0"/>
                                            </p:txEl>
                                          </p:spTgt>
                                        </p:tgtEl>
                                        <p:attrNameLst>
                                          <p:attrName>style.visibility</p:attrName>
                                        </p:attrNameLst>
                                      </p:cBhvr>
                                      <p:to>
                                        <p:strVal val="visible"/>
                                      </p:to>
                                    </p:set>
                                    <p:animEffect transition="in" filter="fade">
                                      <p:cBhvr>
                                        <p:cTn id="60" dur="1000"/>
                                        <p:tgtEl>
                                          <p:spTgt spid="12">
                                            <p:txEl>
                                              <p:pRg st="0" end="0"/>
                                            </p:txEl>
                                          </p:spTgt>
                                        </p:tgtEl>
                                      </p:cBhvr>
                                    </p:animEffect>
                                    <p:anim calcmode="lin" valueType="num">
                                      <p:cBhvr>
                                        <p:cTn id="6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6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10" grpId="0" build="p"/>
      <p:bldP spid="12" grpId="0" build="p"/>
      <p:bldP spid="2" grpId="0" build="p"/>
      <p:bldP spid="3" grpId="0" build="p"/>
      <p:bldP spid="4"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mprod_title"/>
          <p:cNvSpPr>
            <a:spLocks noGrp="1"/>
          </p:cNvSpPr>
          <p:nvPr>
            <p:ph type="title"/>
            <p:custDataLst>
              <p:tags r:id="rId2"/>
            </p:custDataLst>
          </p:nvPr>
        </p:nvSpPr>
        <p:spPr>
          <a:xfrm>
            <a:off x="457200" y="274638"/>
            <a:ext cx="8229600" cy="944562"/>
          </a:xfrm>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wrap="square" lIns="0" tIns="0" rIns="0" bIns="0">
            <a:noAutofit/>
          </a:bodyPr>
          <a:lstStyle/>
          <a:p>
            <a:r>
              <a:rPr lang="en-CA"/>
              <a:t>What does this symbol stand for?</a:t>
            </a:r>
            <a:endParaRPr lang="en-US"/>
          </a:p>
        </p:txBody>
      </p:sp>
      <p:sp>
        <p:nvSpPr>
          <p:cNvPr id="23" name="mmprod_feedback_7000"/>
          <p:cNvSpPr/>
          <p:nvPr>
            <p:custDataLst>
              <p:tags r:id="rId3"/>
            </p:custDataLst>
          </p:nvPr>
        </p:nvSpPr>
        <p:spPr>
          <a:xfrm>
            <a:off x="8686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Correct - Click anywhere to continue</a:t>
            </a:r>
          </a:p>
        </p:txBody>
      </p:sp>
      <p:sp>
        <p:nvSpPr>
          <p:cNvPr id="24" name="mmprod_feedback_7002"/>
          <p:cNvSpPr/>
          <p:nvPr>
            <p:custDataLst>
              <p:tags r:id="rId4"/>
            </p:custDataLst>
          </p:nvPr>
        </p:nvSpPr>
        <p:spPr>
          <a:xfrm>
            <a:off x="49834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Incorrect - Click anywhere to continue</a:t>
            </a:r>
          </a:p>
        </p:txBody>
      </p:sp>
      <p:sp>
        <p:nvSpPr>
          <p:cNvPr id="25" name="mmprod_feedback_7009"/>
          <p:cNvSpPr/>
          <p:nvPr>
            <p:custDataLst>
              <p:tags r:id="rId5"/>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You answered this correctly!</a:t>
            </a:r>
          </a:p>
        </p:txBody>
      </p:sp>
      <p:sp>
        <p:nvSpPr>
          <p:cNvPr id="26" name="mmprod_feedback_7006"/>
          <p:cNvSpPr/>
          <p:nvPr>
            <p:custDataLst>
              <p:tags r:id="rId6"/>
            </p:custDataLst>
          </p:nvPr>
        </p:nvSpPr>
        <p:spPr>
          <a:xfrm>
            <a:off x="2514600" y="495299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a:latin typeface="Franklin Gothic Medium"/>
              </a:rPr>
              <a:t>Your answer:</a:t>
            </a:r>
          </a:p>
        </p:txBody>
      </p:sp>
      <p:sp>
        <p:nvSpPr>
          <p:cNvPr id="27" name="mmprod_feedback_7010"/>
          <p:cNvSpPr/>
          <p:nvPr>
            <p:custDataLst>
              <p:tags r:id="rId7"/>
            </p:custDataLst>
          </p:nvPr>
        </p:nvSpPr>
        <p:spPr>
          <a:xfrm>
            <a:off x="2514600" y="568451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a:latin typeface="Franklin Gothic Medium"/>
              </a:rPr>
              <a:t>The correct answer is:</a:t>
            </a:r>
          </a:p>
        </p:txBody>
      </p:sp>
      <p:sp>
        <p:nvSpPr>
          <p:cNvPr id="28" name="mmprod_feedback_7011"/>
          <p:cNvSpPr/>
          <p:nvPr>
            <p:custDataLst>
              <p:tags r:id="rId8"/>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You did not answer this question completely</a:t>
            </a:r>
          </a:p>
        </p:txBody>
      </p:sp>
      <p:sp>
        <p:nvSpPr>
          <p:cNvPr id="29" name="mmprod_feedback_7007"/>
          <p:cNvSpPr/>
          <p:nvPr>
            <p:custDataLst>
              <p:tags r:id="rId9"/>
            </p:custDataLst>
          </p:nvPr>
        </p:nvSpPr>
        <p:spPr>
          <a:xfrm>
            <a:off x="2679192" y="5647943"/>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You must answer the question before continuing</a:t>
            </a:r>
          </a:p>
        </p:txBody>
      </p:sp>
      <p:grpSp>
        <p:nvGrpSpPr>
          <p:cNvPr id="32" name="mmprod_Button104"/>
          <p:cNvGrpSpPr/>
          <p:nvPr>
            <p:custDataLst>
              <p:tags r:id="rId10"/>
            </p:custDataLst>
          </p:nvPr>
        </p:nvGrpSpPr>
        <p:grpSpPr>
          <a:xfrm>
            <a:off x="6306820" y="5733287"/>
            <a:ext cx="1145540" cy="438912"/>
            <a:chOff x="6306820" y="5733287"/>
            <a:chExt cx="1145540" cy="438912"/>
          </a:xfrm>
        </p:grpSpPr>
        <p:sp>
          <p:nvSpPr>
            <p:cNvPr id="30" name="mmprod_ButtonShape104"/>
            <p:cNvSpPr/>
            <p:nvPr>
              <p:custDataLst>
                <p:tags r:id="rId31"/>
              </p:custDataLst>
            </p:nvPr>
          </p:nvSpPr>
          <p:spPr>
            <a:xfrm>
              <a:off x="6306820" y="5733287"/>
              <a:ext cx="1145540" cy="438912"/>
            </a:xfrm>
            <a:prstGeom prst="roundRect">
              <a:avLst/>
            </a:prstGeom>
            <a:solidFill>
              <a:schemeClr val="accent1"/>
            </a:solidFill>
            <a:ln w="15875" cap="flat" cmpd="sng" algn="ctr">
              <a:solidFill>
                <a:schemeClr val="accent1">
                  <a:shade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1" name="mmprod_ButtonText105"/>
            <p:cNvSpPr/>
            <p:nvPr>
              <p:custDataLst>
                <p:tags r:id="rId32"/>
              </p:custDataLst>
            </p:nvPr>
          </p:nvSpPr>
          <p:spPr>
            <a:xfrm>
              <a:off x="6332220" y="5758687"/>
              <a:ext cx="1094740" cy="388112"/>
            </a:xfrm>
            <a:prstGeom prst="roundRect">
              <a:avLst/>
            </a:prstGeom>
            <a:solidFill>
              <a:schemeClr val="accent1"/>
            </a:solidFill>
            <a:ln w="15875" cap="flat" cmpd="sng" algn="ctr">
              <a:solidFill>
                <a:schemeClr val="accent1">
                  <a:shade val="50000"/>
                </a:schemeClr>
              </a:solidFill>
              <a:prstDash val="solid"/>
            </a:ln>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a:solidFill>
                    <a:srgbClr val="2B333C"/>
                  </a:solidFill>
                  <a:latin typeface="Franklin Gothic Medium"/>
                </a:rPr>
                <a:t>Submit</a:t>
              </a:r>
            </a:p>
          </p:txBody>
        </p:sp>
      </p:grpSp>
      <p:grpSp>
        <p:nvGrpSpPr>
          <p:cNvPr id="35" name="mmprod_Button106"/>
          <p:cNvGrpSpPr/>
          <p:nvPr>
            <p:custDataLst>
              <p:tags r:id="rId11"/>
            </p:custDataLst>
          </p:nvPr>
        </p:nvGrpSpPr>
        <p:grpSpPr>
          <a:xfrm>
            <a:off x="7541260" y="5733287"/>
            <a:ext cx="1145540" cy="438912"/>
            <a:chOff x="7541260" y="5733287"/>
            <a:chExt cx="1145540" cy="438912"/>
          </a:xfrm>
        </p:grpSpPr>
        <p:sp>
          <p:nvSpPr>
            <p:cNvPr id="33" name="mmprod_ButtonShape106"/>
            <p:cNvSpPr/>
            <p:nvPr>
              <p:custDataLst>
                <p:tags r:id="rId29"/>
              </p:custDataLst>
            </p:nvPr>
          </p:nvSpPr>
          <p:spPr>
            <a:xfrm>
              <a:off x="7541260" y="5733287"/>
              <a:ext cx="1145540" cy="438912"/>
            </a:xfrm>
            <a:prstGeom prst="roundRect">
              <a:avLst/>
            </a:prstGeom>
            <a:solidFill>
              <a:schemeClr val="accent1"/>
            </a:solidFill>
            <a:ln w="15875" cap="flat" cmpd="sng" algn="ctr">
              <a:solidFill>
                <a:schemeClr val="accent1">
                  <a:shade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4" name="mmprod_ButtonText107"/>
            <p:cNvSpPr/>
            <p:nvPr>
              <p:custDataLst>
                <p:tags r:id="rId30"/>
              </p:custDataLst>
            </p:nvPr>
          </p:nvSpPr>
          <p:spPr>
            <a:xfrm>
              <a:off x="7566660" y="5758687"/>
              <a:ext cx="1094740" cy="388112"/>
            </a:xfrm>
            <a:prstGeom prst="roundRect">
              <a:avLst/>
            </a:prstGeom>
            <a:solidFill>
              <a:schemeClr val="accent1"/>
            </a:solidFill>
            <a:ln w="15875" cap="flat" cmpd="sng" algn="ctr">
              <a:solidFill>
                <a:schemeClr val="accent1">
                  <a:shade val="50000"/>
                </a:schemeClr>
              </a:solidFill>
              <a:prstDash val="solid"/>
            </a:ln>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a:solidFill>
                    <a:srgbClr val="2B333C"/>
                  </a:solidFill>
                  <a:latin typeface="Franklin Gothic Medium"/>
                </a:rPr>
                <a:t>Clear</a:t>
              </a:r>
            </a:p>
          </p:txBody>
        </p:sp>
      </p:grpSp>
      <p:pic>
        <p:nvPicPr>
          <p:cNvPr id="8194" name="Picture 2"/>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rot="21382625">
            <a:off x="5507002" y="1333715"/>
            <a:ext cx="1889930" cy="1889930"/>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40" name="mmprod_feedback_7004"/>
          <p:cNvSpPr/>
          <p:nvPr>
            <p:custDataLst>
              <p:tags r:id="rId12"/>
            </p:custDataLst>
          </p:nvPr>
        </p:nvSpPr>
        <p:spPr>
          <a:xfrm>
            <a:off x="2596896" y="5483351"/>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Try again</a:t>
            </a:r>
          </a:p>
        </p:txBody>
      </p:sp>
      <p:grpSp>
        <p:nvGrpSpPr>
          <p:cNvPr id="6" name="mmprod_answer10147"/>
          <p:cNvGrpSpPr/>
          <p:nvPr>
            <p:custDataLst>
              <p:tags r:id="rId13"/>
            </p:custDataLst>
          </p:nvPr>
        </p:nvGrpSpPr>
        <p:grpSpPr>
          <a:xfrm>
            <a:off x="641350" y="1341120"/>
            <a:ext cx="5723890" cy="274320"/>
            <a:chOff x="641350" y="1341120"/>
            <a:chExt cx="5723890" cy="274320"/>
          </a:xfrm>
        </p:grpSpPr>
        <p:sp>
          <p:nvSpPr>
            <p:cNvPr id="4" name="mmprod_s2_1041"/>
            <p:cNvSpPr txBox="1"/>
            <p:nvPr>
              <p:custDataLst>
                <p:tags r:id="rId26"/>
              </p:custDataLst>
            </p:nvPr>
          </p:nvSpPr>
          <p:spPr>
            <a:xfrm>
              <a:off x="1016000" y="1341120"/>
              <a:ext cx="3032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A) </a:t>
              </a:r>
            </a:p>
          </p:txBody>
        </p:sp>
        <p:sp>
          <p:nvSpPr>
            <p:cNvPr id="5" name="mmprod_s1_1021"/>
            <p:cNvSpPr txBox="1"/>
            <p:nvPr>
              <p:custDataLst>
                <p:tags r:id="rId27"/>
              </p:custDataLst>
            </p:nvPr>
          </p:nvSpPr>
          <p:spPr>
            <a:xfrm>
              <a:off x="1320800" y="1341120"/>
              <a:ext cx="50444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a:t>Compressed gas</a:t>
              </a:r>
            </a:p>
          </p:txBody>
        </p:sp>
        <p:pic>
          <p:nvPicPr>
            <p:cNvPr id="3" name="mmprod_answer_input10147"/>
            <p:cNvPicPr>
              <a:picLocks noChangeAspect="1"/>
            </p:cNvPicPr>
            <p:nvPr>
              <p:custDataLst>
                <p:tags r:id="rId28"/>
              </p:custDataLst>
            </p:nvPr>
          </p:nvPicPr>
          <p:blipFill>
            <a:blip r:embed="rId35" cstate="print">
              <a:extLst>
                <a:ext uri="{28A0092B-C50C-407E-A947-70E740481C1C}">
                  <a14:useLocalDpi xmlns:a14="http://schemas.microsoft.com/office/drawing/2010/main" val="0"/>
                </a:ext>
              </a:extLst>
            </a:blip>
            <a:stretch>
              <a:fillRect/>
            </a:stretch>
          </p:blipFill>
          <p:spPr>
            <a:xfrm>
              <a:off x="641350" y="1376019"/>
              <a:ext cx="205646" cy="204522"/>
            </a:xfrm>
            <a:prstGeom prst="rect">
              <a:avLst/>
            </a:prstGeom>
          </p:spPr>
        </p:pic>
      </p:grpSp>
      <p:grpSp>
        <p:nvGrpSpPr>
          <p:cNvPr id="8" name="mmprod_answer10149"/>
          <p:cNvGrpSpPr/>
          <p:nvPr>
            <p:custDataLst>
              <p:tags r:id="rId14"/>
            </p:custDataLst>
          </p:nvPr>
        </p:nvGrpSpPr>
        <p:grpSpPr>
          <a:xfrm>
            <a:off x="641350" y="1788160"/>
            <a:ext cx="5723890" cy="274320"/>
            <a:chOff x="641350" y="1788160"/>
            <a:chExt cx="5723890" cy="274320"/>
          </a:xfrm>
        </p:grpSpPr>
        <p:sp>
          <p:nvSpPr>
            <p:cNvPr id="9" name="mmprod_s2_1042"/>
            <p:cNvSpPr txBox="1"/>
            <p:nvPr>
              <p:custDataLst>
                <p:tags r:id="rId23"/>
              </p:custDataLst>
            </p:nvPr>
          </p:nvSpPr>
          <p:spPr>
            <a:xfrm>
              <a:off x="1016000" y="1788160"/>
              <a:ext cx="31908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B) </a:t>
              </a:r>
            </a:p>
          </p:txBody>
        </p:sp>
        <p:sp>
          <p:nvSpPr>
            <p:cNvPr id="10" name="mmprod_s1_1022"/>
            <p:cNvSpPr txBox="1"/>
            <p:nvPr>
              <p:custDataLst>
                <p:tags r:id="rId24"/>
              </p:custDataLst>
            </p:nvPr>
          </p:nvSpPr>
          <p:spPr>
            <a:xfrm>
              <a:off x="1333500" y="1788160"/>
              <a:ext cx="50317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a:t>Sterile containers</a:t>
              </a:r>
            </a:p>
          </p:txBody>
        </p:sp>
        <p:pic>
          <p:nvPicPr>
            <p:cNvPr id="7" name="mmprod_answer_input10149"/>
            <p:cNvPicPr>
              <a:picLocks noChangeAspect="1"/>
            </p:cNvPicPr>
            <p:nvPr>
              <p:custDataLst>
                <p:tags r:id="rId25"/>
              </p:custDataLst>
            </p:nvPr>
          </p:nvPicPr>
          <p:blipFill>
            <a:blip r:embed="rId36" cstate="print">
              <a:extLst>
                <a:ext uri="{28A0092B-C50C-407E-A947-70E740481C1C}">
                  <a14:useLocalDpi xmlns:a14="http://schemas.microsoft.com/office/drawing/2010/main" val="0"/>
                </a:ext>
              </a:extLst>
            </a:blip>
            <a:stretch>
              <a:fillRect/>
            </a:stretch>
          </p:blipFill>
          <p:spPr>
            <a:xfrm>
              <a:off x="641350" y="1823059"/>
              <a:ext cx="205646" cy="204522"/>
            </a:xfrm>
            <a:prstGeom prst="rect">
              <a:avLst/>
            </a:prstGeom>
          </p:spPr>
        </p:pic>
      </p:grpSp>
      <p:grpSp>
        <p:nvGrpSpPr>
          <p:cNvPr id="12" name="mmprod_answer10151"/>
          <p:cNvGrpSpPr/>
          <p:nvPr>
            <p:custDataLst>
              <p:tags r:id="rId15"/>
            </p:custDataLst>
          </p:nvPr>
        </p:nvGrpSpPr>
        <p:grpSpPr>
          <a:xfrm>
            <a:off x="641350" y="2235200"/>
            <a:ext cx="5723890" cy="274320"/>
            <a:chOff x="641350" y="2235200"/>
            <a:chExt cx="5723890" cy="274320"/>
          </a:xfrm>
        </p:grpSpPr>
        <p:sp>
          <p:nvSpPr>
            <p:cNvPr id="14" name="mmprod_s2_1043"/>
            <p:cNvSpPr txBox="1"/>
            <p:nvPr>
              <p:custDataLst>
                <p:tags r:id="rId20"/>
              </p:custDataLst>
            </p:nvPr>
          </p:nvSpPr>
          <p:spPr>
            <a:xfrm>
              <a:off x="1016000" y="2235200"/>
              <a:ext cx="31273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C) </a:t>
              </a:r>
            </a:p>
          </p:txBody>
        </p:sp>
        <p:sp>
          <p:nvSpPr>
            <p:cNvPr id="15" name="mmprod_s1_1023"/>
            <p:cNvSpPr txBox="1"/>
            <p:nvPr>
              <p:custDataLst>
                <p:tags r:id="rId21"/>
              </p:custDataLst>
            </p:nvPr>
          </p:nvSpPr>
          <p:spPr>
            <a:xfrm>
              <a:off x="1333500" y="2235200"/>
              <a:ext cx="50317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a:t>Explosive containers</a:t>
              </a:r>
            </a:p>
          </p:txBody>
        </p:sp>
        <p:pic>
          <p:nvPicPr>
            <p:cNvPr id="11" name="mmprod_answer_input10151"/>
            <p:cNvPicPr>
              <a:picLocks noChangeAspect="1"/>
            </p:cNvPicPr>
            <p:nvPr>
              <p:custDataLst>
                <p:tags r:id="rId22"/>
              </p:custDataLst>
            </p:nvPr>
          </p:nvPicPr>
          <p:blipFill>
            <a:blip r:embed="rId36" cstate="print">
              <a:extLst>
                <a:ext uri="{28A0092B-C50C-407E-A947-70E740481C1C}">
                  <a14:useLocalDpi xmlns:a14="http://schemas.microsoft.com/office/drawing/2010/main" val="0"/>
                </a:ext>
              </a:extLst>
            </a:blip>
            <a:stretch>
              <a:fillRect/>
            </a:stretch>
          </p:blipFill>
          <p:spPr>
            <a:xfrm>
              <a:off x="641350" y="2270099"/>
              <a:ext cx="205646" cy="204522"/>
            </a:xfrm>
            <a:prstGeom prst="rect">
              <a:avLst/>
            </a:prstGeom>
          </p:spPr>
        </p:pic>
      </p:grpSp>
      <p:grpSp>
        <p:nvGrpSpPr>
          <p:cNvPr id="16" name="mmprod_answer10153"/>
          <p:cNvGrpSpPr/>
          <p:nvPr>
            <p:custDataLst>
              <p:tags r:id="rId16"/>
            </p:custDataLst>
          </p:nvPr>
        </p:nvGrpSpPr>
        <p:grpSpPr>
          <a:xfrm>
            <a:off x="641350" y="2682240"/>
            <a:ext cx="5723890" cy="274320"/>
            <a:chOff x="641350" y="2682240"/>
            <a:chExt cx="5723890" cy="274320"/>
          </a:xfrm>
        </p:grpSpPr>
        <p:sp>
          <p:nvSpPr>
            <p:cNvPr id="19" name="mmprod_s2_1044"/>
            <p:cNvSpPr txBox="1"/>
            <p:nvPr>
              <p:custDataLst>
                <p:tags r:id="rId17"/>
              </p:custDataLst>
            </p:nvPr>
          </p:nvSpPr>
          <p:spPr>
            <a:xfrm>
              <a:off x="1016000" y="2682240"/>
              <a:ext cx="3286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D) </a:t>
              </a:r>
            </a:p>
          </p:txBody>
        </p:sp>
        <p:sp>
          <p:nvSpPr>
            <p:cNvPr id="20" name="mmprod_s1_1024"/>
            <p:cNvSpPr txBox="1"/>
            <p:nvPr>
              <p:custDataLst>
                <p:tags r:id="rId18"/>
              </p:custDataLst>
            </p:nvPr>
          </p:nvSpPr>
          <p:spPr>
            <a:xfrm>
              <a:off x="1346200" y="2682240"/>
              <a:ext cx="50190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a:t>Clean chemical container</a:t>
              </a:r>
            </a:p>
          </p:txBody>
        </p:sp>
        <p:pic>
          <p:nvPicPr>
            <p:cNvPr id="13" name="mmprod_answer_input10153"/>
            <p:cNvPicPr>
              <a:picLocks noChangeAspect="1"/>
            </p:cNvPicPr>
            <p:nvPr>
              <p:custDataLst>
                <p:tags r:id="rId19"/>
              </p:custDataLst>
            </p:nvPr>
          </p:nvPicPr>
          <p:blipFill>
            <a:blip r:embed="rId36" cstate="print">
              <a:extLst>
                <a:ext uri="{28A0092B-C50C-407E-A947-70E740481C1C}">
                  <a14:useLocalDpi xmlns:a14="http://schemas.microsoft.com/office/drawing/2010/main" val="0"/>
                </a:ext>
              </a:extLst>
            </a:blip>
            <a:stretch>
              <a:fillRect/>
            </a:stretch>
          </p:blipFill>
          <p:spPr>
            <a:xfrm>
              <a:off x="641350" y="2717139"/>
              <a:ext cx="205646" cy="204522"/>
            </a:xfrm>
            <a:prstGeom prst="rect">
              <a:avLst/>
            </a:prstGeom>
          </p:spPr>
        </p:pic>
      </p:grpSp>
    </p:spTree>
    <p:custDataLst>
      <p:tags r:id="rId1"/>
    </p:custDataLst>
    <p:extLst>
      <p:ext uri="{BB962C8B-B14F-4D97-AF65-F5344CB8AC3E}">
        <p14:creationId xmlns:p14="http://schemas.microsoft.com/office/powerpoint/2010/main" val="15898853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mprod_title"/>
          <p:cNvSpPr>
            <a:spLocks noGrp="1"/>
          </p:cNvSpPr>
          <p:nvPr>
            <p:ph type="title"/>
            <p:custDataLst>
              <p:tags r:id="rId2"/>
            </p:custDataLst>
          </p:nvPr>
        </p:nvSpPr>
        <p:spPr>
          <a:xfrm>
            <a:off x="457200" y="274638"/>
            <a:ext cx="8229600" cy="944562"/>
          </a:xfrm>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wrap="square" lIns="0" tIns="0" rIns="0" bIns="0">
            <a:noAutofit/>
          </a:bodyPr>
          <a:lstStyle/>
          <a:p>
            <a:r>
              <a:rPr lang="en-CA"/>
              <a:t>This symbol refers to which hazard?</a:t>
            </a:r>
            <a:endParaRPr lang="en-US"/>
          </a:p>
        </p:txBody>
      </p:sp>
      <p:sp>
        <p:nvSpPr>
          <p:cNvPr id="23" name="mmprod_feedback_7000"/>
          <p:cNvSpPr/>
          <p:nvPr>
            <p:custDataLst>
              <p:tags r:id="rId3"/>
            </p:custDataLst>
          </p:nvPr>
        </p:nvSpPr>
        <p:spPr>
          <a:xfrm>
            <a:off x="8686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Correct - Click anywhere to continue</a:t>
            </a:r>
          </a:p>
        </p:txBody>
      </p:sp>
      <p:sp>
        <p:nvSpPr>
          <p:cNvPr id="24" name="mmprod_feedback_7002"/>
          <p:cNvSpPr/>
          <p:nvPr>
            <p:custDataLst>
              <p:tags r:id="rId4"/>
            </p:custDataLst>
          </p:nvPr>
        </p:nvSpPr>
        <p:spPr>
          <a:xfrm>
            <a:off x="49834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Incorrect - Click anywhere to continue</a:t>
            </a:r>
          </a:p>
        </p:txBody>
      </p:sp>
      <p:sp>
        <p:nvSpPr>
          <p:cNvPr id="25" name="mmprod_feedback_7009"/>
          <p:cNvSpPr/>
          <p:nvPr>
            <p:custDataLst>
              <p:tags r:id="rId5"/>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You answered this correctly!</a:t>
            </a:r>
          </a:p>
        </p:txBody>
      </p:sp>
      <p:sp>
        <p:nvSpPr>
          <p:cNvPr id="26" name="mmprod_feedback_7006"/>
          <p:cNvSpPr/>
          <p:nvPr>
            <p:custDataLst>
              <p:tags r:id="rId6"/>
            </p:custDataLst>
          </p:nvPr>
        </p:nvSpPr>
        <p:spPr>
          <a:xfrm>
            <a:off x="2514600" y="495299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a:latin typeface="Franklin Gothic Medium"/>
              </a:rPr>
              <a:t>Your answer:</a:t>
            </a:r>
          </a:p>
        </p:txBody>
      </p:sp>
      <p:sp>
        <p:nvSpPr>
          <p:cNvPr id="27" name="mmprod_feedback_7010"/>
          <p:cNvSpPr/>
          <p:nvPr>
            <p:custDataLst>
              <p:tags r:id="rId7"/>
            </p:custDataLst>
          </p:nvPr>
        </p:nvSpPr>
        <p:spPr>
          <a:xfrm>
            <a:off x="2514600" y="568451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a:latin typeface="Franklin Gothic Medium"/>
              </a:rPr>
              <a:t>The correct answer is:</a:t>
            </a:r>
          </a:p>
        </p:txBody>
      </p:sp>
      <p:sp>
        <p:nvSpPr>
          <p:cNvPr id="28" name="mmprod_feedback_7011"/>
          <p:cNvSpPr/>
          <p:nvPr>
            <p:custDataLst>
              <p:tags r:id="rId8"/>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You did not answer this question completely</a:t>
            </a:r>
          </a:p>
        </p:txBody>
      </p:sp>
      <p:sp>
        <p:nvSpPr>
          <p:cNvPr id="29" name="mmprod_feedback_7007"/>
          <p:cNvSpPr/>
          <p:nvPr>
            <p:custDataLst>
              <p:tags r:id="rId9"/>
            </p:custDataLst>
          </p:nvPr>
        </p:nvSpPr>
        <p:spPr>
          <a:xfrm>
            <a:off x="2679192" y="5647943"/>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You must answer the question before continuing</a:t>
            </a:r>
          </a:p>
        </p:txBody>
      </p:sp>
      <p:grpSp>
        <p:nvGrpSpPr>
          <p:cNvPr id="32" name="mmprod_Button104"/>
          <p:cNvGrpSpPr/>
          <p:nvPr>
            <p:custDataLst>
              <p:tags r:id="rId10"/>
            </p:custDataLst>
          </p:nvPr>
        </p:nvGrpSpPr>
        <p:grpSpPr>
          <a:xfrm>
            <a:off x="6306820" y="5733287"/>
            <a:ext cx="1145540" cy="438912"/>
            <a:chOff x="6306820" y="5733287"/>
            <a:chExt cx="1145540" cy="438912"/>
          </a:xfrm>
        </p:grpSpPr>
        <p:sp>
          <p:nvSpPr>
            <p:cNvPr id="30" name="mmprod_ButtonShape104"/>
            <p:cNvSpPr/>
            <p:nvPr>
              <p:custDataLst>
                <p:tags r:id="rId31"/>
              </p:custDataLst>
            </p:nvPr>
          </p:nvSpPr>
          <p:spPr>
            <a:xfrm>
              <a:off x="6306820" y="5733287"/>
              <a:ext cx="1145540" cy="438912"/>
            </a:xfrm>
            <a:prstGeom prst="roundRect">
              <a:avLst/>
            </a:prstGeom>
            <a:solidFill>
              <a:schemeClr val="accent1"/>
            </a:solidFill>
            <a:ln w="15875" cap="flat" cmpd="sng" algn="ctr">
              <a:solidFill>
                <a:schemeClr val="accent1">
                  <a:shade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1" name="mmprod_ButtonText105"/>
            <p:cNvSpPr/>
            <p:nvPr>
              <p:custDataLst>
                <p:tags r:id="rId32"/>
              </p:custDataLst>
            </p:nvPr>
          </p:nvSpPr>
          <p:spPr>
            <a:xfrm>
              <a:off x="6332220" y="5758687"/>
              <a:ext cx="1094740" cy="388112"/>
            </a:xfrm>
            <a:prstGeom prst="roundRect">
              <a:avLst/>
            </a:prstGeom>
            <a:solidFill>
              <a:schemeClr val="accent1"/>
            </a:solidFill>
            <a:ln w="15875" cap="flat" cmpd="sng" algn="ctr">
              <a:solidFill>
                <a:schemeClr val="accent1">
                  <a:shade val="50000"/>
                </a:schemeClr>
              </a:solidFill>
              <a:prstDash val="solid"/>
            </a:ln>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a:solidFill>
                    <a:srgbClr val="2B333C"/>
                  </a:solidFill>
                  <a:latin typeface="Franklin Gothic Medium"/>
                </a:rPr>
                <a:t>Submit</a:t>
              </a:r>
            </a:p>
          </p:txBody>
        </p:sp>
      </p:grpSp>
      <p:grpSp>
        <p:nvGrpSpPr>
          <p:cNvPr id="35" name="mmprod_Button106"/>
          <p:cNvGrpSpPr/>
          <p:nvPr>
            <p:custDataLst>
              <p:tags r:id="rId11"/>
            </p:custDataLst>
          </p:nvPr>
        </p:nvGrpSpPr>
        <p:grpSpPr>
          <a:xfrm>
            <a:off x="7541260" y="5733287"/>
            <a:ext cx="1145540" cy="438912"/>
            <a:chOff x="7541260" y="5733287"/>
            <a:chExt cx="1145540" cy="438912"/>
          </a:xfrm>
        </p:grpSpPr>
        <p:sp>
          <p:nvSpPr>
            <p:cNvPr id="33" name="mmprod_ButtonShape106"/>
            <p:cNvSpPr/>
            <p:nvPr>
              <p:custDataLst>
                <p:tags r:id="rId29"/>
              </p:custDataLst>
            </p:nvPr>
          </p:nvSpPr>
          <p:spPr>
            <a:xfrm>
              <a:off x="7541260" y="5733287"/>
              <a:ext cx="1145540" cy="438912"/>
            </a:xfrm>
            <a:prstGeom prst="roundRect">
              <a:avLst/>
            </a:prstGeom>
            <a:solidFill>
              <a:schemeClr val="accent1"/>
            </a:solidFill>
            <a:ln w="15875" cap="flat" cmpd="sng" algn="ctr">
              <a:solidFill>
                <a:schemeClr val="accent1">
                  <a:shade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4" name="mmprod_ButtonText107"/>
            <p:cNvSpPr/>
            <p:nvPr>
              <p:custDataLst>
                <p:tags r:id="rId30"/>
              </p:custDataLst>
            </p:nvPr>
          </p:nvSpPr>
          <p:spPr>
            <a:xfrm>
              <a:off x="7566660" y="5758687"/>
              <a:ext cx="1094740" cy="388112"/>
            </a:xfrm>
            <a:prstGeom prst="roundRect">
              <a:avLst/>
            </a:prstGeom>
            <a:solidFill>
              <a:schemeClr val="accent1"/>
            </a:solidFill>
            <a:ln w="15875" cap="flat" cmpd="sng" algn="ctr">
              <a:solidFill>
                <a:schemeClr val="accent1">
                  <a:shade val="50000"/>
                </a:schemeClr>
              </a:solidFill>
              <a:prstDash val="solid"/>
            </a:ln>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a:solidFill>
                    <a:srgbClr val="2B333C"/>
                  </a:solidFill>
                  <a:latin typeface="Franklin Gothic Medium"/>
                </a:rPr>
                <a:t>Clear</a:t>
              </a:r>
            </a:p>
          </p:txBody>
        </p:sp>
      </p:grpSp>
      <p:pic>
        <p:nvPicPr>
          <p:cNvPr id="9218" name="Picture 2"/>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6629400" y="1376019"/>
            <a:ext cx="1647552" cy="1647552"/>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40" name="mmprod_feedback_7004"/>
          <p:cNvSpPr/>
          <p:nvPr>
            <p:custDataLst>
              <p:tags r:id="rId12"/>
            </p:custDataLst>
          </p:nvPr>
        </p:nvSpPr>
        <p:spPr>
          <a:xfrm>
            <a:off x="2596896" y="5483351"/>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Try again</a:t>
            </a:r>
          </a:p>
        </p:txBody>
      </p:sp>
      <p:grpSp>
        <p:nvGrpSpPr>
          <p:cNvPr id="6" name="mmprod_answer10159"/>
          <p:cNvGrpSpPr/>
          <p:nvPr>
            <p:custDataLst>
              <p:tags r:id="rId13"/>
            </p:custDataLst>
          </p:nvPr>
        </p:nvGrpSpPr>
        <p:grpSpPr>
          <a:xfrm>
            <a:off x="641350" y="1341120"/>
            <a:ext cx="5723890" cy="274320"/>
            <a:chOff x="641350" y="1341120"/>
            <a:chExt cx="5723890" cy="274320"/>
          </a:xfrm>
        </p:grpSpPr>
        <p:sp>
          <p:nvSpPr>
            <p:cNvPr id="4" name="mmprod_s2_1041"/>
            <p:cNvSpPr txBox="1"/>
            <p:nvPr>
              <p:custDataLst>
                <p:tags r:id="rId26"/>
              </p:custDataLst>
            </p:nvPr>
          </p:nvSpPr>
          <p:spPr>
            <a:xfrm>
              <a:off x="1016000" y="1341120"/>
              <a:ext cx="3032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A) </a:t>
              </a:r>
            </a:p>
          </p:txBody>
        </p:sp>
        <p:sp>
          <p:nvSpPr>
            <p:cNvPr id="5" name="mmprod_s1_1021"/>
            <p:cNvSpPr txBox="1"/>
            <p:nvPr>
              <p:custDataLst>
                <p:tags r:id="rId27"/>
              </p:custDataLst>
            </p:nvPr>
          </p:nvSpPr>
          <p:spPr>
            <a:xfrm>
              <a:off x="1320800" y="1341120"/>
              <a:ext cx="50444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CA"/>
                <a:t>Oxidizing materials greatly increase the risk of fire</a:t>
              </a:r>
              <a:endParaRPr lang="en-US"/>
            </a:p>
          </p:txBody>
        </p:sp>
        <p:pic>
          <p:nvPicPr>
            <p:cNvPr id="3" name="mmprod_answer_input10159"/>
            <p:cNvPicPr>
              <a:picLocks noChangeAspect="1"/>
            </p:cNvPicPr>
            <p:nvPr>
              <p:custDataLst>
                <p:tags r:id="rId28"/>
              </p:custDataLst>
            </p:nvPr>
          </p:nvPicPr>
          <p:blipFill>
            <a:blip r:embed="rId35" cstate="print">
              <a:extLst>
                <a:ext uri="{28A0092B-C50C-407E-A947-70E740481C1C}">
                  <a14:useLocalDpi xmlns:a14="http://schemas.microsoft.com/office/drawing/2010/main" val="0"/>
                </a:ext>
              </a:extLst>
            </a:blip>
            <a:stretch>
              <a:fillRect/>
            </a:stretch>
          </p:blipFill>
          <p:spPr>
            <a:xfrm>
              <a:off x="641350" y="1376019"/>
              <a:ext cx="205646" cy="204522"/>
            </a:xfrm>
            <a:prstGeom prst="rect">
              <a:avLst/>
            </a:prstGeom>
          </p:spPr>
        </p:pic>
      </p:grpSp>
      <p:grpSp>
        <p:nvGrpSpPr>
          <p:cNvPr id="8" name="mmprod_answer10161"/>
          <p:cNvGrpSpPr/>
          <p:nvPr>
            <p:custDataLst>
              <p:tags r:id="rId14"/>
            </p:custDataLst>
          </p:nvPr>
        </p:nvGrpSpPr>
        <p:grpSpPr>
          <a:xfrm>
            <a:off x="641350" y="1788160"/>
            <a:ext cx="5723890" cy="548640"/>
            <a:chOff x="641350" y="1788160"/>
            <a:chExt cx="5723890" cy="548640"/>
          </a:xfrm>
        </p:grpSpPr>
        <p:sp>
          <p:nvSpPr>
            <p:cNvPr id="9" name="mmprod_s2_1042"/>
            <p:cNvSpPr txBox="1"/>
            <p:nvPr>
              <p:custDataLst>
                <p:tags r:id="rId23"/>
              </p:custDataLst>
            </p:nvPr>
          </p:nvSpPr>
          <p:spPr>
            <a:xfrm>
              <a:off x="1016000" y="1788160"/>
              <a:ext cx="31908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B) </a:t>
              </a:r>
            </a:p>
          </p:txBody>
        </p:sp>
        <p:sp>
          <p:nvSpPr>
            <p:cNvPr id="10" name="mmprod_s1_1022"/>
            <p:cNvSpPr txBox="1"/>
            <p:nvPr>
              <p:custDataLst>
                <p:tags r:id="rId24"/>
              </p:custDataLst>
            </p:nvPr>
          </p:nvSpPr>
          <p:spPr>
            <a:xfrm>
              <a:off x="1333500" y="1788160"/>
              <a:ext cx="5031740" cy="54864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CA"/>
                <a:t>Materials may become self-reactive when exposed to an increase in pressure or temperature</a:t>
              </a:r>
              <a:endParaRPr lang="en-US"/>
            </a:p>
          </p:txBody>
        </p:sp>
        <p:pic>
          <p:nvPicPr>
            <p:cNvPr id="7" name="mmprod_answer_input10161"/>
            <p:cNvPicPr>
              <a:picLocks noChangeAspect="1"/>
            </p:cNvPicPr>
            <p:nvPr>
              <p:custDataLst>
                <p:tags r:id="rId25"/>
              </p:custDataLst>
            </p:nvPr>
          </p:nvPicPr>
          <p:blipFill>
            <a:blip r:embed="rId35" cstate="print">
              <a:extLst>
                <a:ext uri="{28A0092B-C50C-407E-A947-70E740481C1C}">
                  <a14:useLocalDpi xmlns:a14="http://schemas.microsoft.com/office/drawing/2010/main" val="0"/>
                </a:ext>
              </a:extLst>
            </a:blip>
            <a:stretch>
              <a:fillRect/>
            </a:stretch>
          </p:blipFill>
          <p:spPr>
            <a:xfrm>
              <a:off x="641350" y="1823059"/>
              <a:ext cx="205646" cy="204522"/>
            </a:xfrm>
            <a:prstGeom prst="rect">
              <a:avLst/>
            </a:prstGeom>
          </p:spPr>
        </p:pic>
      </p:grpSp>
      <p:grpSp>
        <p:nvGrpSpPr>
          <p:cNvPr id="12" name="mmprod_answer10163"/>
          <p:cNvGrpSpPr/>
          <p:nvPr>
            <p:custDataLst>
              <p:tags r:id="rId15"/>
            </p:custDataLst>
          </p:nvPr>
        </p:nvGrpSpPr>
        <p:grpSpPr>
          <a:xfrm>
            <a:off x="641350" y="2509520"/>
            <a:ext cx="5723890" cy="274320"/>
            <a:chOff x="641350" y="2509520"/>
            <a:chExt cx="5723890" cy="274320"/>
          </a:xfrm>
        </p:grpSpPr>
        <p:sp>
          <p:nvSpPr>
            <p:cNvPr id="14" name="mmprod_s2_1043"/>
            <p:cNvSpPr txBox="1"/>
            <p:nvPr>
              <p:custDataLst>
                <p:tags r:id="rId20"/>
              </p:custDataLst>
            </p:nvPr>
          </p:nvSpPr>
          <p:spPr>
            <a:xfrm>
              <a:off x="1016000" y="2509520"/>
              <a:ext cx="31273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C) </a:t>
              </a:r>
            </a:p>
          </p:txBody>
        </p:sp>
        <p:sp>
          <p:nvSpPr>
            <p:cNvPr id="15" name="mmprod_s1_1023"/>
            <p:cNvSpPr txBox="1"/>
            <p:nvPr>
              <p:custDataLst>
                <p:tags r:id="rId21"/>
              </p:custDataLst>
            </p:nvPr>
          </p:nvSpPr>
          <p:spPr>
            <a:xfrm>
              <a:off x="1333500" y="2509520"/>
              <a:ext cx="50317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CA"/>
                <a:t>These materials can pose a danger of catching fire</a:t>
              </a:r>
              <a:endParaRPr lang="en-US"/>
            </a:p>
          </p:txBody>
        </p:sp>
        <p:pic>
          <p:nvPicPr>
            <p:cNvPr id="11" name="mmprod_answer_input10163"/>
            <p:cNvPicPr>
              <a:picLocks noChangeAspect="1"/>
            </p:cNvPicPr>
            <p:nvPr>
              <p:custDataLst>
                <p:tags r:id="rId22"/>
              </p:custDataLst>
            </p:nvPr>
          </p:nvPicPr>
          <p:blipFill>
            <a:blip r:embed="rId36" cstate="print">
              <a:extLst>
                <a:ext uri="{28A0092B-C50C-407E-A947-70E740481C1C}">
                  <a14:useLocalDpi xmlns:a14="http://schemas.microsoft.com/office/drawing/2010/main" val="0"/>
                </a:ext>
              </a:extLst>
            </a:blip>
            <a:stretch>
              <a:fillRect/>
            </a:stretch>
          </p:blipFill>
          <p:spPr>
            <a:xfrm>
              <a:off x="641350" y="2544419"/>
              <a:ext cx="205646" cy="204522"/>
            </a:xfrm>
            <a:prstGeom prst="rect">
              <a:avLst/>
            </a:prstGeom>
          </p:spPr>
        </p:pic>
      </p:grpSp>
      <p:grpSp>
        <p:nvGrpSpPr>
          <p:cNvPr id="16" name="mmprod_answer10165"/>
          <p:cNvGrpSpPr/>
          <p:nvPr>
            <p:custDataLst>
              <p:tags r:id="rId16"/>
            </p:custDataLst>
          </p:nvPr>
        </p:nvGrpSpPr>
        <p:grpSpPr>
          <a:xfrm>
            <a:off x="641350" y="2956560"/>
            <a:ext cx="5723890" cy="274320"/>
            <a:chOff x="641350" y="2956560"/>
            <a:chExt cx="5723890" cy="274320"/>
          </a:xfrm>
        </p:grpSpPr>
        <p:sp>
          <p:nvSpPr>
            <p:cNvPr id="19" name="mmprod_s2_1044"/>
            <p:cNvSpPr txBox="1"/>
            <p:nvPr>
              <p:custDataLst>
                <p:tags r:id="rId17"/>
              </p:custDataLst>
            </p:nvPr>
          </p:nvSpPr>
          <p:spPr>
            <a:xfrm>
              <a:off x="1016000" y="2956560"/>
              <a:ext cx="3286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D) </a:t>
              </a:r>
            </a:p>
          </p:txBody>
        </p:sp>
        <p:sp>
          <p:nvSpPr>
            <p:cNvPr id="20" name="mmprod_s1_1024"/>
            <p:cNvSpPr txBox="1"/>
            <p:nvPr>
              <p:custDataLst>
                <p:tags r:id="rId18"/>
              </p:custDataLst>
            </p:nvPr>
          </p:nvSpPr>
          <p:spPr>
            <a:xfrm>
              <a:off x="1346200" y="2956560"/>
              <a:ext cx="50190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a:t>Campfires are okay here</a:t>
              </a:r>
            </a:p>
          </p:txBody>
        </p:sp>
        <p:pic>
          <p:nvPicPr>
            <p:cNvPr id="13" name="mmprod_answer_input10165"/>
            <p:cNvPicPr>
              <a:picLocks noChangeAspect="1"/>
            </p:cNvPicPr>
            <p:nvPr>
              <p:custDataLst>
                <p:tags r:id="rId19"/>
              </p:custDataLst>
            </p:nvPr>
          </p:nvPicPr>
          <p:blipFill>
            <a:blip r:embed="rId35" cstate="print">
              <a:extLst>
                <a:ext uri="{28A0092B-C50C-407E-A947-70E740481C1C}">
                  <a14:useLocalDpi xmlns:a14="http://schemas.microsoft.com/office/drawing/2010/main" val="0"/>
                </a:ext>
              </a:extLst>
            </a:blip>
            <a:stretch>
              <a:fillRect/>
            </a:stretch>
          </p:blipFill>
          <p:spPr>
            <a:xfrm>
              <a:off x="641350" y="2991459"/>
              <a:ext cx="205646" cy="204522"/>
            </a:xfrm>
            <a:prstGeom prst="rect">
              <a:avLst/>
            </a:prstGeom>
          </p:spPr>
        </p:pic>
      </p:grpSp>
    </p:spTree>
    <p:custDataLst>
      <p:tags r:id="rId1"/>
    </p:custDataLst>
    <p:extLst>
      <p:ext uri="{BB962C8B-B14F-4D97-AF65-F5344CB8AC3E}">
        <p14:creationId xmlns:p14="http://schemas.microsoft.com/office/powerpoint/2010/main" val="11497345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mprod_title"/>
          <p:cNvSpPr>
            <a:spLocks noGrp="1"/>
          </p:cNvSpPr>
          <p:nvPr>
            <p:ph type="title"/>
            <p:custDataLst>
              <p:tags r:id="rId2"/>
            </p:custDataLst>
          </p:nvPr>
        </p:nvSpPr>
        <p:spPr>
          <a:xfrm>
            <a:off x="457200" y="274638"/>
            <a:ext cx="8229600" cy="944562"/>
          </a:xfrm>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wrap="square" lIns="0" tIns="0" rIns="0" bIns="0">
            <a:noAutofit/>
          </a:bodyPr>
          <a:lstStyle/>
          <a:p>
            <a:r>
              <a:rPr lang="en-CA" sz="3800"/>
              <a:t>What is the purpose of a WHMIS label?</a:t>
            </a:r>
            <a:endParaRPr lang="en-US" sz="3800"/>
          </a:p>
        </p:txBody>
      </p:sp>
      <p:sp>
        <p:nvSpPr>
          <p:cNvPr id="23" name="mmprod_feedback_7000"/>
          <p:cNvSpPr/>
          <p:nvPr>
            <p:custDataLst>
              <p:tags r:id="rId3"/>
            </p:custDataLst>
          </p:nvPr>
        </p:nvSpPr>
        <p:spPr>
          <a:xfrm>
            <a:off x="8686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Correct - Click anywhere to continue</a:t>
            </a:r>
          </a:p>
        </p:txBody>
      </p:sp>
      <p:sp>
        <p:nvSpPr>
          <p:cNvPr id="24" name="mmprod_feedback_7002"/>
          <p:cNvSpPr/>
          <p:nvPr>
            <p:custDataLst>
              <p:tags r:id="rId4"/>
            </p:custDataLst>
          </p:nvPr>
        </p:nvSpPr>
        <p:spPr>
          <a:xfrm>
            <a:off x="49834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Incorrect - Click anywhere to continue</a:t>
            </a:r>
          </a:p>
        </p:txBody>
      </p:sp>
      <p:sp>
        <p:nvSpPr>
          <p:cNvPr id="25" name="mmprod_feedback_7009"/>
          <p:cNvSpPr/>
          <p:nvPr>
            <p:custDataLst>
              <p:tags r:id="rId5"/>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You answered this correctly!</a:t>
            </a:r>
          </a:p>
        </p:txBody>
      </p:sp>
      <p:sp>
        <p:nvSpPr>
          <p:cNvPr id="26" name="mmprod_feedback_7006"/>
          <p:cNvSpPr/>
          <p:nvPr>
            <p:custDataLst>
              <p:tags r:id="rId6"/>
            </p:custDataLst>
          </p:nvPr>
        </p:nvSpPr>
        <p:spPr>
          <a:xfrm>
            <a:off x="2514600" y="495299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a:latin typeface="Franklin Gothic Medium"/>
              </a:rPr>
              <a:t>Your answer:</a:t>
            </a:r>
          </a:p>
        </p:txBody>
      </p:sp>
      <p:sp>
        <p:nvSpPr>
          <p:cNvPr id="27" name="mmprod_feedback_7010"/>
          <p:cNvSpPr/>
          <p:nvPr>
            <p:custDataLst>
              <p:tags r:id="rId7"/>
            </p:custDataLst>
          </p:nvPr>
        </p:nvSpPr>
        <p:spPr>
          <a:xfrm>
            <a:off x="2514600" y="568451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a:latin typeface="Franklin Gothic Medium"/>
              </a:rPr>
              <a:t>The correct answer is:</a:t>
            </a:r>
          </a:p>
        </p:txBody>
      </p:sp>
      <p:sp>
        <p:nvSpPr>
          <p:cNvPr id="28" name="mmprod_feedback_7011"/>
          <p:cNvSpPr/>
          <p:nvPr>
            <p:custDataLst>
              <p:tags r:id="rId8"/>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You did not answer this question completely</a:t>
            </a:r>
          </a:p>
        </p:txBody>
      </p:sp>
      <p:sp>
        <p:nvSpPr>
          <p:cNvPr id="29" name="mmprod_feedback_7007"/>
          <p:cNvSpPr/>
          <p:nvPr>
            <p:custDataLst>
              <p:tags r:id="rId9"/>
            </p:custDataLst>
          </p:nvPr>
        </p:nvSpPr>
        <p:spPr>
          <a:xfrm>
            <a:off x="2679192" y="5647943"/>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You must answer the question before continuing</a:t>
            </a:r>
          </a:p>
        </p:txBody>
      </p:sp>
      <p:grpSp>
        <p:nvGrpSpPr>
          <p:cNvPr id="32" name="mmprod_Button104"/>
          <p:cNvGrpSpPr/>
          <p:nvPr>
            <p:custDataLst>
              <p:tags r:id="rId10"/>
            </p:custDataLst>
          </p:nvPr>
        </p:nvGrpSpPr>
        <p:grpSpPr>
          <a:xfrm>
            <a:off x="6306820" y="5733287"/>
            <a:ext cx="1145540" cy="438912"/>
            <a:chOff x="6306820" y="5733287"/>
            <a:chExt cx="1145540" cy="438912"/>
          </a:xfrm>
        </p:grpSpPr>
        <p:sp>
          <p:nvSpPr>
            <p:cNvPr id="30" name="mmprod_ButtonShape104"/>
            <p:cNvSpPr/>
            <p:nvPr>
              <p:custDataLst>
                <p:tags r:id="rId31"/>
              </p:custDataLst>
            </p:nvPr>
          </p:nvSpPr>
          <p:spPr>
            <a:xfrm>
              <a:off x="6306820" y="5733287"/>
              <a:ext cx="1145540" cy="438912"/>
            </a:xfrm>
            <a:prstGeom prst="roundRect">
              <a:avLst/>
            </a:prstGeom>
            <a:solidFill>
              <a:schemeClr val="accent1"/>
            </a:solidFill>
            <a:ln w="15875" cap="flat" cmpd="sng" algn="ctr">
              <a:solidFill>
                <a:schemeClr val="accent1">
                  <a:shade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1" name="mmprod_ButtonText105"/>
            <p:cNvSpPr/>
            <p:nvPr>
              <p:custDataLst>
                <p:tags r:id="rId32"/>
              </p:custDataLst>
            </p:nvPr>
          </p:nvSpPr>
          <p:spPr>
            <a:xfrm>
              <a:off x="6332220" y="5758687"/>
              <a:ext cx="1094740" cy="388112"/>
            </a:xfrm>
            <a:prstGeom prst="roundRect">
              <a:avLst/>
            </a:prstGeom>
            <a:solidFill>
              <a:schemeClr val="accent1"/>
            </a:solidFill>
            <a:ln w="15875" cap="flat" cmpd="sng" algn="ctr">
              <a:solidFill>
                <a:schemeClr val="accent1">
                  <a:shade val="50000"/>
                </a:schemeClr>
              </a:solidFill>
              <a:prstDash val="solid"/>
            </a:ln>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a:solidFill>
                    <a:srgbClr val="2B333C"/>
                  </a:solidFill>
                  <a:latin typeface="Franklin Gothic Medium"/>
                </a:rPr>
                <a:t>Submit</a:t>
              </a:r>
            </a:p>
          </p:txBody>
        </p:sp>
      </p:grpSp>
      <p:grpSp>
        <p:nvGrpSpPr>
          <p:cNvPr id="35" name="mmprod_Button106"/>
          <p:cNvGrpSpPr/>
          <p:nvPr>
            <p:custDataLst>
              <p:tags r:id="rId11"/>
            </p:custDataLst>
          </p:nvPr>
        </p:nvGrpSpPr>
        <p:grpSpPr>
          <a:xfrm>
            <a:off x="7541260" y="5733287"/>
            <a:ext cx="1145540" cy="438912"/>
            <a:chOff x="7541260" y="5733287"/>
            <a:chExt cx="1145540" cy="438912"/>
          </a:xfrm>
        </p:grpSpPr>
        <p:sp>
          <p:nvSpPr>
            <p:cNvPr id="33" name="mmprod_ButtonShape106"/>
            <p:cNvSpPr/>
            <p:nvPr>
              <p:custDataLst>
                <p:tags r:id="rId29"/>
              </p:custDataLst>
            </p:nvPr>
          </p:nvSpPr>
          <p:spPr>
            <a:xfrm>
              <a:off x="7541260" y="5733287"/>
              <a:ext cx="1145540" cy="438912"/>
            </a:xfrm>
            <a:prstGeom prst="roundRect">
              <a:avLst/>
            </a:prstGeom>
            <a:solidFill>
              <a:schemeClr val="accent1"/>
            </a:solidFill>
            <a:ln w="15875" cap="flat" cmpd="sng" algn="ctr">
              <a:solidFill>
                <a:schemeClr val="accent1">
                  <a:shade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4" name="mmprod_ButtonText107"/>
            <p:cNvSpPr/>
            <p:nvPr>
              <p:custDataLst>
                <p:tags r:id="rId30"/>
              </p:custDataLst>
            </p:nvPr>
          </p:nvSpPr>
          <p:spPr>
            <a:xfrm>
              <a:off x="7566660" y="5758687"/>
              <a:ext cx="1094740" cy="388112"/>
            </a:xfrm>
            <a:prstGeom prst="roundRect">
              <a:avLst/>
            </a:prstGeom>
            <a:solidFill>
              <a:schemeClr val="accent1"/>
            </a:solidFill>
            <a:ln w="15875" cap="flat" cmpd="sng" algn="ctr">
              <a:solidFill>
                <a:schemeClr val="accent1">
                  <a:shade val="50000"/>
                </a:schemeClr>
              </a:solidFill>
              <a:prstDash val="solid"/>
            </a:ln>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a:solidFill>
                    <a:srgbClr val="2B333C"/>
                  </a:solidFill>
                  <a:latin typeface="Franklin Gothic Medium"/>
                </a:rPr>
                <a:t>Clear</a:t>
              </a:r>
            </a:p>
          </p:txBody>
        </p:sp>
      </p:grpSp>
      <p:sp>
        <p:nvSpPr>
          <p:cNvPr id="40" name="mmprod_feedback_7004"/>
          <p:cNvSpPr/>
          <p:nvPr>
            <p:custDataLst>
              <p:tags r:id="rId12"/>
            </p:custDataLst>
          </p:nvPr>
        </p:nvSpPr>
        <p:spPr>
          <a:xfrm>
            <a:off x="2596896" y="5483351"/>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Try again</a:t>
            </a:r>
          </a:p>
        </p:txBody>
      </p:sp>
      <p:grpSp>
        <p:nvGrpSpPr>
          <p:cNvPr id="6" name="mmprod_answer10171"/>
          <p:cNvGrpSpPr/>
          <p:nvPr>
            <p:custDataLst>
              <p:tags r:id="rId13"/>
            </p:custDataLst>
          </p:nvPr>
        </p:nvGrpSpPr>
        <p:grpSpPr>
          <a:xfrm>
            <a:off x="641350" y="1341120"/>
            <a:ext cx="5723890" cy="274320"/>
            <a:chOff x="641350" y="1341120"/>
            <a:chExt cx="5723890" cy="274320"/>
          </a:xfrm>
        </p:grpSpPr>
        <p:sp>
          <p:nvSpPr>
            <p:cNvPr id="4" name="mmprod_s2_1041"/>
            <p:cNvSpPr txBox="1"/>
            <p:nvPr>
              <p:custDataLst>
                <p:tags r:id="rId26"/>
              </p:custDataLst>
            </p:nvPr>
          </p:nvSpPr>
          <p:spPr>
            <a:xfrm>
              <a:off x="1016000" y="1341120"/>
              <a:ext cx="3032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A) </a:t>
              </a:r>
            </a:p>
          </p:txBody>
        </p:sp>
        <p:sp>
          <p:nvSpPr>
            <p:cNvPr id="5" name="mmprod_s1_1021"/>
            <p:cNvSpPr txBox="1"/>
            <p:nvPr>
              <p:custDataLst>
                <p:tags r:id="rId27"/>
              </p:custDataLst>
            </p:nvPr>
          </p:nvSpPr>
          <p:spPr>
            <a:xfrm>
              <a:off x="1320800" y="1341120"/>
              <a:ext cx="50444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CA"/>
                <a:t>To alert workers to stop work immediately</a:t>
              </a:r>
              <a:endParaRPr lang="en-US"/>
            </a:p>
          </p:txBody>
        </p:sp>
        <p:pic>
          <p:nvPicPr>
            <p:cNvPr id="3" name="mmprod_answer_input10171"/>
            <p:cNvPicPr>
              <a:picLocks noChangeAspect="1"/>
            </p:cNvPicPr>
            <p:nvPr>
              <p:custDataLst>
                <p:tags r:id="rId28"/>
              </p:custDataLst>
            </p:nvPr>
          </p:nvPicPr>
          <p:blipFill>
            <a:blip r:embed="rId34" cstate="print">
              <a:extLst>
                <a:ext uri="{28A0092B-C50C-407E-A947-70E740481C1C}">
                  <a14:useLocalDpi xmlns:a14="http://schemas.microsoft.com/office/drawing/2010/main" val="0"/>
                </a:ext>
              </a:extLst>
            </a:blip>
            <a:stretch>
              <a:fillRect/>
            </a:stretch>
          </p:blipFill>
          <p:spPr>
            <a:xfrm>
              <a:off x="641350" y="1376019"/>
              <a:ext cx="205646" cy="204522"/>
            </a:xfrm>
            <a:prstGeom prst="rect">
              <a:avLst/>
            </a:prstGeom>
          </p:spPr>
        </p:pic>
      </p:grpSp>
      <p:grpSp>
        <p:nvGrpSpPr>
          <p:cNvPr id="8" name="mmprod_answer10173"/>
          <p:cNvGrpSpPr/>
          <p:nvPr>
            <p:custDataLst>
              <p:tags r:id="rId14"/>
            </p:custDataLst>
          </p:nvPr>
        </p:nvGrpSpPr>
        <p:grpSpPr>
          <a:xfrm>
            <a:off x="641350" y="1788160"/>
            <a:ext cx="5723890" cy="274320"/>
            <a:chOff x="641350" y="1788160"/>
            <a:chExt cx="5723890" cy="274320"/>
          </a:xfrm>
        </p:grpSpPr>
        <p:sp>
          <p:nvSpPr>
            <p:cNvPr id="9" name="mmprod_s2_1042"/>
            <p:cNvSpPr txBox="1"/>
            <p:nvPr>
              <p:custDataLst>
                <p:tags r:id="rId23"/>
              </p:custDataLst>
            </p:nvPr>
          </p:nvSpPr>
          <p:spPr>
            <a:xfrm>
              <a:off x="1016000" y="1788160"/>
              <a:ext cx="31908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B) </a:t>
              </a:r>
            </a:p>
          </p:txBody>
        </p:sp>
        <p:sp>
          <p:nvSpPr>
            <p:cNvPr id="10" name="mmprod_s1_1022"/>
            <p:cNvSpPr txBox="1"/>
            <p:nvPr>
              <p:custDataLst>
                <p:tags r:id="rId24"/>
              </p:custDataLst>
            </p:nvPr>
          </p:nvSpPr>
          <p:spPr>
            <a:xfrm>
              <a:off x="1333500" y="1788160"/>
              <a:ext cx="50317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CA"/>
                <a:t>To keep an organized inventory</a:t>
              </a:r>
              <a:endParaRPr lang="en-US"/>
            </a:p>
          </p:txBody>
        </p:sp>
        <p:pic>
          <p:nvPicPr>
            <p:cNvPr id="7" name="mmprod_answer_input10173"/>
            <p:cNvPicPr>
              <a:picLocks noChangeAspect="1"/>
            </p:cNvPicPr>
            <p:nvPr>
              <p:custDataLst>
                <p:tags r:id="rId25"/>
              </p:custDataLst>
            </p:nvPr>
          </p:nvPicPr>
          <p:blipFill>
            <a:blip r:embed="rId34" cstate="print">
              <a:extLst>
                <a:ext uri="{28A0092B-C50C-407E-A947-70E740481C1C}">
                  <a14:useLocalDpi xmlns:a14="http://schemas.microsoft.com/office/drawing/2010/main" val="0"/>
                </a:ext>
              </a:extLst>
            </a:blip>
            <a:stretch>
              <a:fillRect/>
            </a:stretch>
          </p:blipFill>
          <p:spPr>
            <a:xfrm>
              <a:off x="641350" y="1823059"/>
              <a:ext cx="205646" cy="204522"/>
            </a:xfrm>
            <a:prstGeom prst="rect">
              <a:avLst/>
            </a:prstGeom>
          </p:spPr>
        </p:pic>
      </p:grpSp>
      <p:grpSp>
        <p:nvGrpSpPr>
          <p:cNvPr id="12" name="mmprod_answer10175"/>
          <p:cNvGrpSpPr/>
          <p:nvPr>
            <p:custDataLst>
              <p:tags r:id="rId15"/>
            </p:custDataLst>
          </p:nvPr>
        </p:nvGrpSpPr>
        <p:grpSpPr>
          <a:xfrm>
            <a:off x="641350" y="2235200"/>
            <a:ext cx="5723890" cy="274320"/>
            <a:chOff x="641350" y="2235200"/>
            <a:chExt cx="5723890" cy="274320"/>
          </a:xfrm>
        </p:grpSpPr>
        <p:sp>
          <p:nvSpPr>
            <p:cNvPr id="14" name="mmprod_s2_1043"/>
            <p:cNvSpPr txBox="1"/>
            <p:nvPr>
              <p:custDataLst>
                <p:tags r:id="rId20"/>
              </p:custDataLst>
            </p:nvPr>
          </p:nvSpPr>
          <p:spPr>
            <a:xfrm>
              <a:off x="1016000" y="2235200"/>
              <a:ext cx="31273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C) </a:t>
              </a:r>
            </a:p>
          </p:txBody>
        </p:sp>
        <p:sp>
          <p:nvSpPr>
            <p:cNvPr id="15" name="mmprod_s1_1023"/>
            <p:cNvSpPr txBox="1"/>
            <p:nvPr>
              <p:custDataLst>
                <p:tags r:id="rId21"/>
              </p:custDataLst>
            </p:nvPr>
          </p:nvSpPr>
          <p:spPr>
            <a:xfrm>
              <a:off x="1333500" y="2235200"/>
              <a:ext cx="50317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CA"/>
                <a:t>To alert workers to hazards of controlled products</a:t>
              </a:r>
              <a:endParaRPr lang="en-US"/>
            </a:p>
          </p:txBody>
        </p:sp>
        <p:pic>
          <p:nvPicPr>
            <p:cNvPr id="11" name="mmprod_answer_input10175"/>
            <p:cNvPicPr>
              <a:picLocks noChangeAspect="1"/>
            </p:cNvPicPr>
            <p:nvPr>
              <p:custDataLst>
                <p:tags r:id="rId22"/>
              </p:custDataLst>
            </p:nvPr>
          </p:nvPicPr>
          <p:blipFill>
            <a:blip r:embed="rId35" cstate="print">
              <a:extLst>
                <a:ext uri="{28A0092B-C50C-407E-A947-70E740481C1C}">
                  <a14:useLocalDpi xmlns:a14="http://schemas.microsoft.com/office/drawing/2010/main" val="0"/>
                </a:ext>
              </a:extLst>
            </a:blip>
            <a:stretch>
              <a:fillRect/>
            </a:stretch>
          </p:blipFill>
          <p:spPr>
            <a:xfrm>
              <a:off x="641350" y="2270099"/>
              <a:ext cx="205646" cy="204522"/>
            </a:xfrm>
            <a:prstGeom prst="rect">
              <a:avLst/>
            </a:prstGeom>
          </p:spPr>
        </p:pic>
      </p:grpSp>
      <p:grpSp>
        <p:nvGrpSpPr>
          <p:cNvPr id="16" name="mmprod_answer10177"/>
          <p:cNvGrpSpPr/>
          <p:nvPr>
            <p:custDataLst>
              <p:tags r:id="rId16"/>
            </p:custDataLst>
          </p:nvPr>
        </p:nvGrpSpPr>
        <p:grpSpPr>
          <a:xfrm>
            <a:off x="641350" y="2682240"/>
            <a:ext cx="5723890" cy="274320"/>
            <a:chOff x="641350" y="2682240"/>
            <a:chExt cx="5723890" cy="274320"/>
          </a:xfrm>
        </p:grpSpPr>
        <p:sp>
          <p:nvSpPr>
            <p:cNvPr id="19" name="mmprod_s2_1044"/>
            <p:cNvSpPr txBox="1"/>
            <p:nvPr>
              <p:custDataLst>
                <p:tags r:id="rId17"/>
              </p:custDataLst>
            </p:nvPr>
          </p:nvSpPr>
          <p:spPr>
            <a:xfrm>
              <a:off x="1016000" y="2682240"/>
              <a:ext cx="3286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D) </a:t>
              </a:r>
            </a:p>
          </p:txBody>
        </p:sp>
        <p:sp>
          <p:nvSpPr>
            <p:cNvPr id="20" name="mmprod_s1_1024"/>
            <p:cNvSpPr txBox="1"/>
            <p:nvPr>
              <p:custDataLst>
                <p:tags r:id="rId18"/>
              </p:custDataLst>
            </p:nvPr>
          </p:nvSpPr>
          <p:spPr>
            <a:xfrm>
              <a:off x="1346200" y="2682240"/>
              <a:ext cx="50190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CA"/>
                <a:t>To alert workers that the chemical is safe</a:t>
              </a:r>
              <a:endParaRPr lang="en-US"/>
            </a:p>
          </p:txBody>
        </p:sp>
        <p:pic>
          <p:nvPicPr>
            <p:cNvPr id="13" name="mmprod_answer_input10177"/>
            <p:cNvPicPr>
              <a:picLocks noChangeAspect="1"/>
            </p:cNvPicPr>
            <p:nvPr>
              <p:custDataLst>
                <p:tags r:id="rId19"/>
              </p:custDataLst>
            </p:nvPr>
          </p:nvPicPr>
          <p:blipFill>
            <a:blip r:embed="rId34" cstate="print">
              <a:extLst>
                <a:ext uri="{28A0092B-C50C-407E-A947-70E740481C1C}">
                  <a14:useLocalDpi xmlns:a14="http://schemas.microsoft.com/office/drawing/2010/main" val="0"/>
                </a:ext>
              </a:extLst>
            </a:blip>
            <a:stretch>
              <a:fillRect/>
            </a:stretch>
          </p:blipFill>
          <p:spPr>
            <a:xfrm>
              <a:off x="641350" y="2717139"/>
              <a:ext cx="205646" cy="204522"/>
            </a:xfrm>
            <a:prstGeom prst="rect">
              <a:avLst/>
            </a:prstGeom>
          </p:spPr>
        </p:pic>
      </p:grpSp>
    </p:spTree>
    <p:custDataLst>
      <p:tags r:id="rId1"/>
    </p:custDataLst>
    <p:extLst>
      <p:ext uri="{BB962C8B-B14F-4D97-AF65-F5344CB8AC3E}">
        <p14:creationId xmlns:p14="http://schemas.microsoft.com/office/powerpoint/2010/main" val="20623783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mprod_title"/>
          <p:cNvSpPr>
            <a:spLocks noGrp="1"/>
          </p:cNvSpPr>
          <p:nvPr>
            <p:ph type="title"/>
            <p:custDataLst>
              <p:tags r:id="rId2"/>
            </p:custDataLst>
          </p:nvPr>
        </p:nvSpPr>
        <p:spPr>
          <a:xfrm>
            <a:off x="457200" y="274638"/>
            <a:ext cx="8229600" cy="944562"/>
          </a:xfrm>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wrap="square" lIns="0" tIns="0" rIns="0" bIns="0">
            <a:noAutofit/>
          </a:bodyPr>
          <a:lstStyle/>
          <a:p>
            <a:r>
              <a:rPr lang="en-CA" sz="3600"/>
              <a:t>What are the two types of WHMIS labels?</a:t>
            </a:r>
            <a:endParaRPr lang="en-US" sz="3600"/>
          </a:p>
        </p:txBody>
      </p:sp>
      <p:sp>
        <p:nvSpPr>
          <p:cNvPr id="23" name="mmprod_feedback_7000"/>
          <p:cNvSpPr/>
          <p:nvPr>
            <p:custDataLst>
              <p:tags r:id="rId3"/>
            </p:custDataLst>
          </p:nvPr>
        </p:nvSpPr>
        <p:spPr>
          <a:xfrm>
            <a:off x="8686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Correct - Click anywhere to continue</a:t>
            </a:r>
          </a:p>
        </p:txBody>
      </p:sp>
      <p:sp>
        <p:nvSpPr>
          <p:cNvPr id="24" name="mmprod_feedback_7002"/>
          <p:cNvSpPr/>
          <p:nvPr>
            <p:custDataLst>
              <p:tags r:id="rId4"/>
            </p:custDataLst>
          </p:nvPr>
        </p:nvSpPr>
        <p:spPr>
          <a:xfrm>
            <a:off x="49834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Incorrect - Click anywhere to continue</a:t>
            </a:r>
          </a:p>
        </p:txBody>
      </p:sp>
      <p:sp>
        <p:nvSpPr>
          <p:cNvPr id="25" name="mmprod_feedback_7009"/>
          <p:cNvSpPr/>
          <p:nvPr>
            <p:custDataLst>
              <p:tags r:id="rId5"/>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You answered this correctly!</a:t>
            </a:r>
          </a:p>
        </p:txBody>
      </p:sp>
      <p:sp>
        <p:nvSpPr>
          <p:cNvPr id="26" name="mmprod_feedback_7006"/>
          <p:cNvSpPr/>
          <p:nvPr>
            <p:custDataLst>
              <p:tags r:id="rId6"/>
            </p:custDataLst>
          </p:nvPr>
        </p:nvSpPr>
        <p:spPr>
          <a:xfrm>
            <a:off x="2514600" y="495299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a:latin typeface="Franklin Gothic Medium"/>
              </a:rPr>
              <a:t>Your answer:</a:t>
            </a:r>
          </a:p>
        </p:txBody>
      </p:sp>
      <p:sp>
        <p:nvSpPr>
          <p:cNvPr id="27" name="mmprod_feedback_7010"/>
          <p:cNvSpPr/>
          <p:nvPr>
            <p:custDataLst>
              <p:tags r:id="rId7"/>
            </p:custDataLst>
          </p:nvPr>
        </p:nvSpPr>
        <p:spPr>
          <a:xfrm>
            <a:off x="2514600" y="568451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a:latin typeface="Franklin Gothic Medium"/>
              </a:rPr>
              <a:t>The correct answer is:</a:t>
            </a:r>
          </a:p>
        </p:txBody>
      </p:sp>
      <p:sp>
        <p:nvSpPr>
          <p:cNvPr id="28" name="mmprod_feedback_7011"/>
          <p:cNvSpPr/>
          <p:nvPr>
            <p:custDataLst>
              <p:tags r:id="rId8"/>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You did not answer this question completely</a:t>
            </a:r>
          </a:p>
        </p:txBody>
      </p:sp>
      <p:sp>
        <p:nvSpPr>
          <p:cNvPr id="29" name="mmprod_feedback_7007"/>
          <p:cNvSpPr/>
          <p:nvPr>
            <p:custDataLst>
              <p:tags r:id="rId9"/>
            </p:custDataLst>
          </p:nvPr>
        </p:nvSpPr>
        <p:spPr>
          <a:xfrm>
            <a:off x="2679192" y="5647943"/>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You must answer the question before continuing</a:t>
            </a:r>
          </a:p>
        </p:txBody>
      </p:sp>
      <p:grpSp>
        <p:nvGrpSpPr>
          <p:cNvPr id="32" name="mmprod_Button104"/>
          <p:cNvGrpSpPr/>
          <p:nvPr>
            <p:custDataLst>
              <p:tags r:id="rId10"/>
            </p:custDataLst>
          </p:nvPr>
        </p:nvGrpSpPr>
        <p:grpSpPr>
          <a:xfrm>
            <a:off x="6306820" y="5733287"/>
            <a:ext cx="1145540" cy="438912"/>
            <a:chOff x="6306820" y="5733287"/>
            <a:chExt cx="1145540" cy="438912"/>
          </a:xfrm>
        </p:grpSpPr>
        <p:sp>
          <p:nvSpPr>
            <p:cNvPr id="30" name="mmprod_ButtonShape104"/>
            <p:cNvSpPr/>
            <p:nvPr>
              <p:custDataLst>
                <p:tags r:id="rId31"/>
              </p:custDataLst>
            </p:nvPr>
          </p:nvSpPr>
          <p:spPr>
            <a:xfrm>
              <a:off x="6306820" y="5733287"/>
              <a:ext cx="1145540" cy="438912"/>
            </a:xfrm>
            <a:prstGeom prst="roundRect">
              <a:avLst/>
            </a:prstGeom>
            <a:solidFill>
              <a:schemeClr val="accent1"/>
            </a:solidFill>
            <a:ln w="15875" cap="flat" cmpd="sng" algn="ctr">
              <a:solidFill>
                <a:schemeClr val="accent1">
                  <a:shade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1" name="mmprod_ButtonText105"/>
            <p:cNvSpPr/>
            <p:nvPr>
              <p:custDataLst>
                <p:tags r:id="rId32"/>
              </p:custDataLst>
            </p:nvPr>
          </p:nvSpPr>
          <p:spPr>
            <a:xfrm>
              <a:off x="6332220" y="5758687"/>
              <a:ext cx="1094740" cy="388112"/>
            </a:xfrm>
            <a:prstGeom prst="roundRect">
              <a:avLst/>
            </a:prstGeom>
            <a:solidFill>
              <a:schemeClr val="accent1"/>
            </a:solidFill>
            <a:ln w="15875" cap="flat" cmpd="sng" algn="ctr">
              <a:solidFill>
                <a:schemeClr val="accent1">
                  <a:shade val="50000"/>
                </a:schemeClr>
              </a:solidFill>
              <a:prstDash val="solid"/>
            </a:ln>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a:solidFill>
                    <a:srgbClr val="2B333C"/>
                  </a:solidFill>
                  <a:latin typeface="Franklin Gothic Medium"/>
                </a:rPr>
                <a:t>Submit</a:t>
              </a:r>
            </a:p>
          </p:txBody>
        </p:sp>
      </p:grpSp>
      <p:grpSp>
        <p:nvGrpSpPr>
          <p:cNvPr id="35" name="mmprod_Button106"/>
          <p:cNvGrpSpPr/>
          <p:nvPr>
            <p:custDataLst>
              <p:tags r:id="rId11"/>
            </p:custDataLst>
          </p:nvPr>
        </p:nvGrpSpPr>
        <p:grpSpPr>
          <a:xfrm>
            <a:off x="7541260" y="5733287"/>
            <a:ext cx="1145540" cy="438912"/>
            <a:chOff x="7541260" y="5733287"/>
            <a:chExt cx="1145540" cy="438912"/>
          </a:xfrm>
        </p:grpSpPr>
        <p:sp>
          <p:nvSpPr>
            <p:cNvPr id="33" name="mmprod_ButtonShape106"/>
            <p:cNvSpPr/>
            <p:nvPr>
              <p:custDataLst>
                <p:tags r:id="rId29"/>
              </p:custDataLst>
            </p:nvPr>
          </p:nvSpPr>
          <p:spPr>
            <a:xfrm>
              <a:off x="7541260" y="5733287"/>
              <a:ext cx="1145540" cy="438912"/>
            </a:xfrm>
            <a:prstGeom prst="roundRect">
              <a:avLst/>
            </a:prstGeom>
            <a:solidFill>
              <a:schemeClr val="accent1"/>
            </a:solidFill>
            <a:ln w="15875" cap="flat" cmpd="sng" algn="ctr">
              <a:solidFill>
                <a:schemeClr val="accent1">
                  <a:shade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4" name="mmprod_ButtonText107"/>
            <p:cNvSpPr/>
            <p:nvPr>
              <p:custDataLst>
                <p:tags r:id="rId30"/>
              </p:custDataLst>
            </p:nvPr>
          </p:nvSpPr>
          <p:spPr>
            <a:xfrm>
              <a:off x="7566660" y="5758687"/>
              <a:ext cx="1094740" cy="388112"/>
            </a:xfrm>
            <a:prstGeom prst="roundRect">
              <a:avLst/>
            </a:prstGeom>
            <a:solidFill>
              <a:schemeClr val="accent1"/>
            </a:solidFill>
            <a:ln w="15875" cap="flat" cmpd="sng" algn="ctr">
              <a:solidFill>
                <a:schemeClr val="accent1">
                  <a:shade val="50000"/>
                </a:schemeClr>
              </a:solidFill>
              <a:prstDash val="solid"/>
            </a:ln>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a:solidFill>
                    <a:srgbClr val="2B333C"/>
                  </a:solidFill>
                  <a:latin typeface="Franklin Gothic Medium"/>
                </a:rPr>
                <a:t>Clear</a:t>
              </a:r>
            </a:p>
          </p:txBody>
        </p:sp>
      </p:grpSp>
      <p:sp>
        <p:nvSpPr>
          <p:cNvPr id="40" name="mmprod_feedback_7004"/>
          <p:cNvSpPr/>
          <p:nvPr>
            <p:custDataLst>
              <p:tags r:id="rId12"/>
            </p:custDataLst>
          </p:nvPr>
        </p:nvSpPr>
        <p:spPr>
          <a:xfrm>
            <a:off x="2596896" y="5483351"/>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Try again</a:t>
            </a:r>
          </a:p>
        </p:txBody>
      </p:sp>
      <p:grpSp>
        <p:nvGrpSpPr>
          <p:cNvPr id="6" name="mmprod_answer10185"/>
          <p:cNvGrpSpPr/>
          <p:nvPr>
            <p:custDataLst>
              <p:tags r:id="rId13"/>
            </p:custDataLst>
          </p:nvPr>
        </p:nvGrpSpPr>
        <p:grpSpPr>
          <a:xfrm>
            <a:off x="641350" y="1341120"/>
            <a:ext cx="5723890" cy="274320"/>
            <a:chOff x="641350" y="1341120"/>
            <a:chExt cx="5723890" cy="274320"/>
          </a:xfrm>
        </p:grpSpPr>
        <p:sp>
          <p:nvSpPr>
            <p:cNvPr id="4" name="mmprod_s2_1041"/>
            <p:cNvSpPr txBox="1"/>
            <p:nvPr>
              <p:custDataLst>
                <p:tags r:id="rId26"/>
              </p:custDataLst>
            </p:nvPr>
          </p:nvSpPr>
          <p:spPr>
            <a:xfrm>
              <a:off x="1016000" y="1341120"/>
              <a:ext cx="3032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A) </a:t>
              </a:r>
            </a:p>
          </p:txBody>
        </p:sp>
        <p:sp>
          <p:nvSpPr>
            <p:cNvPr id="5" name="mmprod_s1_1021"/>
            <p:cNvSpPr txBox="1"/>
            <p:nvPr>
              <p:custDataLst>
                <p:tags r:id="rId27"/>
              </p:custDataLst>
            </p:nvPr>
          </p:nvSpPr>
          <p:spPr>
            <a:xfrm>
              <a:off x="1320800" y="1341120"/>
              <a:ext cx="50444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CA"/>
                <a:t>Distributer label and employer label</a:t>
              </a:r>
              <a:endParaRPr lang="en-US"/>
            </a:p>
          </p:txBody>
        </p:sp>
        <p:pic>
          <p:nvPicPr>
            <p:cNvPr id="3" name="mmprod_answer_input10185"/>
            <p:cNvPicPr>
              <a:picLocks noChangeAspect="1"/>
            </p:cNvPicPr>
            <p:nvPr>
              <p:custDataLst>
                <p:tags r:id="rId28"/>
              </p:custDataLst>
            </p:nvPr>
          </p:nvPicPr>
          <p:blipFill>
            <a:blip r:embed="rId34" cstate="print">
              <a:extLst>
                <a:ext uri="{28A0092B-C50C-407E-A947-70E740481C1C}">
                  <a14:useLocalDpi xmlns:a14="http://schemas.microsoft.com/office/drawing/2010/main" val="0"/>
                </a:ext>
              </a:extLst>
            </a:blip>
            <a:stretch>
              <a:fillRect/>
            </a:stretch>
          </p:blipFill>
          <p:spPr>
            <a:xfrm>
              <a:off x="641350" y="1376019"/>
              <a:ext cx="205646" cy="204522"/>
            </a:xfrm>
            <a:prstGeom prst="rect">
              <a:avLst/>
            </a:prstGeom>
          </p:spPr>
        </p:pic>
      </p:grpSp>
      <p:grpSp>
        <p:nvGrpSpPr>
          <p:cNvPr id="8" name="mmprod_answer10187"/>
          <p:cNvGrpSpPr/>
          <p:nvPr>
            <p:custDataLst>
              <p:tags r:id="rId14"/>
            </p:custDataLst>
          </p:nvPr>
        </p:nvGrpSpPr>
        <p:grpSpPr>
          <a:xfrm>
            <a:off x="641350" y="1788160"/>
            <a:ext cx="5723890" cy="274320"/>
            <a:chOff x="641350" y="1788160"/>
            <a:chExt cx="5723890" cy="274320"/>
          </a:xfrm>
        </p:grpSpPr>
        <p:sp>
          <p:nvSpPr>
            <p:cNvPr id="9" name="mmprod_s2_1042"/>
            <p:cNvSpPr txBox="1"/>
            <p:nvPr>
              <p:custDataLst>
                <p:tags r:id="rId23"/>
              </p:custDataLst>
            </p:nvPr>
          </p:nvSpPr>
          <p:spPr>
            <a:xfrm>
              <a:off x="1016000" y="1788160"/>
              <a:ext cx="31908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B) </a:t>
              </a:r>
            </a:p>
          </p:txBody>
        </p:sp>
        <p:sp>
          <p:nvSpPr>
            <p:cNvPr id="10" name="mmprod_s1_1022"/>
            <p:cNvSpPr txBox="1"/>
            <p:nvPr>
              <p:custDataLst>
                <p:tags r:id="rId24"/>
              </p:custDataLst>
            </p:nvPr>
          </p:nvSpPr>
          <p:spPr>
            <a:xfrm>
              <a:off x="1333500" y="1788160"/>
              <a:ext cx="50317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CA"/>
                <a:t>Manufacturer label and package label</a:t>
              </a:r>
              <a:endParaRPr lang="en-US"/>
            </a:p>
          </p:txBody>
        </p:sp>
        <p:pic>
          <p:nvPicPr>
            <p:cNvPr id="7" name="mmprod_answer_input10187"/>
            <p:cNvPicPr>
              <a:picLocks noChangeAspect="1"/>
            </p:cNvPicPr>
            <p:nvPr>
              <p:custDataLst>
                <p:tags r:id="rId25"/>
              </p:custDataLst>
            </p:nvPr>
          </p:nvPicPr>
          <p:blipFill>
            <a:blip r:embed="rId34" cstate="print">
              <a:extLst>
                <a:ext uri="{28A0092B-C50C-407E-A947-70E740481C1C}">
                  <a14:useLocalDpi xmlns:a14="http://schemas.microsoft.com/office/drawing/2010/main" val="0"/>
                </a:ext>
              </a:extLst>
            </a:blip>
            <a:stretch>
              <a:fillRect/>
            </a:stretch>
          </p:blipFill>
          <p:spPr>
            <a:xfrm>
              <a:off x="641350" y="1823059"/>
              <a:ext cx="205646" cy="204522"/>
            </a:xfrm>
            <a:prstGeom prst="rect">
              <a:avLst/>
            </a:prstGeom>
          </p:spPr>
        </p:pic>
      </p:grpSp>
      <p:grpSp>
        <p:nvGrpSpPr>
          <p:cNvPr id="12" name="mmprod_answer10189"/>
          <p:cNvGrpSpPr/>
          <p:nvPr>
            <p:custDataLst>
              <p:tags r:id="rId15"/>
            </p:custDataLst>
          </p:nvPr>
        </p:nvGrpSpPr>
        <p:grpSpPr>
          <a:xfrm>
            <a:off x="641350" y="2235200"/>
            <a:ext cx="5723890" cy="274320"/>
            <a:chOff x="641350" y="2235200"/>
            <a:chExt cx="5723890" cy="274320"/>
          </a:xfrm>
        </p:grpSpPr>
        <p:sp>
          <p:nvSpPr>
            <p:cNvPr id="14" name="mmprod_s2_1043"/>
            <p:cNvSpPr txBox="1"/>
            <p:nvPr>
              <p:custDataLst>
                <p:tags r:id="rId20"/>
              </p:custDataLst>
            </p:nvPr>
          </p:nvSpPr>
          <p:spPr>
            <a:xfrm>
              <a:off x="1016000" y="2235200"/>
              <a:ext cx="31273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C) </a:t>
              </a:r>
            </a:p>
          </p:txBody>
        </p:sp>
        <p:sp>
          <p:nvSpPr>
            <p:cNvPr id="15" name="mmprod_s1_1023"/>
            <p:cNvSpPr txBox="1"/>
            <p:nvPr>
              <p:custDataLst>
                <p:tags r:id="rId21"/>
              </p:custDataLst>
            </p:nvPr>
          </p:nvSpPr>
          <p:spPr>
            <a:xfrm>
              <a:off x="1333500" y="2235200"/>
              <a:ext cx="50317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CA"/>
                <a:t>Supplier label and workplace label</a:t>
              </a:r>
              <a:endParaRPr lang="en-US"/>
            </a:p>
          </p:txBody>
        </p:sp>
        <p:pic>
          <p:nvPicPr>
            <p:cNvPr id="11" name="mmprod_answer_input10189"/>
            <p:cNvPicPr>
              <a:picLocks noChangeAspect="1"/>
            </p:cNvPicPr>
            <p:nvPr>
              <p:custDataLst>
                <p:tags r:id="rId22"/>
              </p:custDataLst>
            </p:nvPr>
          </p:nvPicPr>
          <p:blipFill>
            <a:blip r:embed="rId35" cstate="print">
              <a:extLst>
                <a:ext uri="{28A0092B-C50C-407E-A947-70E740481C1C}">
                  <a14:useLocalDpi xmlns:a14="http://schemas.microsoft.com/office/drawing/2010/main" val="0"/>
                </a:ext>
              </a:extLst>
            </a:blip>
            <a:stretch>
              <a:fillRect/>
            </a:stretch>
          </p:blipFill>
          <p:spPr>
            <a:xfrm>
              <a:off x="641350" y="2270099"/>
              <a:ext cx="205646" cy="204522"/>
            </a:xfrm>
            <a:prstGeom prst="rect">
              <a:avLst/>
            </a:prstGeom>
          </p:spPr>
        </p:pic>
      </p:grpSp>
      <p:grpSp>
        <p:nvGrpSpPr>
          <p:cNvPr id="16" name="mmprod_answer10191"/>
          <p:cNvGrpSpPr/>
          <p:nvPr>
            <p:custDataLst>
              <p:tags r:id="rId16"/>
            </p:custDataLst>
          </p:nvPr>
        </p:nvGrpSpPr>
        <p:grpSpPr>
          <a:xfrm>
            <a:off x="641350" y="2682240"/>
            <a:ext cx="5723890" cy="274320"/>
            <a:chOff x="641350" y="2682240"/>
            <a:chExt cx="5723890" cy="274320"/>
          </a:xfrm>
        </p:grpSpPr>
        <p:sp>
          <p:nvSpPr>
            <p:cNvPr id="19" name="mmprod_s2_1044"/>
            <p:cNvSpPr txBox="1"/>
            <p:nvPr>
              <p:custDataLst>
                <p:tags r:id="rId17"/>
              </p:custDataLst>
            </p:nvPr>
          </p:nvSpPr>
          <p:spPr>
            <a:xfrm>
              <a:off x="1016000" y="2682240"/>
              <a:ext cx="3286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D) </a:t>
              </a:r>
            </a:p>
          </p:txBody>
        </p:sp>
        <p:sp>
          <p:nvSpPr>
            <p:cNvPr id="20" name="mmprod_s1_1024"/>
            <p:cNvSpPr txBox="1"/>
            <p:nvPr>
              <p:custDataLst>
                <p:tags r:id="rId18"/>
              </p:custDataLst>
            </p:nvPr>
          </p:nvSpPr>
          <p:spPr>
            <a:xfrm>
              <a:off x="1346200" y="2682240"/>
              <a:ext cx="50190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CA"/>
                <a:t>Manufacturer label and HDSB label</a:t>
              </a:r>
              <a:endParaRPr lang="en-US"/>
            </a:p>
          </p:txBody>
        </p:sp>
        <p:pic>
          <p:nvPicPr>
            <p:cNvPr id="13" name="mmprod_answer_input10191"/>
            <p:cNvPicPr>
              <a:picLocks noChangeAspect="1"/>
            </p:cNvPicPr>
            <p:nvPr>
              <p:custDataLst>
                <p:tags r:id="rId19"/>
              </p:custDataLst>
            </p:nvPr>
          </p:nvPicPr>
          <p:blipFill>
            <a:blip r:embed="rId34" cstate="print">
              <a:extLst>
                <a:ext uri="{28A0092B-C50C-407E-A947-70E740481C1C}">
                  <a14:useLocalDpi xmlns:a14="http://schemas.microsoft.com/office/drawing/2010/main" val="0"/>
                </a:ext>
              </a:extLst>
            </a:blip>
            <a:stretch>
              <a:fillRect/>
            </a:stretch>
          </p:blipFill>
          <p:spPr>
            <a:xfrm>
              <a:off x="641350" y="2717139"/>
              <a:ext cx="205646" cy="204522"/>
            </a:xfrm>
            <a:prstGeom prst="rect">
              <a:avLst/>
            </a:prstGeom>
          </p:spPr>
        </p:pic>
      </p:grpSp>
    </p:spTree>
    <p:custDataLst>
      <p:tags r:id="rId1"/>
    </p:custDataLst>
    <p:extLst>
      <p:ext uri="{BB962C8B-B14F-4D97-AF65-F5344CB8AC3E}">
        <p14:creationId xmlns:p14="http://schemas.microsoft.com/office/powerpoint/2010/main" val="107410525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mprod_title"/>
          <p:cNvSpPr>
            <a:spLocks noGrp="1"/>
          </p:cNvSpPr>
          <p:nvPr>
            <p:ph type="title"/>
            <p:custDataLst>
              <p:tags r:id="rId2"/>
            </p:custDataLst>
          </p:nvPr>
        </p:nvSpPr>
        <p:spPr>
          <a:xfrm>
            <a:off x="457200" y="274638"/>
            <a:ext cx="8229600" cy="944562"/>
          </a:xfrm>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wrap="square" lIns="0" tIns="0" rIns="0" bIns="0">
            <a:noAutofit/>
          </a:bodyPr>
          <a:lstStyle/>
          <a:p>
            <a:r>
              <a:rPr lang="en-CA"/>
              <a:t>What does MSDS stand for?</a:t>
            </a:r>
            <a:endParaRPr lang="en-US"/>
          </a:p>
        </p:txBody>
      </p:sp>
      <p:sp>
        <p:nvSpPr>
          <p:cNvPr id="23" name="mmprod_feedback_7000"/>
          <p:cNvSpPr/>
          <p:nvPr>
            <p:custDataLst>
              <p:tags r:id="rId3"/>
            </p:custDataLst>
          </p:nvPr>
        </p:nvSpPr>
        <p:spPr>
          <a:xfrm>
            <a:off x="8686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Correct - Click anywhere to continue</a:t>
            </a:r>
          </a:p>
        </p:txBody>
      </p:sp>
      <p:sp>
        <p:nvSpPr>
          <p:cNvPr id="24" name="mmprod_feedback_7002"/>
          <p:cNvSpPr/>
          <p:nvPr>
            <p:custDataLst>
              <p:tags r:id="rId4"/>
            </p:custDataLst>
          </p:nvPr>
        </p:nvSpPr>
        <p:spPr>
          <a:xfrm>
            <a:off x="49834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Incorrect - Click anywhere to continue</a:t>
            </a:r>
          </a:p>
        </p:txBody>
      </p:sp>
      <p:sp>
        <p:nvSpPr>
          <p:cNvPr id="25" name="mmprod_feedback_7009"/>
          <p:cNvSpPr/>
          <p:nvPr>
            <p:custDataLst>
              <p:tags r:id="rId5"/>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You answered this correctly!</a:t>
            </a:r>
          </a:p>
        </p:txBody>
      </p:sp>
      <p:sp>
        <p:nvSpPr>
          <p:cNvPr id="26" name="mmprod_feedback_7006"/>
          <p:cNvSpPr/>
          <p:nvPr>
            <p:custDataLst>
              <p:tags r:id="rId6"/>
            </p:custDataLst>
          </p:nvPr>
        </p:nvSpPr>
        <p:spPr>
          <a:xfrm>
            <a:off x="2514600" y="495299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a:latin typeface="Franklin Gothic Medium"/>
              </a:rPr>
              <a:t>Your answer:</a:t>
            </a:r>
          </a:p>
        </p:txBody>
      </p:sp>
      <p:sp>
        <p:nvSpPr>
          <p:cNvPr id="27" name="mmprod_feedback_7010"/>
          <p:cNvSpPr/>
          <p:nvPr>
            <p:custDataLst>
              <p:tags r:id="rId7"/>
            </p:custDataLst>
          </p:nvPr>
        </p:nvSpPr>
        <p:spPr>
          <a:xfrm>
            <a:off x="2514600" y="568451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a:latin typeface="Franklin Gothic Medium"/>
              </a:rPr>
              <a:t>The correct answer is:</a:t>
            </a:r>
          </a:p>
        </p:txBody>
      </p:sp>
      <p:sp>
        <p:nvSpPr>
          <p:cNvPr id="28" name="mmprod_feedback_7011"/>
          <p:cNvSpPr/>
          <p:nvPr>
            <p:custDataLst>
              <p:tags r:id="rId8"/>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You did not answer this question completely</a:t>
            </a:r>
          </a:p>
        </p:txBody>
      </p:sp>
      <p:sp>
        <p:nvSpPr>
          <p:cNvPr id="29" name="mmprod_feedback_7007"/>
          <p:cNvSpPr/>
          <p:nvPr>
            <p:custDataLst>
              <p:tags r:id="rId9"/>
            </p:custDataLst>
          </p:nvPr>
        </p:nvSpPr>
        <p:spPr>
          <a:xfrm>
            <a:off x="2679192" y="5647943"/>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You must answer the question before continuing</a:t>
            </a:r>
          </a:p>
        </p:txBody>
      </p:sp>
      <p:grpSp>
        <p:nvGrpSpPr>
          <p:cNvPr id="32" name="mmprod_Button104"/>
          <p:cNvGrpSpPr/>
          <p:nvPr>
            <p:custDataLst>
              <p:tags r:id="rId10"/>
            </p:custDataLst>
          </p:nvPr>
        </p:nvGrpSpPr>
        <p:grpSpPr>
          <a:xfrm>
            <a:off x="6306820" y="5733287"/>
            <a:ext cx="1145540" cy="438912"/>
            <a:chOff x="6306820" y="5733287"/>
            <a:chExt cx="1145540" cy="438912"/>
          </a:xfrm>
        </p:grpSpPr>
        <p:sp>
          <p:nvSpPr>
            <p:cNvPr id="30" name="mmprod_ButtonShape104"/>
            <p:cNvSpPr/>
            <p:nvPr>
              <p:custDataLst>
                <p:tags r:id="rId31"/>
              </p:custDataLst>
            </p:nvPr>
          </p:nvSpPr>
          <p:spPr>
            <a:xfrm>
              <a:off x="6306820" y="5733287"/>
              <a:ext cx="1145540" cy="438912"/>
            </a:xfrm>
            <a:prstGeom prst="roundRect">
              <a:avLst/>
            </a:prstGeom>
            <a:solidFill>
              <a:schemeClr val="accent1"/>
            </a:solidFill>
            <a:ln w="15875" cap="flat" cmpd="sng" algn="ctr">
              <a:solidFill>
                <a:schemeClr val="accent1">
                  <a:shade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1" name="mmprod_ButtonText105"/>
            <p:cNvSpPr/>
            <p:nvPr>
              <p:custDataLst>
                <p:tags r:id="rId32"/>
              </p:custDataLst>
            </p:nvPr>
          </p:nvSpPr>
          <p:spPr>
            <a:xfrm>
              <a:off x="6332220" y="5758687"/>
              <a:ext cx="1094740" cy="388112"/>
            </a:xfrm>
            <a:prstGeom prst="roundRect">
              <a:avLst/>
            </a:prstGeom>
            <a:solidFill>
              <a:schemeClr val="accent1"/>
            </a:solidFill>
            <a:ln w="15875" cap="flat" cmpd="sng" algn="ctr">
              <a:solidFill>
                <a:schemeClr val="accent1">
                  <a:shade val="50000"/>
                </a:schemeClr>
              </a:solidFill>
              <a:prstDash val="solid"/>
            </a:ln>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a:solidFill>
                    <a:srgbClr val="2B333C"/>
                  </a:solidFill>
                  <a:latin typeface="Franklin Gothic Medium"/>
                </a:rPr>
                <a:t>Submit</a:t>
              </a:r>
            </a:p>
          </p:txBody>
        </p:sp>
      </p:grpSp>
      <p:grpSp>
        <p:nvGrpSpPr>
          <p:cNvPr id="35" name="mmprod_Button106"/>
          <p:cNvGrpSpPr/>
          <p:nvPr>
            <p:custDataLst>
              <p:tags r:id="rId11"/>
            </p:custDataLst>
          </p:nvPr>
        </p:nvGrpSpPr>
        <p:grpSpPr>
          <a:xfrm>
            <a:off x="7541260" y="5733287"/>
            <a:ext cx="1145540" cy="438912"/>
            <a:chOff x="7541260" y="5733287"/>
            <a:chExt cx="1145540" cy="438912"/>
          </a:xfrm>
        </p:grpSpPr>
        <p:sp>
          <p:nvSpPr>
            <p:cNvPr id="33" name="mmprod_ButtonShape106"/>
            <p:cNvSpPr/>
            <p:nvPr>
              <p:custDataLst>
                <p:tags r:id="rId29"/>
              </p:custDataLst>
            </p:nvPr>
          </p:nvSpPr>
          <p:spPr>
            <a:xfrm>
              <a:off x="7541260" y="5733287"/>
              <a:ext cx="1145540" cy="438912"/>
            </a:xfrm>
            <a:prstGeom prst="roundRect">
              <a:avLst/>
            </a:prstGeom>
            <a:solidFill>
              <a:schemeClr val="accent1"/>
            </a:solidFill>
            <a:ln w="15875" cap="flat" cmpd="sng" algn="ctr">
              <a:solidFill>
                <a:schemeClr val="accent1">
                  <a:shade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4" name="mmprod_ButtonText107"/>
            <p:cNvSpPr/>
            <p:nvPr>
              <p:custDataLst>
                <p:tags r:id="rId30"/>
              </p:custDataLst>
            </p:nvPr>
          </p:nvSpPr>
          <p:spPr>
            <a:xfrm>
              <a:off x="7566660" y="5758687"/>
              <a:ext cx="1094740" cy="388112"/>
            </a:xfrm>
            <a:prstGeom prst="roundRect">
              <a:avLst/>
            </a:prstGeom>
            <a:solidFill>
              <a:schemeClr val="accent1"/>
            </a:solidFill>
            <a:ln w="15875" cap="flat" cmpd="sng" algn="ctr">
              <a:solidFill>
                <a:schemeClr val="accent1">
                  <a:shade val="50000"/>
                </a:schemeClr>
              </a:solidFill>
              <a:prstDash val="solid"/>
            </a:ln>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a:solidFill>
                    <a:srgbClr val="2B333C"/>
                  </a:solidFill>
                  <a:latin typeface="Franklin Gothic Medium"/>
                </a:rPr>
                <a:t>Clear</a:t>
              </a:r>
            </a:p>
          </p:txBody>
        </p:sp>
      </p:grpSp>
      <p:sp>
        <p:nvSpPr>
          <p:cNvPr id="40" name="mmprod_feedback_7004"/>
          <p:cNvSpPr/>
          <p:nvPr>
            <p:custDataLst>
              <p:tags r:id="rId12"/>
            </p:custDataLst>
          </p:nvPr>
        </p:nvSpPr>
        <p:spPr>
          <a:xfrm>
            <a:off x="2596896" y="5483351"/>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Try again</a:t>
            </a:r>
          </a:p>
        </p:txBody>
      </p:sp>
      <p:grpSp>
        <p:nvGrpSpPr>
          <p:cNvPr id="6" name="mmprod_answer10197"/>
          <p:cNvGrpSpPr/>
          <p:nvPr>
            <p:custDataLst>
              <p:tags r:id="rId13"/>
            </p:custDataLst>
          </p:nvPr>
        </p:nvGrpSpPr>
        <p:grpSpPr>
          <a:xfrm>
            <a:off x="641350" y="1341120"/>
            <a:ext cx="5723890" cy="274320"/>
            <a:chOff x="641350" y="1341120"/>
            <a:chExt cx="5723890" cy="274320"/>
          </a:xfrm>
        </p:grpSpPr>
        <p:sp>
          <p:nvSpPr>
            <p:cNvPr id="4" name="mmprod_s2_1041"/>
            <p:cNvSpPr txBox="1"/>
            <p:nvPr>
              <p:custDataLst>
                <p:tags r:id="rId26"/>
              </p:custDataLst>
            </p:nvPr>
          </p:nvSpPr>
          <p:spPr>
            <a:xfrm>
              <a:off x="1016000" y="1341120"/>
              <a:ext cx="3032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A) </a:t>
              </a:r>
            </a:p>
          </p:txBody>
        </p:sp>
        <p:sp>
          <p:nvSpPr>
            <p:cNvPr id="5" name="mmprod_s1_1021"/>
            <p:cNvSpPr txBox="1"/>
            <p:nvPr>
              <p:custDataLst>
                <p:tags r:id="rId27"/>
              </p:custDataLst>
            </p:nvPr>
          </p:nvSpPr>
          <p:spPr>
            <a:xfrm>
              <a:off x="1320800" y="1341120"/>
              <a:ext cx="50444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a:t>Manufacturer’s Safety Determination Standard</a:t>
              </a:r>
            </a:p>
          </p:txBody>
        </p:sp>
        <p:pic>
          <p:nvPicPr>
            <p:cNvPr id="3" name="mmprod_answer_input10197"/>
            <p:cNvPicPr>
              <a:picLocks noChangeAspect="1"/>
            </p:cNvPicPr>
            <p:nvPr>
              <p:custDataLst>
                <p:tags r:id="rId28"/>
              </p:custDataLst>
            </p:nvPr>
          </p:nvPicPr>
          <p:blipFill>
            <a:blip r:embed="rId34" cstate="print">
              <a:extLst>
                <a:ext uri="{28A0092B-C50C-407E-A947-70E740481C1C}">
                  <a14:useLocalDpi xmlns:a14="http://schemas.microsoft.com/office/drawing/2010/main" val="0"/>
                </a:ext>
              </a:extLst>
            </a:blip>
            <a:stretch>
              <a:fillRect/>
            </a:stretch>
          </p:blipFill>
          <p:spPr>
            <a:xfrm>
              <a:off x="641350" y="1376019"/>
              <a:ext cx="205646" cy="204522"/>
            </a:xfrm>
            <a:prstGeom prst="rect">
              <a:avLst/>
            </a:prstGeom>
          </p:spPr>
        </p:pic>
      </p:grpSp>
      <p:grpSp>
        <p:nvGrpSpPr>
          <p:cNvPr id="8" name="mmprod_answer10199"/>
          <p:cNvGrpSpPr/>
          <p:nvPr>
            <p:custDataLst>
              <p:tags r:id="rId14"/>
            </p:custDataLst>
          </p:nvPr>
        </p:nvGrpSpPr>
        <p:grpSpPr>
          <a:xfrm>
            <a:off x="641350" y="1788160"/>
            <a:ext cx="5723890" cy="274320"/>
            <a:chOff x="641350" y="1788160"/>
            <a:chExt cx="5723890" cy="274320"/>
          </a:xfrm>
        </p:grpSpPr>
        <p:sp>
          <p:nvSpPr>
            <p:cNvPr id="9" name="mmprod_s2_1042"/>
            <p:cNvSpPr txBox="1"/>
            <p:nvPr>
              <p:custDataLst>
                <p:tags r:id="rId23"/>
              </p:custDataLst>
            </p:nvPr>
          </p:nvSpPr>
          <p:spPr>
            <a:xfrm>
              <a:off x="1016000" y="1788160"/>
              <a:ext cx="31908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B) </a:t>
              </a:r>
            </a:p>
          </p:txBody>
        </p:sp>
        <p:sp>
          <p:nvSpPr>
            <p:cNvPr id="10" name="mmprod_s1_1022"/>
            <p:cNvSpPr txBox="1"/>
            <p:nvPr>
              <p:custDataLst>
                <p:tags r:id="rId24"/>
              </p:custDataLst>
            </p:nvPr>
          </p:nvSpPr>
          <p:spPr>
            <a:xfrm>
              <a:off x="1333500" y="1788160"/>
              <a:ext cx="50317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a:t>Material Safety Data Sheet</a:t>
              </a:r>
            </a:p>
          </p:txBody>
        </p:sp>
        <p:pic>
          <p:nvPicPr>
            <p:cNvPr id="7" name="mmprod_answer_input10199"/>
            <p:cNvPicPr>
              <a:picLocks noChangeAspect="1"/>
            </p:cNvPicPr>
            <p:nvPr>
              <p:custDataLst>
                <p:tags r:id="rId25"/>
              </p:custDataLst>
            </p:nvPr>
          </p:nvPicPr>
          <p:blipFill>
            <a:blip r:embed="rId35" cstate="print">
              <a:extLst>
                <a:ext uri="{28A0092B-C50C-407E-A947-70E740481C1C}">
                  <a14:useLocalDpi xmlns:a14="http://schemas.microsoft.com/office/drawing/2010/main" val="0"/>
                </a:ext>
              </a:extLst>
            </a:blip>
            <a:stretch>
              <a:fillRect/>
            </a:stretch>
          </p:blipFill>
          <p:spPr>
            <a:xfrm>
              <a:off x="641350" y="1823059"/>
              <a:ext cx="205646" cy="204522"/>
            </a:xfrm>
            <a:prstGeom prst="rect">
              <a:avLst/>
            </a:prstGeom>
          </p:spPr>
        </p:pic>
      </p:grpSp>
      <p:grpSp>
        <p:nvGrpSpPr>
          <p:cNvPr id="12" name="mmprod_answer10201"/>
          <p:cNvGrpSpPr/>
          <p:nvPr>
            <p:custDataLst>
              <p:tags r:id="rId15"/>
            </p:custDataLst>
          </p:nvPr>
        </p:nvGrpSpPr>
        <p:grpSpPr>
          <a:xfrm>
            <a:off x="641350" y="2235200"/>
            <a:ext cx="5723890" cy="274320"/>
            <a:chOff x="641350" y="2235200"/>
            <a:chExt cx="5723890" cy="274320"/>
          </a:xfrm>
        </p:grpSpPr>
        <p:sp>
          <p:nvSpPr>
            <p:cNvPr id="14" name="mmprod_s2_1043"/>
            <p:cNvSpPr txBox="1"/>
            <p:nvPr>
              <p:custDataLst>
                <p:tags r:id="rId20"/>
              </p:custDataLst>
            </p:nvPr>
          </p:nvSpPr>
          <p:spPr>
            <a:xfrm>
              <a:off x="1016000" y="2235200"/>
              <a:ext cx="31273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C) </a:t>
              </a:r>
            </a:p>
          </p:txBody>
        </p:sp>
        <p:sp>
          <p:nvSpPr>
            <p:cNvPr id="15" name="mmprod_s1_1023"/>
            <p:cNvSpPr txBox="1"/>
            <p:nvPr>
              <p:custDataLst>
                <p:tags r:id="rId21"/>
              </p:custDataLst>
            </p:nvPr>
          </p:nvSpPr>
          <p:spPr>
            <a:xfrm>
              <a:off x="1333500" y="2235200"/>
              <a:ext cx="50317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a:t>Management Saving Data System</a:t>
              </a:r>
            </a:p>
          </p:txBody>
        </p:sp>
        <p:pic>
          <p:nvPicPr>
            <p:cNvPr id="11" name="mmprod_answer_input10201"/>
            <p:cNvPicPr>
              <a:picLocks noChangeAspect="1"/>
            </p:cNvPicPr>
            <p:nvPr>
              <p:custDataLst>
                <p:tags r:id="rId22"/>
              </p:custDataLst>
            </p:nvPr>
          </p:nvPicPr>
          <p:blipFill>
            <a:blip r:embed="rId34" cstate="print">
              <a:extLst>
                <a:ext uri="{28A0092B-C50C-407E-A947-70E740481C1C}">
                  <a14:useLocalDpi xmlns:a14="http://schemas.microsoft.com/office/drawing/2010/main" val="0"/>
                </a:ext>
              </a:extLst>
            </a:blip>
            <a:stretch>
              <a:fillRect/>
            </a:stretch>
          </p:blipFill>
          <p:spPr>
            <a:xfrm>
              <a:off x="641350" y="2270099"/>
              <a:ext cx="205646" cy="204522"/>
            </a:xfrm>
            <a:prstGeom prst="rect">
              <a:avLst/>
            </a:prstGeom>
          </p:spPr>
        </p:pic>
      </p:grpSp>
      <p:grpSp>
        <p:nvGrpSpPr>
          <p:cNvPr id="16" name="mmprod_answer10203"/>
          <p:cNvGrpSpPr/>
          <p:nvPr>
            <p:custDataLst>
              <p:tags r:id="rId16"/>
            </p:custDataLst>
          </p:nvPr>
        </p:nvGrpSpPr>
        <p:grpSpPr>
          <a:xfrm>
            <a:off x="641350" y="2682240"/>
            <a:ext cx="5723890" cy="274320"/>
            <a:chOff x="641350" y="2682240"/>
            <a:chExt cx="5723890" cy="274320"/>
          </a:xfrm>
        </p:grpSpPr>
        <p:sp>
          <p:nvSpPr>
            <p:cNvPr id="19" name="mmprod_s2_1044"/>
            <p:cNvSpPr txBox="1"/>
            <p:nvPr>
              <p:custDataLst>
                <p:tags r:id="rId17"/>
              </p:custDataLst>
            </p:nvPr>
          </p:nvSpPr>
          <p:spPr>
            <a:xfrm>
              <a:off x="1016000" y="2682240"/>
              <a:ext cx="3286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D) </a:t>
              </a:r>
            </a:p>
          </p:txBody>
        </p:sp>
        <p:sp>
          <p:nvSpPr>
            <p:cNvPr id="20" name="mmprod_s1_1024"/>
            <p:cNvSpPr txBox="1"/>
            <p:nvPr>
              <p:custDataLst>
                <p:tags r:id="rId18"/>
              </p:custDataLst>
            </p:nvPr>
          </p:nvSpPr>
          <p:spPr>
            <a:xfrm>
              <a:off x="1346200" y="2682240"/>
              <a:ext cx="50190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a:t>Managing Safety Descriptions System</a:t>
              </a:r>
            </a:p>
          </p:txBody>
        </p:sp>
        <p:pic>
          <p:nvPicPr>
            <p:cNvPr id="13" name="mmprod_answer_input10203"/>
            <p:cNvPicPr>
              <a:picLocks noChangeAspect="1"/>
            </p:cNvPicPr>
            <p:nvPr>
              <p:custDataLst>
                <p:tags r:id="rId19"/>
              </p:custDataLst>
            </p:nvPr>
          </p:nvPicPr>
          <p:blipFill>
            <a:blip r:embed="rId34" cstate="print">
              <a:extLst>
                <a:ext uri="{28A0092B-C50C-407E-A947-70E740481C1C}">
                  <a14:useLocalDpi xmlns:a14="http://schemas.microsoft.com/office/drawing/2010/main" val="0"/>
                </a:ext>
              </a:extLst>
            </a:blip>
            <a:stretch>
              <a:fillRect/>
            </a:stretch>
          </p:blipFill>
          <p:spPr>
            <a:xfrm>
              <a:off x="641350" y="2717139"/>
              <a:ext cx="205646" cy="204522"/>
            </a:xfrm>
            <a:prstGeom prst="rect">
              <a:avLst/>
            </a:prstGeom>
          </p:spPr>
        </p:pic>
      </p:grpSp>
    </p:spTree>
    <p:custDataLst>
      <p:tags r:id="rId1"/>
    </p:custDataLst>
    <p:extLst>
      <p:ext uri="{BB962C8B-B14F-4D97-AF65-F5344CB8AC3E}">
        <p14:creationId xmlns:p14="http://schemas.microsoft.com/office/powerpoint/2010/main" val="195185135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mprod_title"/>
          <p:cNvSpPr>
            <a:spLocks noGrp="1"/>
          </p:cNvSpPr>
          <p:nvPr>
            <p:ph type="title"/>
            <p:custDataLst>
              <p:tags r:id="rId2"/>
            </p:custDataLst>
          </p:nvPr>
        </p:nvSpPr>
        <p:spPr>
          <a:xfrm>
            <a:off x="457200" y="274638"/>
            <a:ext cx="8229600" cy="944562"/>
          </a:xfrm>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wrap="square" lIns="0" tIns="0" rIns="0" bIns="0">
            <a:noAutofit/>
          </a:bodyPr>
          <a:lstStyle/>
          <a:p>
            <a:r>
              <a:rPr lang="en-CA" sz="3500"/>
              <a:t>Who should know where MSDSs are kept?</a:t>
            </a:r>
            <a:endParaRPr lang="en-US" sz="3500"/>
          </a:p>
        </p:txBody>
      </p:sp>
      <p:sp>
        <p:nvSpPr>
          <p:cNvPr id="23" name="mmprod_feedback_7000"/>
          <p:cNvSpPr/>
          <p:nvPr>
            <p:custDataLst>
              <p:tags r:id="rId3"/>
            </p:custDataLst>
          </p:nvPr>
        </p:nvSpPr>
        <p:spPr>
          <a:xfrm>
            <a:off x="8686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Correct - Click anywhere to continue</a:t>
            </a:r>
          </a:p>
        </p:txBody>
      </p:sp>
      <p:sp>
        <p:nvSpPr>
          <p:cNvPr id="24" name="mmprod_feedback_7002"/>
          <p:cNvSpPr/>
          <p:nvPr>
            <p:custDataLst>
              <p:tags r:id="rId4"/>
            </p:custDataLst>
          </p:nvPr>
        </p:nvSpPr>
        <p:spPr>
          <a:xfrm>
            <a:off x="49834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Incorrect - Click anywhere to continue</a:t>
            </a:r>
          </a:p>
        </p:txBody>
      </p:sp>
      <p:sp>
        <p:nvSpPr>
          <p:cNvPr id="25" name="mmprod_feedback_7009"/>
          <p:cNvSpPr/>
          <p:nvPr>
            <p:custDataLst>
              <p:tags r:id="rId5"/>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You answered this correctly!</a:t>
            </a:r>
          </a:p>
        </p:txBody>
      </p:sp>
      <p:sp>
        <p:nvSpPr>
          <p:cNvPr id="26" name="mmprod_feedback_7006"/>
          <p:cNvSpPr/>
          <p:nvPr>
            <p:custDataLst>
              <p:tags r:id="rId6"/>
            </p:custDataLst>
          </p:nvPr>
        </p:nvSpPr>
        <p:spPr>
          <a:xfrm>
            <a:off x="2514600" y="495299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a:latin typeface="Franklin Gothic Medium"/>
              </a:rPr>
              <a:t>Your answer:</a:t>
            </a:r>
          </a:p>
        </p:txBody>
      </p:sp>
      <p:sp>
        <p:nvSpPr>
          <p:cNvPr id="27" name="mmprod_feedback_7010"/>
          <p:cNvSpPr/>
          <p:nvPr>
            <p:custDataLst>
              <p:tags r:id="rId7"/>
            </p:custDataLst>
          </p:nvPr>
        </p:nvSpPr>
        <p:spPr>
          <a:xfrm>
            <a:off x="2514600" y="568451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a:latin typeface="Franklin Gothic Medium"/>
              </a:rPr>
              <a:t>The correct answer is:</a:t>
            </a:r>
          </a:p>
        </p:txBody>
      </p:sp>
      <p:sp>
        <p:nvSpPr>
          <p:cNvPr id="28" name="mmprod_feedback_7011"/>
          <p:cNvSpPr/>
          <p:nvPr>
            <p:custDataLst>
              <p:tags r:id="rId8"/>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You did not answer this question completely</a:t>
            </a:r>
          </a:p>
        </p:txBody>
      </p:sp>
      <p:sp>
        <p:nvSpPr>
          <p:cNvPr id="29" name="mmprod_feedback_7007"/>
          <p:cNvSpPr/>
          <p:nvPr>
            <p:custDataLst>
              <p:tags r:id="rId9"/>
            </p:custDataLst>
          </p:nvPr>
        </p:nvSpPr>
        <p:spPr>
          <a:xfrm>
            <a:off x="2679192" y="5647943"/>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You must answer the question before continuing</a:t>
            </a:r>
          </a:p>
        </p:txBody>
      </p:sp>
      <p:grpSp>
        <p:nvGrpSpPr>
          <p:cNvPr id="32" name="mmprod_Button104"/>
          <p:cNvGrpSpPr/>
          <p:nvPr>
            <p:custDataLst>
              <p:tags r:id="rId10"/>
            </p:custDataLst>
          </p:nvPr>
        </p:nvGrpSpPr>
        <p:grpSpPr>
          <a:xfrm>
            <a:off x="6306820" y="5733287"/>
            <a:ext cx="1145540" cy="438912"/>
            <a:chOff x="6306820" y="5733287"/>
            <a:chExt cx="1145540" cy="438912"/>
          </a:xfrm>
        </p:grpSpPr>
        <p:sp>
          <p:nvSpPr>
            <p:cNvPr id="30" name="mmprod_ButtonShape104"/>
            <p:cNvSpPr/>
            <p:nvPr>
              <p:custDataLst>
                <p:tags r:id="rId31"/>
              </p:custDataLst>
            </p:nvPr>
          </p:nvSpPr>
          <p:spPr>
            <a:xfrm>
              <a:off x="6306820" y="5733287"/>
              <a:ext cx="1145540" cy="438912"/>
            </a:xfrm>
            <a:prstGeom prst="roundRect">
              <a:avLst/>
            </a:prstGeom>
            <a:solidFill>
              <a:schemeClr val="accent1"/>
            </a:solidFill>
            <a:ln w="15875" cap="flat" cmpd="sng" algn="ctr">
              <a:solidFill>
                <a:schemeClr val="accent1">
                  <a:shade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1" name="mmprod_ButtonText105"/>
            <p:cNvSpPr/>
            <p:nvPr>
              <p:custDataLst>
                <p:tags r:id="rId32"/>
              </p:custDataLst>
            </p:nvPr>
          </p:nvSpPr>
          <p:spPr>
            <a:xfrm>
              <a:off x="6332220" y="5758687"/>
              <a:ext cx="1094740" cy="388112"/>
            </a:xfrm>
            <a:prstGeom prst="roundRect">
              <a:avLst/>
            </a:prstGeom>
            <a:solidFill>
              <a:schemeClr val="accent1"/>
            </a:solidFill>
            <a:ln w="15875" cap="flat" cmpd="sng" algn="ctr">
              <a:solidFill>
                <a:schemeClr val="accent1">
                  <a:shade val="50000"/>
                </a:schemeClr>
              </a:solidFill>
              <a:prstDash val="solid"/>
            </a:ln>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a:solidFill>
                    <a:srgbClr val="2B333C"/>
                  </a:solidFill>
                  <a:latin typeface="Franklin Gothic Medium"/>
                </a:rPr>
                <a:t>Submit</a:t>
              </a:r>
            </a:p>
          </p:txBody>
        </p:sp>
      </p:grpSp>
      <p:grpSp>
        <p:nvGrpSpPr>
          <p:cNvPr id="35" name="mmprod_Button106"/>
          <p:cNvGrpSpPr/>
          <p:nvPr>
            <p:custDataLst>
              <p:tags r:id="rId11"/>
            </p:custDataLst>
          </p:nvPr>
        </p:nvGrpSpPr>
        <p:grpSpPr>
          <a:xfrm>
            <a:off x="7541260" y="5733287"/>
            <a:ext cx="1145540" cy="438912"/>
            <a:chOff x="7541260" y="5733287"/>
            <a:chExt cx="1145540" cy="438912"/>
          </a:xfrm>
        </p:grpSpPr>
        <p:sp>
          <p:nvSpPr>
            <p:cNvPr id="33" name="mmprod_ButtonShape106"/>
            <p:cNvSpPr/>
            <p:nvPr>
              <p:custDataLst>
                <p:tags r:id="rId29"/>
              </p:custDataLst>
            </p:nvPr>
          </p:nvSpPr>
          <p:spPr>
            <a:xfrm>
              <a:off x="7541260" y="5733287"/>
              <a:ext cx="1145540" cy="438912"/>
            </a:xfrm>
            <a:prstGeom prst="roundRect">
              <a:avLst/>
            </a:prstGeom>
            <a:solidFill>
              <a:schemeClr val="accent1"/>
            </a:solidFill>
            <a:ln w="15875" cap="flat" cmpd="sng" algn="ctr">
              <a:solidFill>
                <a:schemeClr val="accent1">
                  <a:shade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4" name="mmprod_ButtonText107"/>
            <p:cNvSpPr/>
            <p:nvPr>
              <p:custDataLst>
                <p:tags r:id="rId30"/>
              </p:custDataLst>
            </p:nvPr>
          </p:nvSpPr>
          <p:spPr>
            <a:xfrm>
              <a:off x="7566660" y="5758687"/>
              <a:ext cx="1094740" cy="388112"/>
            </a:xfrm>
            <a:prstGeom prst="roundRect">
              <a:avLst/>
            </a:prstGeom>
            <a:solidFill>
              <a:schemeClr val="accent1"/>
            </a:solidFill>
            <a:ln w="15875" cap="flat" cmpd="sng" algn="ctr">
              <a:solidFill>
                <a:schemeClr val="accent1">
                  <a:shade val="50000"/>
                </a:schemeClr>
              </a:solidFill>
              <a:prstDash val="solid"/>
            </a:ln>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a:solidFill>
                    <a:srgbClr val="2B333C"/>
                  </a:solidFill>
                  <a:latin typeface="Franklin Gothic Medium"/>
                </a:rPr>
                <a:t>Clear</a:t>
              </a:r>
            </a:p>
          </p:txBody>
        </p:sp>
      </p:grpSp>
      <p:sp>
        <p:nvSpPr>
          <p:cNvPr id="40" name="mmprod_feedback_7004"/>
          <p:cNvSpPr/>
          <p:nvPr>
            <p:custDataLst>
              <p:tags r:id="rId12"/>
            </p:custDataLst>
          </p:nvPr>
        </p:nvSpPr>
        <p:spPr>
          <a:xfrm>
            <a:off x="2596896" y="5483351"/>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Try again</a:t>
            </a:r>
          </a:p>
        </p:txBody>
      </p:sp>
      <p:grpSp>
        <p:nvGrpSpPr>
          <p:cNvPr id="6" name="mmprod_answer10209"/>
          <p:cNvGrpSpPr/>
          <p:nvPr>
            <p:custDataLst>
              <p:tags r:id="rId13"/>
            </p:custDataLst>
          </p:nvPr>
        </p:nvGrpSpPr>
        <p:grpSpPr>
          <a:xfrm>
            <a:off x="641350" y="1341120"/>
            <a:ext cx="5723890" cy="274320"/>
            <a:chOff x="641350" y="1341120"/>
            <a:chExt cx="5723890" cy="274320"/>
          </a:xfrm>
        </p:grpSpPr>
        <p:sp>
          <p:nvSpPr>
            <p:cNvPr id="4" name="mmprod_s2_1041"/>
            <p:cNvSpPr txBox="1"/>
            <p:nvPr>
              <p:custDataLst>
                <p:tags r:id="rId26"/>
              </p:custDataLst>
            </p:nvPr>
          </p:nvSpPr>
          <p:spPr>
            <a:xfrm>
              <a:off x="1016000" y="1341120"/>
              <a:ext cx="3032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A) </a:t>
              </a:r>
            </a:p>
          </p:txBody>
        </p:sp>
        <p:sp>
          <p:nvSpPr>
            <p:cNvPr id="5" name="mmprod_s1_1021"/>
            <p:cNvSpPr txBox="1"/>
            <p:nvPr>
              <p:custDataLst>
                <p:tags r:id="rId27"/>
              </p:custDataLst>
            </p:nvPr>
          </p:nvSpPr>
          <p:spPr>
            <a:xfrm>
              <a:off x="1320800" y="1341120"/>
              <a:ext cx="50444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a:t>Administrators and Supervisors only</a:t>
              </a:r>
            </a:p>
          </p:txBody>
        </p:sp>
        <p:pic>
          <p:nvPicPr>
            <p:cNvPr id="3" name="mmprod_answer_input10209"/>
            <p:cNvPicPr>
              <a:picLocks noChangeAspect="1"/>
            </p:cNvPicPr>
            <p:nvPr>
              <p:custDataLst>
                <p:tags r:id="rId28"/>
              </p:custDataLst>
            </p:nvPr>
          </p:nvPicPr>
          <p:blipFill>
            <a:blip r:embed="rId34" cstate="print">
              <a:extLst>
                <a:ext uri="{28A0092B-C50C-407E-A947-70E740481C1C}">
                  <a14:useLocalDpi xmlns:a14="http://schemas.microsoft.com/office/drawing/2010/main" val="0"/>
                </a:ext>
              </a:extLst>
            </a:blip>
            <a:stretch>
              <a:fillRect/>
            </a:stretch>
          </p:blipFill>
          <p:spPr>
            <a:xfrm>
              <a:off x="641350" y="1376019"/>
              <a:ext cx="205646" cy="204522"/>
            </a:xfrm>
            <a:prstGeom prst="rect">
              <a:avLst/>
            </a:prstGeom>
          </p:spPr>
        </p:pic>
      </p:grpSp>
      <p:grpSp>
        <p:nvGrpSpPr>
          <p:cNvPr id="8" name="mmprod_answer10211"/>
          <p:cNvGrpSpPr/>
          <p:nvPr>
            <p:custDataLst>
              <p:tags r:id="rId14"/>
            </p:custDataLst>
          </p:nvPr>
        </p:nvGrpSpPr>
        <p:grpSpPr>
          <a:xfrm>
            <a:off x="641350" y="1788160"/>
            <a:ext cx="5723890" cy="274320"/>
            <a:chOff x="641350" y="1788160"/>
            <a:chExt cx="5723890" cy="274320"/>
          </a:xfrm>
        </p:grpSpPr>
        <p:sp>
          <p:nvSpPr>
            <p:cNvPr id="9" name="mmprod_s2_1042"/>
            <p:cNvSpPr txBox="1"/>
            <p:nvPr>
              <p:custDataLst>
                <p:tags r:id="rId23"/>
              </p:custDataLst>
            </p:nvPr>
          </p:nvSpPr>
          <p:spPr>
            <a:xfrm>
              <a:off x="1016000" y="1788160"/>
              <a:ext cx="31908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B) </a:t>
              </a:r>
            </a:p>
          </p:txBody>
        </p:sp>
        <p:sp>
          <p:nvSpPr>
            <p:cNvPr id="10" name="mmprod_s1_1022"/>
            <p:cNvSpPr txBox="1"/>
            <p:nvPr>
              <p:custDataLst>
                <p:tags r:id="rId24"/>
              </p:custDataLst>
            </p:nvPr>
          </p:nvSpPr>
          <p:spPr>
            <a:xfrm>
              <a:off x="1333500" y="1788160"/>
              <a:ext cx="50317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a:t>Custodial staff</a:t>
              </a:r>
            </a:p>
          </p:txBody>
        </p:sp>
        <p:pic>
          <p:nvPicPr>
            <p:cNvPr id="7" name="mmprod_answer_input10211"/>
            <p:cNvPicPr>
              <a:picLocks noChangeAspect="1"/>
            </p:cNvPicPr>
            <p:nvPr>
              <p:custDataLst>
                <p:tags r:id="rId25"/>
              </p:custDataLst>
            </p:nvPr>
          </p:nvPicPr>
          <p:blipFill>
            <a:blip r:embed="rId34" cstate="print">
              <a:extLst>
                <a:ext uri="{28A0092B-C50C-407E-A947-70E740481C1C}">
                  <a14:useLocalDpi xmlns:a14="http://schemas.microsoft.com/office/drawing/2010/main" val="0"/>
                </a:ext>
              </a:extLst>
            </a:blip>
            <a:stretch>
              <a:fillRect/>
            </a:stretch>
          </p:blipFill>
          <p:spPr>
            <a:xfrm>
              <a:off x="641350" y="1823059"/>
              <a:ext cx="205646" cy="204522"/>
            </a:xfrm>
            <a:prstGeom prst="rect">
              <a:avLst/>
            </a:prstGeom>
          </p:spPr>
        </p:pic>
      </p:grpSp>
      <p:grpSp>
        <p:nvGrpSpPr>
          <p:cNvPr id="12" name="mmprod_answer10213"/>
          <p:cNvGrpSpPr/>
          <p:nvPr>
            <p:custDataLst>
              <p:tags r:id="rId15"/>
            </p:custDataLst>
          </p:nvPr>
        </p:nvGrpSpPr>
        <p:grpSpPr>
          <a:xfrm>
            <a:off x="641350" y="2235200"/>
            <a:ext cx="5723890" cy="274320"/>
            <a:chOff x="641350" y="2235200"/>
            <a:chExt cx="5723890" cy="274320"/>
          </a:xfrm>
        </p:grpSpPr>
        <p:sp>
          <p:nvSpPr>
            <p:cNvPr id="14" name="mmprod_s2_1043"/>
            <p:cNvSpPr txBox="1"/>
            <p:nvPr>
              <p:custDataLst>
                <p:tags r:id="rId20"/>
              </p:custDataLst>
            </p:nvPr>
          </p:nvSpPr>
          <p:spPr>
            <a:xfrm>
              <a:off x="1016000" y="2235200"/>
              <a:ext cx="31273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C) </a:t>
              </a:r>
            </a:p>
          </p:txBody>
        </p:sp>
        <p:sp>
          <p:nvSpPr>
            <p:cNvPr id="15" name="mmprod_s1_1023"/>
            <p:cNvSpPr txBox="1"/>
            <p:nvPr>
              <p:custDataLst>
                <p:tags r:id="rId21"/>
              </p:custDataLst>
            </p:nvPr>
          </p:nvSpPr>
          <p:spPr>
            <a:xfrm>
              <a:off x="1333500" y="2235200"/>
              <a:ext cx="50317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a:t>All workers</a:t>
              </a:r>
            </a:p>
          </p:txBody>
        </p:sp>
        <p:pic>
          <p:nvPicPr>
            <p:cNvPr id="11" name="mmprod_answer_input10213"/>
            <p:cNvPicPr>
              <a:picLocks noChangeAspect="1"/>
            </p:cNvPicPr>
            <p:nvPr>
              <p:custDataLst>
                <p:tags r:id="rId22"/>
              </p:custDataLst>
            </p:nvPr>
          </p:nvPicPr>
          <p:blipFill>
            <a:blip r:embed="rId35" cstate="print">
              <a:extLst>
                <a:ext uri="{28A0092B-C50C-407E-A947-70E740481C1C}">
                  <a14:useLocalDpi xmlns:a14="http://schemas.microsoft.com/office/drawing/2010/main" val="0"/>
                </a:ext>
              </a:extLst>
            </a:blip>
            <a:stretch>
              <a:fillRect/>
            </a:stretch>
          </p:blipFill>
          <p:spPr>
            <a:xfrm>
              <a:off x="641350" y="2270099"/>
              <a:ext cx="205646" cy="204522"/>
            </a:xfrm>
            <a:prstGeom prst="rect">
              <a:avLst/>
            </a:prstGeom>
          </p:spPr>
        </p:pic>
      </p:grpSp>
      <p:grpSp>
        <p:nvGrpSpPr>
          <p:cNvPr id="16" name="mmprod_answer10215"/>
          <p:cNvGrpSpPr/>
          <p:nvPr>
            <p:custDataLst>
              <p:tags r:id="rId16"/>
            </p:custDataLst>
          </p:nvPr>
        </p:nvGrpSpPr>
        <p:grpSpPr>
          <a:xfrm>
            <a:off x="641350" y="2682240"/>
            <a:ext cx="5723890" cy="274320"/>
            <a:chOff x="641350" y="2682240"/>
            <a:chExt cx="5723890" cy="274320"/>
          </a:xfrm>
        </p:grpSpPr>
        <p:sp>
          <p:nvSpPr>
            <p:cNvPr id="19" name="mmprod_s2_1044"/>
            <p:cNvSpPr txBox="1"/>
            <p:nvPr>
              <p:custDataLst>
                <p:tags r:id="rId17"/>
              </p:custDataLst>
            </p:nvPr>
          </p:nvSpPr>
          <p:spPr>
            <a:xfrm>
              <a:off x="1016000" y="2682240"/>
              <a:ext cx="3286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D) </a:t>
              </a:r>
            </a:p>
          </p:txBody>
        </p:sp>
        <p:sp>
          <p:nvSpPr>
            <p:cNvPr id="20" name="mmprod_s1_1024"/>
            <p:cNvSpPr txBox="1"/>
            <p:nvPr>
              <p:custDataLst>
                <p:tags r:id="rId18"/>
              </p:custDataLst>
            </p:nvPr>
          </p:nvSpPr>
          <p:spPr>
            <a:xfrm>
              <a:off x="1346200" y="2682240"/>
              <a:ext cx="50190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a:t>Facilities Services Department</a:t>
              </a:r>
            </a:p>
          </p:txBody>
        </p:sp>
        <p:pic>
          <p:nvPicPr>
            <p:cNvPr id="13" name="mmprod_answer_input10215"/>
            <p:cNvPicPr>
              <a:picLocks noChangeAspect="1"/>
            </p:cNvPicPr>
            <p:nvPr>
              <p:custDataLst>
                <p:tags r:id="rId19"/>
              </p:custDataLst>
            </p:nvPr>
          </p:nvPicPr>
          <p:blipFill>
            <a:blip r:embed="rId34" cstate="print">
              <a:extLst>
                <a:ext uri="{28A0092B-C50C-407E-A947-70E740481C1C}">
                  <a14:useLocalDpi xmlns:a14="http://schemas.microsoft.com/office/drawing/2010/main" val="0"/>
                </a:ext>
              </a:extLst>
            </a:blip>
            <a:stretch>
              <a:fillRect/>
            </a:stretch>
          </p:blipFill>
          <p:spPr>
            <a:xfrm>
              <a:off x="641350" y="2717139"/>
              <a:ext cx="205646" cy="204522"/>
            </a:xfrm>
            <a:prstGeom prst="rect">
              <a:avLst/>
            </a:prstGeom>
          </p:spPr>
        </p:pic>
      </p:grpSp>
    </p:spTree>
    <p:custDataLst>
      <p:tags r:id="rId1"/>
    </p:custDataLst>
    <p:extLst>
      <p:ext uri="{BB962C8B-B14F-4D97-AF65-F5344CB8AC3E}">
        <p14:creationId xmlns:p14="http://schemas.microsoft.com/office/powerpoint/2010/main" val="19991308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mprod_title"/>
          <p:cNvSpPr>
            <a:spLocks noGrp="1"/>
          </p:cNvSpPr>
          <p:nvPr>
            <p:ph type="title"/>
            <p:custDataLst>
              <p:tags r:id="rId2"/>
            </p:custDataLst>
          </p:nvPr>
        </p:nvSpPr>
        <p:spPr>
          <a:xfrm>
            <a:off x="457200" y="274638"/>
            <a:ext cx="8229600" cy="944562"/>
          </a:xfrm>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wrap="square" lIns="0" tIns="0" rIns="0" bIns="0">
            <a:noAutofit/>
          </a:bodyPr>
          <a:lstStyle/>
          <a:p>
            <a:r>
              <a:rPr lang="en-CA" sz="3900"/>
              <a:t>How often must an MSDS be updated?</a:t>
            </a:r>
            <a:endParaRPr lang="en-US" sz="3900"/>
          </a:p>
        </p:txBody>
      </p:sp>
      <p:sp>
        <p:nvSpPr>
          <p:cNvPr id="23" name="mmprod_feedback_7000"/>
          <p:cNvSpPr/>
          <p:nvPr>
            <p:custDataLst>
              <p:tags r:id="rId3"/>
            </p:custDataLst>
          </p:nvPr>
        </p:nvSpPr>
        <p:spPr>
          <a:xfrm>
            <a:off x="8686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Correct - Click anywhere to continue</a:t>
            </a:r>
          </a:p>
        </p:txBody>
      </p:sp>
      <p:sp>
        <p:nvSpPr>
          <p:cNvPr id="24" name="mmprod_feedback_7002"/>
          <p:cNvSpPr/>
          <p:nvPr>
            <p:custDataLst>
              <p:tags r:id="rId4"/>
            </p:custDataLst>
          </p:nvPr>
        </p:nvSpPr>
        <p:spPr>
          <a:xfrm>
            <a:off x="49834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Incorrect - Click anywhere to continue</a:t>
            </a:r>
          </a:p>
        </p:txBody>
      </p:sp>
      <p:sp>
        <p:nvSpPr>
          <p:cNvPr id="25" name="mmprod_feedback_7009"/>
          <p:cNvSpPr/>
          <p:nvPr>
            <p:custDataLst>
              <p:tags r:id="rId5"/>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You answered this correctly!</a:t>
            </a:r>
          </a:p>
        </p:txBody>
      </p:sp>
      <p:sp>
        <p:nvSpPr>
          <p:cNvPr id="26" name="mmprod_feedback_7006"/>
          <p:cNvSpPr/>
          <p:nvPr>
            <p:custDataLst>
              <p:tags r:id="rId6"/>
            </p:custDataLst>
          </p:nvPr>
        </p:nvSpPr>
        <p:spPr>
          <a:xfrm>
            <a:off x="2514600" y="495299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a:latin typeface="Franklin Gothic Medium"/>
              </a:rPr>
              <a:t>Your answer:</a:t>
            </a:r>
          </a:p>
        </p:txBody>
      </p:sp>
      <p:sp>
        <p:nvSpPr>
          <p:cNvPr id="27" name="mmprod_feedback_7010"/>
          <p:cNvSpPr/>
          <p:nvPr>
            <p:custDataLst>
              <p:tags r:id="rId7"/>
            </p:custDataLst>
          </p:nvPr>
        </p:nvSpPr>
        <p:spPr>
          <a:xfrm>
            <a:off x="2514600" y="568451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a:latin typeface="Franklin Gothic Medium"/>
              </a:rPr>
              <a:t>The correct answer is:</a:t>
            </a:r>
          </a:p>
        </p:txBody>
      </p:sp>
      <p:sp>
        <p:nvSpPr>
          <p:cNvPr id="28" name="mmprod_feedback_7011"/>
          <p:cNvSpPr/>
          <p:nvPr>
            <p:custDataLst>
              <p:tags r:id="rId8"/>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You did not answer this question completely</a:t>
            </a:r>
          </a:p>
        </p:txBody>
      </p:sp>
      <p:sp>
        <p:nvSpPr>
          <p:cNvPr id="29" name="mmprod_feedback_7007"/>
          <p:cNvSpPr/>
          <p:nvPr>
            <p:custDataLst>
              <p:tags r:id="rId9"/>
            </p:custDataLst>
          </p:nvPr>
        </p:nvSpPr>
        <p:spPr>
          <a:xfrm>
            <a:off x="2679192" y="5647943"/>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You must answer the question before continuing</a:t>
            </a:r>
          </a:p>
        </p:txBody>
      </p:sp>
      <p:grpSp>
        <p:nvGrpSpPr>
          <p:cNvPr id="32" name="mmprod_Button104"/>
          <p:cNvGrpSpPr/>
          <p:nvPr>
            <p:custDataLst>
              <p:tags r:id="rId10"/>
            </p:custDataLst>
          </p:nvPr>
        </p:nvGrpSpPr>
        <p:grpSpPr>
          <a:xfrm>
            <a:off x="6306820" y="5733287"/>
            <a:ext cx="1145540" cy="438912"/>
            <a:chOff x="6306820" y="5733287"/>
            <a:chExt cx="1145540" cy="438912"/>
          </a:xfrm>
        </p:grpSpPr>
        <p:sp>
          <p:nvSpPr>
            <p:cNvPr id="30" name="mmprod_ButtonShape104"/>
            <p:cNvSpPr/>
            <p:nvPr>
              <p:custDataLst>
                <p:tags r:id="rId31"/>
              </p:custDataLst>
            </p:nvPr>
          </p:nvSpPr>
          <p:spPr>
            <a:xfrm>
              <a:off x="6306820" y="5733287"/>
              <a:ext cx="1145540" cy="438912"/>
            </a:xfrm>
            <a:prstGeom prst="roundRect">
              <a:avLst/>
            </a:prstGeom>
            <a:solidFill>
              <a:schemeClr val="accent1"/>
            </a:solidFill>
            <a:ln w="15875" cap="flat" cmpd="sng" algn="ctr">
              <a:solidFill>
                <a:schemeClr val="accent1">
                  <a:shade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1" name="mmprod_ButtonText105"/>
            <p:cNvSpPr/>
            <p:nvPr>
              <p:custDataLst>
                <p:tags r:id="rId32"/>
              </p:custDataLst>
            </p:nvPr>
          </p:nvSpPr>
          <p:spPr>
            <a:xfrm>
              <a:off x="6332220" y="5758687"/>
              <a:ext cx="1094740" cy="388112"/>
            </a:xfrm>
            <a:prstGeom prst="roundRect">
              <a:avLst/>
            </a:prstGeom>
            <a:solidFill>
              <a:schemeClr val="accent1"/>
            </a:solidFill>
            <a:ln w="15875" cap="flat" cmpd="sng" algn="ctr">
              <a:solidFill>
                <a:schemeClr val="accent1">
                  <a:shade val="50000"/>
                </a:schemeClr>
              </a:solidFill>
              <a:prstDash val="solid"/>
            </a:ln>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a:solidFill>
                    <a:srgbClr val="2B333C"/>
                  </a:solidFill>
                  <a:latin typeface="Franklin Gothic Medium"/>
                </a:rPr>
                <a:t>Submit</a:t>
              </a:r>
            </a:p>
          </p:txBody>
        </p:sp>
      </p:grpSp>
      <p:grpSp>
        <p:nvGrpSpPr>
          <p:cNvPr id="35" name="mmprod_Button106"/>
          <p:cNvGrpSpPr/>
          <p:nvPr>
            <p:custDataLst>
              <p:tags r:id="rId11"/>
            </p:custDataLst>
          </p:nvPr>
        </p:nvGrpSpPr>
        <p:grpSpPr>
          <a:xfrm>
            <a:off x="7541260" y="5733287"/>
            <a:ext cx="1145540" cy="438912"/>
            <a:chOff x="7541260" y="5733287"/>
            <a:chExt cx="1145540" cy="438912"/>
          </a:xfrm>
        </p:grpSpPr>
        <p:sp>
          <p:nvSpPr>
            <p:cNvPr id="33" name="mmprod_ButtonShape106"/>
            <p:cNvSpPr/>
            <p:nvPr>
              <p:custDataLst>
                <p:tags r:id="rId29"/>
              </p:custDataLst>
            </p:nvPr>
          </p:nvSpPr>
          <p:spPr>
            <a:xfrm>
              <a:off x="7541260" y="5733287"/>
              <a:ext cx="1145540" cy="438912"/>
            </a:xfrm>
            <a:prstGeom prst="roundRect">
              <a:avLst/>
            </a:prstGeom>
            <a:solidFill>
              <a:schemeClr val="accent1"/>
            </a:solidFill>
            <a:ln w="15875" cap="flat" cmpd="sng" algn="ctr">
              <a:solidFill>
                <a:schemeClr val="accent1">
                  <a:shade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4" name="mmprod_ButtonText107"/>
            <p:cNvSpPr/>
            <p:nvPr>
              <p:custDataLst>
                <p:tags r:id="rId30"/>
              </p:custDataLst>
            </p:nvPr>
          </p:nvSpPr>
          <p:spPr>
            <a:xfrm>
              <a:off x="7566660" y="5758687"/>
              <a:ext cx="1094740" cy="388112"/>
            </a:xfrm>
            <a:prstGeom prst="roundRect">
              <a:avLst/>
            </a:prstGeom>
            <a:solidFill>
              <a:schemeClr val="accent1"/>
            </a:solidFill>
            <a:ln w="15875" cap="flat" cmpd="sng" algn="ctr">
              <a:solidFill>
                <a:schemeClr val="accent1">
                  <a:shade val="50000"/>
                </a:schemeClr>
              </a:solidFill>
              <a:prstDash val="solid"/>
            </a:ln>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a:solidFill>
                    <a:srgbClr val="2B333C"/>
                  </a:solidFill>
                  <a:latin typeface="Franklin Gothic Medium"/>
                </a:rPr>
                <a:t>Clear</a:t>
              </a:r>
            </a:p>
          </p:txBody>
        </p:sp>
      </p:grpSp>
      <p:sp>
        <p:nvSpPr>
          <p:cNvPr id="40" name="mmprod_feedback_7004"/>
          <p:cNvSpPr/>
          <p:nvPr>
            <p:custDataLst>
              <p:tags r:id="rId12"/>
            </p:custDataLst>
          </p:nvPr>
        </p:nvSpPr>
        <p:spPr>
          <a:xfrm>
            <a:off x="2596896" y="5483351"/>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Try again</a:t>
            </a:r>
          </a:p>
        </p:txBody>
      </p:sp>
      <p:grpSp>
        <p:nvGrpSpPr>
          <p:cNvPr id="6" name="mmprod_answer10221"/>
          <p:cNvGrpSpPr/>
          <p:nvPr>
            <p:custDataLst>
              <p:tags r:id="rId13"/>
            </p:custDataLst>
          </p:nvPr>
        </p:nvGrpSpPr>
        <p:grpSpPr>
          <a:xfrm>
            <a:off x="641350" y="1341120"/>
            <a:ext cx="5723890" cy="548640"/>
            <a:chOff x="641350" y="1341120"/>
            <a:chExt cx="5723890" cy="548640"/>
          </a:xfrm>
        </p:grpSpPr>
        <p:sp>
          <p:nvSpPr>
            <p:cNvPr id="4" name="mmprod_s2_1041"/>
            <p:cNvSpPr txBox="1"/>
            <p:nvPr>
              <p:custDataLst>
                <p:tags r:id="rId26"/>
              </p:custDataLst>
            </p:nvPr>
          </p:nvSpPr>
          <p:spPr>
            <a:xfrm>
              <a:off x="1016000" y="1341120"/>
              <a:ext cx="3032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A) </a:t>
              </a:r>
            </a:p>
          </p:txBody>
        </p:sp>
        <p:sp>
          <p:nvSpPr>
            <p:cNvPr id="5" name="mmprod_s1_1021"/>
            <p:cNvSpPr txBox="1"/>
            <p:nvPr>
              <p:custDataLst>
                <p:tags r:id="rId27"/>
              </p:custDataLst>
            </p:nvPr>
          </p:nvSpPr>
          <p:spPr>
            <a:xfrm>
              <a:off x="1320800" y="1341120"/>
              <a:ext cx="5044440" cy="54864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CA"/>
                <a:t>Every year and as soon as new information on a product is available</a:t>
              </a:r>
              <a:endParaRPr lang="en-US"/>
            </a:p>
          </p:txBody>
        </p:sp>
        <p:pic>
          <p:nvPicPr>
            <p:cNvPr id="3" name="mmprod_answer_input10221"/>
            <p:cNvPicPr>
              <a:picLocks noChangeAspect="1"/>
            </p:cNvPicPr>
            <p:nvPr>
              <p:custDataLst>
                <p:tags r:id="rId28"/>
              </p:custDataLst>
            </p:nvPr>
          </p:nvPicPr>
          <p:blipFill>
            <a:blip r:embed="rId34" cstate="print">
              <a:extLst>
                <a:ext uri="{28A0092B-C50C-407E-A947-70E740481C1C}">
                  <a14:useLocalDpi xmlns:a14="http://schemas.microsoft.com/office/drawing/2010/main" val="0"/>
                </a:ext>
              </a:extLst>
            </a:blip>
            <a:stretch>
              <a:fillRect/>
            </a:stretch>
          </p:blipFill>
          <p:spPr>
            <a:xfrm>
              <a:off x="641350" y="1376019"/>
              <a:ext cx="205646" cy="204522"/>
            </a:xfrm>
            <a:prstGeom prst="rect">
              <a:avLst/>
            </a:prstGeom>
          </p:spPr>
        </p:pic>
      </p:grpSp>
      <p:grpSp>
        <p:nvGrpSpPr>
          <p:cNvPr id="8" name="mmprod_answer10223"/>
          <p:cNvGrpSpPr/>
          <p:nvPr>
            <p:custDataLst>
              <p:tags r:id="rId14"/>
            </p:custDataLst>
          </p:nvPr>
        </p:nvGrpSpPr>
        <p:grpSpPr>
          <a:xfrm>
            <a:off x="641350" y="2062480"/>
            <a:ext cx="5723890" cy="548640"/>
            <a:chOff x="641350" y="2062480"/>
            <a:chExt cx="5723890" cy="548640"/>
          </a:xfrm>
        </p:grpSpPr>
        <p:sp>
          <p:nvSpPr>
            <p:cNvPr id="9" name="mmprod_s2_1042"/>
            <p:cNvSpPr txBox="1"/>
            <p:nvPr>
              <p:custDataLst>
                <p:tags r:id="rId23"/>
              </p:custDataLst>
            </p:nvPr>
          </p:nvSpPr>
          <p:spPr>
            <a:xfrm>
              <a:off x="1016000" y="2062480"/>
              <a:ext cx="31908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B) </a:t>
              </a:r>
            </a:p>
          </p:txBody>
        </p:sp>
        <p:sp>
          <p:nvSpPr>
            <p:cNvPr id="10" name="mmprod_s1_1022"/>
            <p:cNvSpPr txBox="1"/>
            <p:nvPr>
              <p:custDataLst>
                <p:tags r:id="rId24"/>
              </p:custDataLst>
            </p:nvPr>
          </p:nvSpPr>
          <p:spPr>
            <a:xfrm>
              <a:off x="1333500" y="2062480"/>
              <a:ext cx="5031740" cy="54864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CA"/>
                <a:t>Every 2 years and as soon as new information on a product is available</a:t>
              </a:r>
              <a:endParaRPr lang="en-US"/>
            </a:p>
          </p:txBody>
        </p:sp>
        <p:pic>
          <p:nvPicPr>
            <p:cNvPr id="7" name="mmprod_answer_input10223"/>
            <p:cNvPicPr>
              <a:picLocks noChangeAspect="1"/>
            </p:cNvPicPr>
            <p:nvPr>
              <p:custDataLst>
                <p:tags r:id="rId25"/>
              </p:custDataLst>
            </p:nvPr>
          </p:nvPicPr>
          <p:blipFill>
            <a:blip r:embed="rId34" cstate="print">
              <a:extLst>
                <a:ext uri="{28A0092B-C50C-407E-A947-70E740481C1C}">
                  <a14:useLocalDpi xmlns:a14="http://schemas.microsoft.com/office/drawing/2010/main" val="0"/>
                </a:ext>
              </a:extLst>
            </a:blip>
            <a:stretch>
              <a:fillRect/>
            </a:stretch>
          </p:blipFill>
          <p:spPr>
            <a:xfrm>
              <a:off x="641350" y="2097379"/>
              <a:ext cx="205646" cy="204522"/>
            </a:xfrm>
            <a:prstGeom prst="rect">
              <a:avLst/>
            </a:prstGeom>
          </p:spPr>
        </p:pic>
      </p:grpSp>
      <p:grpSp>
        <p:nvGrpSpPr>
          <p:cNvPr id="12" name="mmprod_answer10225"/>
          <p:cNvGrpSpPr/>
          <p:nvPr>
            <p:custDataLst>
              <p:tags r:id="rId15"/>
            </p:custDataLst>
          </p:nvPr>
        </p:nvGrpSpPr>
        <p:grpSpPr>
          <a:xfrm>
            <a:off x="641350" y="2783840"/>
            <a:ext cx="5723890" cy="548640"/>
            <a:chOff x="641350" y="2783840"/>
            <a:chExt cx="5723890" cy="548640"/>
          </a:xfrm>
        </p:grpSpPr>
        <p:sp>
          <p:nvSpPr>
            <p:cNvPr id="14" name="mmprod_s2_1043"/>
            <p:cNvSpPr txBox="1"/>
            <p:nvPr>
              <p:custDataLst>
                <p:tags r:id="rId20"/>
              </p:custDataLst>
            </p:nvPr>
          </p:nvSpPr>
          <p:spPr>
            <a:xfrm>
              <a:off x="1016000" y="2783840"/>
              <a:ext cx="31273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C) </a:t>
              </a:r>
            </a:p>
          </p:txBody>
        </p:sp>
        <p:sp>
          <p:nvSpPr>
            <p:cNvPr id="15" name="mmprod_s1_1023"/>
            <p:cNvSpPr txBox="1"/>
            <p:nvPr>
              <p:custDataLst>
                <p:tags r:id="rId21"/>
              </p:custDataLst>
            </p:nvPr>
          </p:nvSpPr>
          <p:spPr>
            <a:xfrm>
              <a:off x="1333500" y="2783840"/>
              <a:ext cx="5031740" cy="54864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CA"/>
                <a:t>Every 3 years and as soon as new information on a product is available</a:t>
              </a:r>
              <a:endParaRPr lang="en-US"/>
            </a:p>
          </p:txBody>
        </p:sp>
        <p:pic>
          <p:nvPicPr>
            <p:cNvPr id="11" name="mmprod_answer_input10225"/>
            <p:cNvPicPr>
              <a:picLocks noChangeAspect="1"/>
            </p:cNvPicPr>
            <p:nvPr>
              <p:custDataLst>
                <p:tags r:id="rId22"/>
              </p:custDataLst>
            </p:nvPr>
          </p:nvPicPr>
          <p:blipFill>
            <a:blip r:embed="rId35" cstate="print">
              <a:extLst>
                <a:ext uri="{28A0092B-C50C-407E-A947-70E740481C1C}">
                  <a14:useLocalDpi xmlns:a14="http://schemas.microsoft.com/office/drawing/2010/main" val="0"/>
                </a:ext>
              </a:extLst>
            </a:blip>
            <a:stretch>
              <a:fillRect/>
            </a:stretch>
          </p:blipFill>
          <p:spPr>
            <a:xfrm>
              <a:off x="641350" y="2818739"/>
              <a:ext cx="205646" cy="204522"/>
            </a:xfrm>
            <a:prstGeom prst="rect">
              <a:avLst/>
            </a:prstGeom>
          </p:spPr>
        </p:pic>
      </p:grpSp>
      <p:grpSp>
        <p:nvGrpSpPr>
          <p:cNvPr id="16" name="mmprod_answer10227"/>
          <p:cNvGrpSpPr/>
          <p:nvPr>
            <p:custDataLst>
              <p:tags r:id="rId16"/>
            </p:custDataLst>
          </p:nvPr>
        </p:nvGrpSpPr>
        <p:grpSpPr>
          <a:xfrm>
            <a:off x="641350" y="3505200"/>
            <a:ext cx="5723890" cy="274320"/>
            <a:chOff x="641350" y="3505200"/>
            <a:chExt cx="5723890" cy="274320"/>
          </a:xfrm>
        </p:grpSpPr>
        <p:sp>
          <p:nvSpPr>
            <p:cNvPr id="19" name="mmprod_s2_1044"/>
            <p:cNvSpPr txBox="1"/>
            <p:nvPr>
              <p:custDataLst>
                <p:tags r:id="rId17"/>
              </p:custDataLst>
            </p:nvPr>
          </p:nvSpPr>
          <p:spPr>
            <a:xfrm>
              <a:off x="1016000" y="3505200"/>
              <a:ext cx="3286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D) </a:t>
              </a:r>
            </a:p>
          </p:txBody>
        </p:sp>
        <p:sp>
          <p:nvSpPr>
            <p:cNvPr id="20" name="mmprod_s1_1024"/>
            <p:cNvSpPr txBox="1"/>
            <p:nvPr>
              <p:custDataLst>
                <p:tags r:id="rId18"/>
              </p:custDataLst>
            </p:nvPr>
          </p:nvSpPr>
          <p:spPr>
            <a:xfrm>
              <a:off x="1346200" y="3505200"/>
              <a:ext cx="50190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a:t>Once a month</a:t>
              </a:r>
            </a:p>
          </p:txBody>
        </p:sp>
        <p:pic>
          <p:nvPicPr>
            <p:cNvPr id="13" name="mmprod_answer_input10227"/>
            <p:cNvPicPr>
              <a:picLocks noChangeAspect="1"/>
            </p:cNvPicPr>
            <p:nvPr>
              <p:custDataLst>
                <p:tags r:id="rId19"/>
              </p:custDataLst>
            </p:nvPr>
          </p:nvPicPr>
          <p:blipFill>
            <a:blip r:embed="rId34" cstate="print">
              <a:extLst>
                <a:ext uri="{28A0092B-C50C-407E-A947-70E740481C1C}">
                  <a14:useLocalDpi xmlns:a14="http://schemas.microsoft.com/office/drawing/2010/main" val="0"/>
                </a:ext>
              </a:extLst>
            </a:blip>
            <a:stretch>
              <a:fillRect/>
            </a:stretch>
          </p:blipFill>
          <p:spPr>
            <a:xfrm>
              <a:off x="641350" y="3540099"/>
              <a:ext cx="205646" cy="204522"/>
            </a:xfrm>
            <a:prstGeom prst="rect">
              <a:avLst/>
            </a:prstGeom>
          </p:spPr>
        </p:pic>
      </p:grpSp>
    </p:spTree>
    <p:custDataLst>
      <p:tags r:id="rId1"/>
    </p:custDataLst>
    <p:extLst>
      <p:ext uri="{BB962C8B-B14F-4D97-AF65-F5344CB8AC3E}">
        <p14:creationId xmlns:p14="http://schemas.microsoft.com/office/powerpoint/2010/main" val="204246005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mprod_title"/>
          <p:cNvSpPr>
            <a:spLocks noGrp="1"/>
          </p:cNvSpPr>
          <p:nvPr>
            <p:ph type="title"/>
            <p:custDataLst>
              <p:tags r:id="rId2"/>
            </p:custDataLst>
          </p:nvPr>
        </p:nvSpPr>
        <p:spPr>
          <a:xfrm>
            <a:off x="457200" y="274638"/>
            <a:ext cx="8229600" cy="944562"/>
          </a:xfrm>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wrap="square" lIns="0" tIns="0" rIns="0" bIns="0">
            <a:noAutofit/>
          </a:bodyPr>
          <a:lstStyle/>
          <a:p>
            <a:r>
              <a:rPr lang="en-CA" sz="3000"/>
              <a:t>There are seven types of information on a supplier label. What answer below is false?</a:t>
            </a:r>
            <a:endParaRPr lang="en-US" sz="3000"/>
          </a:p>
        </p:txBody>
      </p:sp>
      <p:sp>
        <p:nvSpPr>
          <p:cNvPr id="23" name="mmprod_feedback_7000"/>
          <p:cNvSpPr/>
          <p:nvPr>
            <p:custDataLst>
              <p:tags r:id="rId3"/>
            </p:custDataLst>
          </p:nvPr>
        </p:nvSpPr>
        <p:spPr>
          <a:xfrm>
            <a:off x="8686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Correct - Click anywhere to continue</a:t>
            </a:r>
          </a:p>
        </p:txBody>
      </p:sp>
      <p:sp>
        <p:nvSpPr>
          <p:cNvPr id="24" name="mmprod_feedback_7002"/>
          <p:cNvSpPr/>
          <p:nvPr>
            <p:custDataLst>
              <p:tags r:id="rId4"/>
            </p:custDataLst>
          </p:nvPr>
        </p:nvSpPr>
        <p:spPr>
          <a:xfrm>
            <a:off x="49834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Incorrect - Click anywhere to continue</a:t>
            </a:r>
          </a:p>
        </p:txBody>
      </p:sp>
      <p:sp>
        <p:nvSpPr>
          <p:cNvPr id="25" name="mmprod_feedback_7009"/>
          <p:cNvSpPr/>
          <p:nvPr>
            <p:custDataLst>
              <p:tags r:id="rId5"/>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You answered this correctly!</a:t>
            </a:r>
          </a:p>
        </p:txBody>
      </p:sp>
      <p:sp>
        <p:nvSpPr>
          <p:cNvPr id="26" name="mmprod_feedback_7006"/>
          <p:cNvSpPr/>
          <p:nvPr>
            <p:custDataLst>
              <p:tags r:id="rId6"/>
            </p:custDataLst>
          </p:nvPr>
        </p:nvSpPr>
        <p:spPr>
          <a:xfrm>
            <a:off x="2514600" y="495299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a:latin typeface="Franklin Gothic Medium"/>
              </a:rPr>
              <a:t>Your answer:</a:t>
            </a:r>
          </a:p>
        </p:txBody>
      </p:sp>
      <p:sp>
        <p:nvSpPr>
          <p:cNvPr id="27" name="mmprod_feedback_7010"/>
          <p:cNvSpPr/>
          <p:nvPr>
            <p:custDataLst>
              <p:tags r:id="rId7"/>
            </p:custDataLst>
          </p:nvPr>
        </p:nvSpPr>
        <p:spPr>
          <a:xfrm>
            <a:off x="2514600" y="568451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a:latin typeface="Franklin Gothic Medium"/>
              </a:rPr>
              <a:t>The correct answer is:</a:t>
            </a:r>
          </a:p>
        </p:txBody>
      </p:sp>
      <p:sp>
        <p:nvSpPr>
          <p:cNvPr id="28" name="mmprod_feedback_7011"/>
          <p:cNvSpPr/>
          <p:nvPr>
            <p:custDataLst>
              <p:tags r:id="rId8"/>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You did not answer this question completely</a:t>
            </a:r>
          </a:p>
        </p:txBody>
      </p:sp>
      <p:sp>
        <p:nvSpPr>
          <p:cNvPr id="29" name="mmprod_feedback_7007"/>
          <p:cNvSpPr/>
          <p:nvPr>
            <p:custDataLst>
              <p:tags r:id="rId9"/>
            </p:custDataLst>
          </p:nvPr>
        </p:nvSpPr>
        <p:spPr>
          <a:xfrm>
            <a:off x="2679192" y="5647943"/>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You must answer the question before continuing</a:t>
            </a:r>
          </a:p>
        </p:txBody>
      </p:sp>
      <p:grpSp>
        <p:nvGrpSpPr>
          <p:cNvPr id="32" name="mmprod_Button104"/>
          <p:cNvGrpSpPr/>
          <p:nvPr>
            <p:custDataLst>
              <p:tags r:id="rId10"/>
            </p:custDataLst>
          </p:nvPr>
        </p:nvGrpSpPr>
        <p:grpSpPr>
          <a:xfrm>
            <a:off x="6306820" y="5733287"/>
            <a:ext cx="1145540" cy="438912"/>
            <a:chOff x="6306820" y="5733287"/>
            <a:chExt cx="1145540" cy="438912"/>
          </a:xfrm>
        </p:grpSpPr>
        <p:sp>
          <p:nvSpPr>
            <p:cNvPr id="30" name="mmprod_ButtonShape104"/>
            <p:cNvSpPr/>
            <p:nvPr>
              <p:custDataLst>
                <p:tags r:id="rId31"/>
              </p:custDataLst>
            </p:nvPr>
          </p:nvSpPr>
          <p:spPr>
            <a:xfrm>
              <a:off x="6306820" y="5733287"/>
              <a:ext cx="1145540" cy="438912"/>
            </a:xfrm>
            <a:prstGeom prst="roundRect">
              <a:avLst/>
            </a:prstGeom>
            <a:solidFill>
              <a:schemeClr val="accent1"/>
            </a:solidFill>
            <a:ln w="15875" cap="flat" cmpd="sng" algn="ctr">
              <a:solidFill>
                <a:schemeClr val="accent1">
                  <a:shade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1" name="mmprod_ButtonText105"/>
            <p:cNvSpPr/>
            <p:nvPr>
              <p:custDataLst>
                <p:tags r:id="rId32"/>
              </p:custDataLst>
            </p:nvPr>
          </p:nvSpPr>
          <p:spPr>
            <a:xfrm>
              <a:off x="6332220" y="5758687"/>
              <a:ext cx="1094740" cy="388112"/>
            </a:xfrm>
            <a:prstGeom prst="roundRect">
              <a:avLst/>
            </a:prstGeom>
            <a:solidFill>
              <a:schemeClr val="accent1"/>
            </a:solidFill>
            <a:ln w="15875" cap="flat" cmpd="sng" algn="ctr">
              <a:solidFill>
                <a:schemeClr val="accent1">
                  <a:shade val="50000"/>
                </a:schemeClr>
              </a:solidFill>
              <a:prstDash val="solid"/>
            </a:ln>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a:solidFill>
                    <a:srgbClr val="2B333C"/>
                  </a:solidFill>
                  <a:latin typeface="Franklin Gothic Medium"/>
                </a:rPr>
                <a:t>Submit</a:t>
              </a:r>
            </a:p>
          </p:txBody>
        </p:sp>
      </p:grpSp>
      <p:grpSp>
        <p:nvGrpSpPr>
          <p:cNvPr id="35" name="mmprod_Button106"/>
          <p:cNvGrpSpPr/>
          <p:nvPr>
            <p:custDataLst>
              <p:tags r:id="rId11"/>
            </p:custDataLst>
          </p:nvPr>
        </p:nvGrpSpPr>
        <p:grpSpPr>
          <a:xfrm>
            <a:off x="7541260" y="5733287"/>
            <a:ext cx="1145540" cy="438912"/>
            <a:chOff x="7541260" y="5733287"/>
            <a:chExt cx="1145540" cy="438912"/>
          </a:xfrm>
        </p:grpSpPr>
        <p:sp>
          <p:nvSpPr>
            <p:cNvPr id="33" name="mmprod_ButtonShape106"/>
            <p:cNvSpPr/>
            <p:nvPr>
              <p:custDataLst>
                <p:tags r:id="rId29"/>
              </p:custDataLst>
            </p:nvPr>
          </p:nvSpPr>
          <p:spPr>
            <a:xfrm>
              <a:off x="7541260" y="5733287"/>
              <a:ext cx="1145540" cy="438912"/>
            </a:xfrm>
            <a:prstGeom prst="roundRect">
              <a:avLst/>
            </a:prstGeom>
            <a:solidFill>
              <a:schemeClr val="accent1"/>
            </a:solidFill>
            <a:ln w="15875" cap="flat" cmpd="sng" algn="ctr">
              <a:solidFill>
                <a:schemeClr val="accent1">
                  <a:shade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4" name="mmprod_ButtonText107"/>
            <p:cNvSpPr/>
            <p:nvPr>
              <p:custDataLst>
                <p:tags r:id="rId30"/>
              </p:custDataLst>
            </p:nvPr>
          </p:nvSpPr>
          <p:spPr>
            <a:xfrm>
              <a:off x="7566660" y="5758687"/>
              <a:ext cx="1094740" cy="388112"/>
            </a:xfrm>
            <a:prstGeom prst="roundRect">
              <a:avLst/>
            </a:prstGeom>
            <a:solidFill>
              <a:schemeClr val="accent1"/>
            </a:solidFill>
            <a:ln w="15875" cap="flat" cmpd="sng" algn="ctr">
              <a:solidFill>
                <a:schemeClr val="accent1">
                  <a:shade val="50000"/>
                </a:schemeClr>
              </a:solidFill>
              <a:prstDash val="solid"/>
            </a:ln>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a:solidFill>
                    <a:srgbClr val="2B333C"/>
                  </a:solidFill>
                  <a:latin typeface="Franklin Gothic Medium"/>
                </a:rPr>
                <a:t>Clear</a:t>
              </a:r>
            </a:p>
          </p:txBody>
        </p:sp>
      </p:grpSp>
      <p:sp>
        <p:nvSpPr>
          <p:cNvPr id="40" name="mmprod_feedback_7004"/>
          <p:cNvSpPr/>
          <p:nvPr>
            <p:custDataLst>
              <p:tags r:id="rId12"/>
            </p:custDataLst>
          </p:nvPr>
        </p:nvSpPr>
        <p:spPr>
          <a:xfrm>
            <a:off x="2596896" y="5483351"/>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Try again</a:t>
            </a:r>
          </a:p>
        </p:txBody>
      </p:sp>
      <p:grpSp>
        <p:nvGrpSpPr>
          <p:cNvPr id="6" name="mmprod_answer10233"/>
          <p:cNvGrpSpPr/>
          <p:nvPr>
            <p:custDataLst>
              <p:tags r:id="rId13"/>
            </p:custDataLst>
          </p:nvPr>
        </p:nvGrpSpPr>
        <p:grpSpPr>
          <a:xfrm>
            <a:off x="641350" y="1341120"/>
            <a:ext cx="5723890" cy="274320"/>
            <a:chOff x="641350" y="1341120"/>
            <a:chExt cx="5723890" cy="274320"/>
          </a:xfrm>
        </p:grpSpPr>
        <p:sp>
          <p:nvSpPr>
            <p:cNvPr id="4" name="mmprod_s2_1041"/>
            <p:cNvSpPr txBox="1"/>
            <p:nvPr>
              <p:custDataLst>
                <p:tags r:id="rId26"/>
              </p:custDataLst>
            </p:nvPr>
          </p:nvSpPr>
          <p:spPr>
            <a:xfrm>
              <a:off x="1016000" y="1341120"/>
              <a:ext cx="3032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A) </a:t>
              </a:r>
            </a:p>
          </p:txBody>
        </p:sp>
        <p:sp>
          <p:nvSpPr>
            <p:cNvPr id="5" name="mmprod_s1_1021"/>
            <p:cNvSpPr txBox="1"/>
            <p:nvPr>
              <p:custDataLst>
                <p:tags r:id="rId27"/>
              </p:custDataLst>
            </p:nvPr>
          </p:nvSpPr>
          <p:spPr>
            <a:xfrm>
              <a:off x="1320800" y="1341120"/>
              <a:ext cx="50444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a:t>Precautionary measures</a:t>
              </a:r>
            </a:p>
          </p:txBody>
        </p:sp>
        <p:pic>
          <p:nvPicPr>
            <p:cNvPr id="3" name="mmprod_answer_input10233"/>
            <p:cNvPicPr>
              <a:picLocks noChangeAspect="1"/>
            </p:cNvPicPr>
            <p:nvPr>
              <p:custDataLst>
                <p:tags r:id="rId28"/>
              </p:custDataLst>
            </p:nvPr>
          </p:nvPicPr>
          <p:blipFill>
            <a:blip r:embed="rId34" cstate="print">
              <a:extLst>
                <a:ext uri="{28A0092B-C50C-407E-A947-70E740481C1C}">
                  <a14:useLocalDpi xmlns:a14="http://schemas.microsoft.com/office/drawing/2010/main" val="0"/>
                </a:ext>
              </a:extLst>
            </a:blip>
            <a:stretch>
              <a:fillRect/>
            </a:stretch>
          </p:blipFill>
          <p:spPr>
            <a:xfrm>
              <a:off x="641350" y="1376019"/>
              <a:ext cx="205646" cy="204522"/>
            </a:xfrm>
            <a:prstGeom prst="rect">
              <a:avLst/>
            </a:prstGeom>
          </p:spPr>
        </p:pic>
      </p:grpSp>
      <p:grpSp>
        <p:nvGrpSpPr>
          <p:cNvPr id="8" name="mmprod_answer10235"/>
          <p:cNvGrpSpPr/>
          <p:nvPr>
            <p:custDataLst>
              <p:tags r:id="rId14"/>
            </p:custDataLst>
          </p:nvPr>
        </p:nvGrpSpPr>
        <p:grpSpPr>
          <a:xfrm>
            <a:off x="641350" y="1788160"/>
            <a:ext cx="5723890" cy="274320"/>
            <a:chOff x="641350" y="1788160"/>
            <a:chExt cx="5723890" cy="274320"/>
          </a:xfrm>
        </p:grpSpPr>
        <p:sp>
          <p:nvSpPr>
            <p:cNvPr id="9" name="mmprod_s2_1042"/>
            <p:cNvSpPr txBox="1"/>
            <p:nvPr>
              <p:custDataLst>
                <p:tags r:id="rId23"/>
              </p:custDataLst>
            </p:nvPr>
          </p:nvSpPr>
          <p:spPr>
            <a:xfrm>
              <a:off x="1016000" y="1788160"/>
              <a:ext cx="31908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B) </a:t>
              </a:r>
            </a:p>
          </p:txBody>
        </p:sp>
        <p:sp>
          <p:nvSpPr>
            <p:cNvPr id="10" name="mmprod_s1_1022"/>
            <p:cNvSpPr txBox="1"/>
            <p:nvPr>
              <p:custDataLst>
                <p:tags r:id="rId24"/>
              </p:custDataLst>
            </p:nvPr>
          </p:nvSpPr>
          <p:spPr>
            <a:xfrm>
              <a:off x="1333500" y="1788160"/>
              <a:ext cx="50317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a:t>The recipe and ingredients</a:t>
              </a:r>
            </a:p>
          </p:txBody>
        </p:sp>
        <p:pic>
          <p:nvPicPr>
            <p:cNvPr id="7" name="mmprod_answer_input10235"/>
            <p:cNvPicPr>
              <a:picLocks noChangeAspect="1"/>
            </p:cNvPicPr>
            <p:nvPr>
              <p:custDataLst>
                <p:tags r:id="rId25"/>
              </p:custDataLst>
            </p:nvPr>
          </p:nvPicPr>
          <p:blipFill>
            <a:blip r:embed="rId35" cstate="print">
              <a:extLst>
                <a:ext uri="{28A0092B-C50C-407E-A947-70E740481C1C}">
                  <a14:useLocalDpi xmlns:a14="http://schemas.microsoft.com/office/drawing/2010/main" val="0"/>
                </a:ext>
              </a:extLst>
            </a:blip>
            <a:stretch>
              <a:fillRect/>
            </a:stretch>
          </p:blipFill>
          <p:spPr>
            <a:xfrm>
              <a:off x="641350" y="1823059"/>
              <a:ext cx="205646" cy="204522"/>
            </a:xfrm>
            <a:prstGeom prst="rect">
              <a:avLst/>
            </a:prstGeom>
          </p:spPr>
        </p:pic>
      </p:grpSp>
      <p:grpSp>
        <p:nvGrpSpPr>
          <p:cNvPr id="12" name="mmprod_answer10237"/>
          <p:cNvGrpSpPr/>
          <p:nvPr>
            <p:custDataLst>
              <p:tags r:id="rId15"/>
            </p:custDataLst>
          </p:nvPr>
        </p:nvGrpSpPr>
        <p:grpSpPr>
          <a:xfrm>
            <a:off x="641350" y="2235200"/>
            <a:ext cx="5723890" cy="274320"/>
            <a:chOff x="641350" y="2235200"/>
            <a:chExt cx="5723890" cy="274320"/>
          </a:xfrm>
        </p:grpSpPr>
        <p:sp>
          <p:nvSpPr>
            <p:cNvPr id="14" name="mmprod_s2_1043"/>
            <p:cNvSpPr txBox="1"/>
            <p:nvPr>
              <p:custDataLst>
                <p:tags r:id="rId20"/>
              </p:custDataLst>
            </p:nvPr>
          </p:nvSpPr>
          <p:spPr>
            <a:xfrm>
              <a:off x="1016000" y="2235200"/>
              <a:ext cx="31273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C) </a:t>
              </a:r>
            </a:p>
          </p:txBody>
        </p:sp>
        <p:sp>
          <p:nvSpPr>
            <p:cNvPr id="15" name="mmprod_s1_1023"/>
            <p:cNvSpPr txBox="1"/>
            <p:nvPr>
              <p:custDataLst>
                <p:tags r:id="rId21"/>
              </p:custDataLst>
            </p:nvPr>
          </p:nvSpPr>
          <p:spPr>
            <a:xfrm>
              <a:off x="1333500" y="2235200"/>
              <a:ext cx="50317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a:t>Risk phrases</a:t>
              </a:r>
            </a:p>
          </p:txBody>
        </p:sp>
        <p:pic>
          <p:nvPicPr>
            <p:cNvPr id="11" name="mmprod_answer_input10237"/>
            <p:cNvPicPr>
              <a:picLocks noChangeAspect="1"/>
            </p:cNvPicPr>
            <p:nvPr>
              <p:custDataLst>
                <p:tags r:id="rId22"/>
              </p:custDataLst>
            </p:nvPr>
          </p:nvPicPr>
          <p:blipFill>
            <a:blip r:embed="rId34" cstate="print">
              <a:extLst>
                <a:ext uri="{28A0092B-C50C-407E-A947-70E740481C1C}">
                  <a14:useLocalDpi xmlns:a14="http://schemas.microsoft.com/office/drawing/2010/main" val="0"/>
                </a:ext>
              </a:extLst>
            </a:blip>
            <a:stretch>
              <a:fillRect/>
            </a:stretch>
          </p:blipFill>
          <p:spPr>
            <a:xfrm>
              <a:off x="641350" y="2270099"/>
              <a:ext cx="205646" cy="204522"/>
            </a:xfrm>
            <a:prstGeom prst="rect">
              <a:avLst/>
            </a:prstGeom>
          </p:spPr>
        </p:pic>
      </p:grpSp>
      <p:grpSp>
        <p:nvGrpSpPr>
          <p:cNvPr id="16" name="mmprod_answer10239"/>
          <p:cNvGrpSpPr/>
          <p:nvPr>
            <p:custDataLst>
              <p:tags r:id="rId16"/>
            </p:custDataLst>
          </p:nvPr>
        </p:nvGrpSpPr>
        <p:grpSpPr>
          <a:xfrm>
            <a:off x="641350" y="2682240"/>
            <a:ext cx="5723890" cy="274320"/>
            <a:chOff x="641350" y="2682240"/>
            <a:chExt cx="5723890" cy="274320"/>
          </a:xfrm>
        </p:grpSpPr>
        <p:sp>
          <p:nvSpPr>
            <p:cNvPr id="19" name="mmprod_s2_1044"/>
            <p:cNvSpPr txBox="1"/>
            <p:nvPr>
              <p:custDataLst>
                <p:tags r:id="rId17"/>
              </p:custDataLst>
            </p:nvPr>
          </p:nvSpPr>
          <p:spPr>
            <a:xfrm>
              <a:off x="1016000" y="2682240"/>
              <a:ext cx="3286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D) </a:t>
              </a:r>
            </a:p>
          </p:txBody>
        </p:sp>
        <p:sp>
          <p:nvSpPr>
            <p:cNvPr id="20" name="mmprod_s1_1024"/>
            <p:cNvSpPr txBox="1"/>
            <p:nvPr>
              <p:custDataLst>
                <p:tags r:id="rId18"/>
              </p:custDataLst>
            </p:nvPr>
          </p:nvSpPr>
          <p:spPr>
            <a:xfrm>
              <a:off x="1346200" y="2682240"/>
              <a:ext cx="50190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a:t>First aid measures</a:t>
              </a:r>
            </a:p>
          </p:txBody>
        </p:sp>
        <p:pic>
          <p:nvPicPr>
            <p:cNvPr id="13" name="mmprod_answer_input10239"/>
            <p:cNvPicPr>
              <a:picLocks noChangeAspect="1"/>
            </p:cNvPicPr>
            <p:nvPr>
              <p:custDataLst>
                <p:tags r:id="rId19"/>
              </p:custDataLst>
            </p:nvPr>
          </p:nvPicPr>
          <p:blipFill>
            <a:blip r:embed="rId34" cstate="print">
              <a:extLst>
                <a:ext uri="{28A0092B-C50C-407E-A947-70E740481C1C}">
                  <a14:useLocalDpi xmlns:a14="http://schemas.microsoft.com/office/drawing/2010/main" val="0"/>
                </a:ext>
              </a:extLst>
            </a:blip>
            <a:stretch>
              <a:fillRect/>
            </a:stretch>
          </p:blipFill>
          <p:spPr>
            <a:xfrm>
              <a:off x="641350" y="2717139"/>
              <a:ext cx="205646" cy="204522"/>
            </a:xfrm>
            <a:prstGeom prst="rect">
              <a:avLst/>
            </a:prstGeom>
          </p:spPr>
        </p:pic>
      </p:grpSp>
    </p:spTree>
    <p:custDataLst>
      <p:tags r:id="rId1"/>
    </p:custDataLst>
    <p:extLst>
      <p:ext uri="{BB962C8B-B14F-4D97-AF65-F5344CB8AC3E}">
        <p14:creationId xmlns:p14="http://schemas.microsoft.com/office/powerpoint/2010/main" val="326475231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mprod_title"/>
          <p:cNvSpPr>
            <a:spLocks noGrp="1"/>
          </p:cNvSpPr>
          <p:nvPr>
            <p:ph type="title"/>
            <p:custDataLst>
              <p:tags r:id="rId2"/>
            </p:custDataLst>
          </p:nvPr>
        </p:nvSpPr>
        <p:spPr>
          <a:xfrm>
            <a:off x="457200" y="274638"/>
            <a:ext cx="8229600" cy="944562"/>
          </a:xfrm>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wrap="square" lIns="0" tIns="0" rIns="0" bIns="0">
            <a:noAutofit/>
          </a:bodyPr>
          <a:lstStyle/>
          <a:p>
            <a:r>
              <a:rPr lang="en-CA" sz="3000"/>
              <a:t>What languages must appear on Supplier labels?</a:t>
            </a:r>
            <a:endParaRPr lang="en-US" sz="3000"/>
          </a:p>
        </p:txBody>
      </p:sp>
      <p:sp>
        <p:nvSpPr>
          <p:cNvPr id="23" name="mmprod_feedback_7000"/>
          <p:cNvSpPr/>
          <p:nvPr>
            <p:custDataLst>
              <p:tags r:id="rId3"/>
            </p:custDataLst>
          </p:nvPr>
        </p:nvSpPr>
        <p:spPr>
          <a:xfrm>
            <a:off x="8686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Correct - Click anywhere to continue</a:t>
            </a:r>
          </a:p>
        </p:txBody>
      </p:sp>
      <p:sp>
        <p:nvSpPr>
          <p:cNvPr id="24" name="mmprod_feedback_7002"/>
          <p:cNvSpPr/>
          <p:nvPr>
            <p:custDataLst>
              <p:tags r:id="rId4"/>
            </p:custDataLst>
          </p:nvPr>
        </p:nvSpPr>
        <p:spPr>
          <a:xfrm>
            <a:off x="49834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Incorrect - Click anywhere to continue</a:t>
            </a:r>
          </a:p>
        </p:txBody>
      </p:sp>
      <p:sp>
        <p:nvSpPr>
          <p:cNvPr id="25" name="mmprod_feedback_7009"/>
          <p:cNvSpPr/>
          <p:nvPr>
            <p:custDataLst>
              <p:tags r:id="rId5"/>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You answered this correctly!</a:t>
            </a:r>
          </a:p>
        </p:txBody>
      </p:sp>
      <p:sp>
        <p:nvSpPr>
          <p:cNvPr id="26" name="mmprod_feedback_7006"/>
          <p:cNvSpPr/>
          <p:nvPr>
            <p:custDataLst>
              <p:tags r:id="rId6"/>
            </p:custDataLst>
          </p:nvPr>
        </p:nvSpPr>
        <p:spPr>
          <a:xfrm>
            <a:off x="2514600" y="495299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a:latin typeface="Franklin Gothic Medium"/>
              </a:rPr>
              <a:t>Your answer:</a:t>
            </a:r>
          </a:p>
        </p:txBody>
      </p:sp>
      <p:sp>
        <p:nvSpPr>
          <p:cNvPr id="27" name="mmprod_feedback_7010"/>
          <p:cNvSpPr/>
          <p:nvPr>
            <p:custDataLst>
              <p:tags r:id="rId7"/>
            </p:custDataLst>
          </p:nvPr>
        </p:nvSpPr>
        <p:spPr>
          <a:xfrm>
            <a:off x="2514600" y="568451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a:latin typeface="Franklin Gothic Medium"/>
              </a:rPr>
              <a:t>The correct answer is:</a:t>
            </a:r>
          </a:p>
        </p:txBody>
      </p:sp>
      <p:sp>
        <p:nvSpPr>
          <p:cNvPr id="28" name="mmprod_feedback_7011"/>
          <p:cNvSpPr/>
          <p:nvPr>
            <p:custDataLst>
              <p:tags r:id="rId8"/>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You did not answer this question completely</a:t>
            </a:r>
          </a:p>
        </p:txBody>
      </p:sp>
      <p:sp>
        <p:nvSpPr>
          <p:cNvPr id="29" name="mmprod_feedback_7007"/>
          <p:cNvSpPr/>
          <p:nvPr>
            <p:custDataLst>
              <p:tags r:id="rId9"/>
            </p:custDataLst>
          </p:nvPr>
        </p:nvSpPr>
        <p:spPr>
          <a:xfrm>
            <a:off x="2679192" y="5647943"/>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You must answer the question before continuing</a:t>
            </a:r>
          </a:p>
        </p:txBody>
      </p:sp>
      <p:grpSp>
        <p:nvGrpSpPr>
          <p:cNvPr id="32" name="mmprod_Button104"/>
          <p:cNvGrpSpPr/>
          <p:nvPr>
            <p:custDataLst>
              <p:tags r:id="rId10"/>
            </p:custDataLst>
          </p:nvPr>
        </p:nvGrpSpPr>
        <p:grpSpPr>
          <a:xfrm>
            <a:off x="6306820" y="5733287"/>
            <a:ext cx="1145540" cy="438912"/>
            <a:chOff x="6306820" y="5733287"/>
            <a:chExt cx="1145540" cy="438912"/>
          </a:xfrm>
        </p:grpSpPr>
        <p:sp>
          <p:nvSpPr>
            <p:cNvPr id="30" name="mmprod_ButtonShape104"/>
            <p:cNvSpPr/>
            <p:nvPr>
              <p:custDataLst>
                <p:tags r:id="rId31"/>
              </p:custDataLst>
            </p:nvPr>
          </p:nvSpPr>
          <p:spPr>
            <a:xfrm>
              <a:off x="6306820" y="5733287"/>
              <a:ext cx="1145540" cy="438912"/>
            </a:xfrm>
            <a:prstGeom prst="roundRect">
              <a:avLst/>
            </a:prstGeom>
            <a:solidFill>
              <a:schemeClr val="accent1"/>
            </a:solidFill>
            <a:ln w="15875" cap="flat" cmpd="sng" algn="ctr">
              <a:solidFill>
                <a:schemeClr val="accent1">
                  <a:shade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1" name="mmprod_ButtonText105"/>
            <p:cNvSpPr/>
            <p:nvPr>
              <p:custDataLst>
                <p:tags r:id="rId32"/>
              </p:custDataLst>
            </p:nvPr>
          </p:nvSpPr>
          <p:spPr>
            <a:xfrm>
              <a:off x="6332220" y="5758687"/>
              <a:ext cx="1094740" cy="388112"/>
            </a:xfrm>
            <a:prstGeom prst="roundRect">
              <a:avLst/>
            </a:prstGeom>
            <a:solidFill>
              <a:schemeClr val="accent1"/>
            </a:solidFill>
            <a:ln w="15875" cap="flat" cmpd="sng" algn="ctr">
              <a:solidFill>
                <a:schemeClr val="accent1">
                  <a:shade val="50000"/>
                </a:schemeClr>
              </a:solidFill>
              <a:prstDash val="solid"/>
            </a:ln>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a:solidFill>
                    <a:srgbClr val="2B333C"/>
                  </a:solidFill>
                  <a:latin typeface="Franklin Gothic Medium"/>
                </a:rPr>
                <a:t>Submit</a:t>
              </a:r>
            </a:p>
          </p:txBody>
        </p:sp>
      </p:grpSp>
      <p:grpSp>
        <p:nvGrpSpPr>
          <p:cNvPr id="35" name="mmprod_Button106"/>
          <p:cNvGrpSpPr/>
          <p:nvPr>
            <p:custDataLst>
              <p:tags r:id="rId11"/>
            </p:custDataLst>
          </p:nvPr>
        </p:nvGrpSpPr>
        <p:grpSpPr>
          <a:xfrm>
            <a:off x="7541260" y="5733287"/>
            <a:ext cx="1145540" cy="438912"/>
            <a:chOff x="7541260" y="5733287"/>
            <a:chExt cx="1145540" cy="438912"/>
          </a:xfrm>
        </p:grpSpPr>
        <p:sp>
          <p:nvSpPr>
            <p:cNvPr id="33" name="mmprod_ButtonShape106"/>
            <p:cNvSpPr/>
            <p:nvPr>
              <p:custDataLst>
                <p:tags r:id="rId29"/>
              </p:custDataLst>
            </p:nvPr>
          </p:nvSpPr>
          <p:spPr>
            <a:xfrm>
              <a:off x="7541260" y="5733287"/>
              <a:ext cx="1145540" cy="438912"/>
            </a:xfrm>
            <a:prstGeom prst="roundRect">
              <a:avLst/>
            </a:prstGeom>
            <a:solidFill>
              <a:schemeClr val="accent1"/>
            </a:solidFill>
            <a:ln w="15875" cap="flat" cmpd="sng" algn="ctr">
              <a:solidFill>
                <a:schemeClr val="accent1">
                  <a:shade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4" name="mmprod_ButtonText107"/>
            <p:cNvSpPr/>
            <p:nvPr>
              <p:custDataLst>
                <p:tags r:id="rId30"/>
              </p:custDataLst>
            </p:nvPr>
          </p:nvSpPr>
          <p:spPr>
            <a:xfrm>
              <a:off x="7566660" y="5758687"/>
              <a:ext cx="1094740" cy="388112"/>
            </a:xfrm>
            <a:prstGeom prst="roundRect">
              <a:avLst/>
            </a:prstGeom>
            <a:solidFill>
              <a:schemeClr val="accent1"/>
            </a:solidFill>
            <a:ln w="15875" cap="flat" cmpd="sng" algn="ctr">
              <a:solidFill>
                <a:schemeClr val="accent1">
                  <a:shade val="50000"/>
                </a:schemeClr>
              </a:solidFill>
              <a:prstDash val="solid"/>
            </a:ln>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a:solidFill>
                    <a:srgbClr val="2B333C"/>
                  </a:solidFill>
                  <a:latin typeface="Franklin Gothic Medium"/>
                </a:rPr>
                <a:t>Clear</a:t>
              </a:r>
            </a:p>
          </p:txBody>
        </p:sp>
      </p:grpSp>
      <p:sp>
        <p:nvSpPr>
          <p:cNvPr id="40" name="mmprod_feedback_7004"/>
          <p:cNvSpPr/>
          <p:nvPr>
            <p:custDataLst>
              <p:tags r:id="rId12"/>
            </p:custDataLst>
          </p:nvPr>
        </p:nvSpPr>
        <p:spPr>
          <a:xfrm>
            <a:off x="2596896" y="5483351"/>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Try again</a:t>
            </a:r>
          </a:p>
        </p:txBody>
      </p:sp>
      <p:grpSp>
        <p:nvGrpSpPr>
          <p:cNvPr id="6" name="mmprod_answer10245"/>
          <p:cNvGrpSpPr/>
          <p:nvPr>
            <p:custDataLst>
              <p:tags r:id="rId13"/>
            </p:custDataLst>
          </p:nvPr>
        </p:nvGrpSpPr>
        <p:grpSpPr>
          <a:xfrm>
            <a:off x="641350" y="1341120"/>
            <a:ext cx="5723890" cy="274320"/>
            <a:chOff x="641350" y="1341120"/>
            <a:chExt cx="5723890" cy="274320"/>
          </a:xfrm>
        </p:grpSpPr>
        <p:sp>
          <p:nvSpPr>
            <p:cNvPr id="4" name="mmprod_s2_1041"/>
            <p:cNvSpPr txBox="1"/>
            <p:nvPr>
              <p:custDataLst>
                <p:tags r:id="rId26"/>
              </p:custDataLst>
            </p:nvPr>
          </p:nvSpPr>
          <p:spPr>
            <a:xfrm>
              <a:off x="1016000" y="1341120"/>
              <a:ext cx="3032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A) </a:t>
              </a:r>
            </a:p>
          </p:txBody>
        </p:sp>
        <p:sp>
          <p:nvSpPr>
            <p:cNvPr id="5" name="mmprod_s1_1021"/>
            <p:cNvSpPr txBox="1"/>
            <p:nvPr>
              <p:custDataLst>
                <p:tags r:id="rId27"/>
              </p:custDataLst>
            </p:nvPr>
          </p:nvSpPr>
          <p:spPr>
            <a:xfrm>
              <a:off x="1320800" y="1341120"/>
              <a:ext cx="50444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a:t>English and French</a:t>
              </a:r>
            </a:p>
          </p:txBody>
        </p:sp>
        <p:pic>
          <p:nvPicPr>
            <p:cNvPr id="3" name="mmprod_answer_input10245"/>
            <p:cNvPicPr>
              <a:picLocks noChangeAspect="1"/>
            </p:cNvPicPr>
            <p:nvPr>
              <p:custDataLst>
                <p:tags r:id="rId28"/>
              </p:custDataLst>
            </p:nvPr>
          </p:nvPicPr>
          <p:blipFill>
            <a:blip r:embed="rId34" cstate="print">
              <a:extLst>
                <a:ext uri="{28A0092B-C50C-407E-A947-70E740481C1C}">
                  <a14:useLocalDpi xmlns:a14="http://schemas.microsoft.com/office/drawing/2010/main" val="0"/>
                </a:ext>
              </a:extLst>
            </a:blip>
            <a:stretch>
              <a:fillRect/>
            </a:stretch>
          </p:blipFill>
          <p:spPr>
            <a:xfrm>
              <a:off x="641350" y="1376019"/>
              <a:ext cx="205646" cy="204522"/>
            </a:xfrm>
            <a:prstGeom prst="rect">
              <a:avLst/>
            </a:prstGeom>
          </p:spPr>
        </p:pic>
      </p:grpSp>
      <p:grpSp>
        <p:nvGrpSpPr>
          <p:cNvPr id="8" name="mmprod_answer10247"/>
          <p:cNvGrpSpPr/>
          <p:nvPr>
            <p:custDataLst>
              <p:tags r:id="rId14"/>
            </p:custDataLst>
          </p:nvPr>
        </p:nvGrpSpPr>
        <p:grpSpPr>
          <a:xfrm>
            <a:off x="641350" y="1788160"/>
            <a:ext cx="5723890" cy="274320"/>
            <a:chOff x="641350" y="1788160"/>
            <a:chExt cx="5723890" cy="274320"/>
          </a:xfrm>
        </p:grpSpPr>
        <p:sp>
          <p:nvSpPr>
            <p:cNvPr id="9" name="mmprod_s2_1042"/>
            <p:cNvSpPr txBox="1"/>
            <p:nvPr>
              <p:custDataLst>
                <p:tags r:id="rId23"/>
              </p:custDataLst>
            </p:nvPr>
          </p:nvSpPr>
          <p:spPr>
            <a:xfrm>
              <a:off x="1016000" y="1788160"/>
              <a:ext cx="31908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B) </a:t>
              </a:r>
            </a:p>
          </p:txBody>
        </p:sp>
        <p:sp>
          <p:nvSpPr>
            <p:cNvPr id="10" name="mmprod_s1_1022"/>
            <p:cNvSpPr txBox="1"/>
            <p:nvPr>
              <p:custDataLst>
                <p:tags r:id="rId24"/>
              </p:custDataLst>
            </p:nvPr>
          </p:nvSpPr>
          <p:spPr>
            <a:xfrm>
              <a:off x="1333500" y="1788160"/>
              <a:ext cx="50317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a:t>English and Italian</a:t>
              </a:r>
            </a:p>
          </p:txBody>
        </p:sp>
        <p:pic>
          <p:nvPicPr>
            <p:cNvPr id="7" name="mmprod_answer_input10247"/>
            <p:cNvPicPr>
              <a:picLocks noChangeAspect="1"/>
            </p:cNvPicPr>
            <p:nvPr>
              <p:custDataLst>
                <p:tags r:id="rId25"/>
              </p:custDataLst>
            </p:nvPr>
          </p:nvPicPr>
          <p:blipFill>
            <a:blip r:embed="rId35" cstate="print">
              <a:extLst>
                <a:ext uri="{28A0092B-C50C-407E-A947-70E740481C1C}">
                  <a14:useLocalDpi xmlns:a14="http://schemas.microsoft.com/office/drawing/2010/main" val="0"/>
                </a:ext>
              </a:extLst>
            </a:blip>
            <a:stretch>
              <a:fillRect/>
            </a:stretch>
          </p:blipFill>
          <p:spPr>
            <a:xfrm>
              <a:off x="641350" y="1823059"/>
              <a:ext cx="205646" cy="204522"/>
            </a:xfrm>
            <a:prstGeom prst="rect">
              <a:avLst/>
            </a:prstGeom>
          </p:spPr>
        </p:pic>
      </p:grpSp>
      <p:grpSp>
        <p:nvGrpSpPr>
          <p:cNvPr id="12" name="mmprod_answer10249"/>
          <p:cNvGrpSpPr/>
          <p:nvPr>
            <p:custDataLst>
              <p:tags r:id="rId15"/>
            </p:custDataLst>
          </p:nvPr>
        </p:nvGrpSpPr>
        <p:grpSpPr>
          <a:xfrm>
            <a:off x="641350" y="2235200"/>
            <a:ext cx="5723890" cy="274320"/>
            <a:chOff x="641350" y="2235200"/>
            <a:chExt cx="5723890" cy="274320"/>
          </a:xfrm>
        </p:grpSpPr>
        <p:sp>
          <p:nvSpPr>
            <p:cNvPr id="14" name="mmprod_s2_1043"/>
            <p:cNvSpPr txBox="1"/>
            <p:nvPr>
              <p:custDataLst>
                <p:tags r:id="rId20"/>
              </p:custDataLst>
            </p:nvPr>
          </p:nvSpPr>
          <p:spPr>
            <a:xfrm>
              <a:off x="1016000" y="2235200"/>
              <a:ext cx="31273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C) </a:t>
              </a:r>
            </a:p>
          </p:txBody>
        </p:sp>
        <p:sp>
          <p:nvSpPr>
            <p:cNvPr id="15" name="mmprod_s1_1023"/>
            <p:cNvSpPr txBox="1"/>
            <p:nvPr>
              <p:custDataLst>
                <p:tags r:id="rId21"/>
              </p:custDataLst>
            </p:nvPr>
          </p:nvSpPr>
          <p:spPr>
            <a:xfrm>
              <a:off x="1333500" y="2235200"/>
              <a:ext cx="50317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a:t>English and Spanish</a:t>
              </a:r>
            </a:p>
          </p:txBody>
        </p:sp>
        <p:pic>
          <p:nvPicPr>
            <p:cNvPr id="11" name="mmprod_answer_input10249"/>
            <p:cNvPicPr>
              <a:picLocks noChangeAspect="1"/>
            </p:cNvPicPr>
            <p:nvPr>
              <p:custDataLst>
                <p:tags r:id="rId22"/>
              </p:custDataLst>
            </p:nvPr>
          </p:nvPicPr>
          <p:blipFill>
            <a:blip r:embed="rId35" cstate="print">
              <a:extLst>
                <a:ext uri="{28A0092B-C50C-407E-A947-70E740481C1C}">
                  <a14:useLocalDpi xmlns:a14="http://schemas.microsoft.com/office/drawing/2010/main" val="0"/>
                </a:ext>
              </a:extLst>
            </a:blip>
            <a:stretch>
              <a:fillRect/>
            </a:stretch>
          </p:blipFill>
          <p:spPr>
            <a:xfrm>
              <a:off x="641350" y="2270099"/>
              <a:ext cx="205646" cy="204522"/>
            </a:xfrm>
            <a:prstGeom prst="rect">
              <a:avLst/>
            </a:prstGeom>
          </p:spPr>
        </p:pic>
      </p:grpSp>
      <p:grpSp>
        <p:nvGrpSpPr>
          <p:cNvPr id="16" name="mmprod_answer10251"/>
          <p:cNvGrpSpPr/>
          <p:nvPr>
            <p:custDataLst>
              <p:tags r:id="rId16"/>
            </p:custDataLst>
          </p:nvPr>
        </p:nvGrpSpPr>
        <p:grpSpPr>
          <a:xfrm>
            <a:off x="641350" y="2682240"/>
            <a:ext cx="5723890" cy="274320"/>
            <a:chOff x="641350" y="2682240"/>
            <a:chExt cx="5723890" cy="274320"/>
          </a:xfrm>
        </p:grpSpPr>
        <p:sp>
          <p:nvSpPr>
            <p:cNvPr id="19" name="mmprod_s2_1044"/>
            <p:cNvSpPr txBox="1"/>
            <p:nvPr>
              <p:custDataLst>
                <p:tags r:id="rId17"/>
              </p:custDataLst>
            </p:nvPr>
          </p:nvSpPr>
          <p:spPr>
            <a:xfrm>
              <a:off x="1016000" y="2682240"/>
              <a:ext cx="3286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D) </a:t>
              </a:r>
            </a:p>
          </p:txBody>
        </p:sp>
        <p:sp>
          <p:nvSpPr>
            <p:cNvPr id="20" name="mmprod_s1_1024"/>
            <p:cNvSpPr txBox="1"/>
            <p:nvPr>
              <p:custDataLst>
                <p:tags r:id="rId18"/>
              </p:custDataLst>
            </p:nvPr>
          </p:nvSpPr>
          <p:spPr>
            <a:xfrm>
              <a:off x="1346200" y="2682240"/>
              <a:ext cx="50190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CA"/>
                <a:t>All (English, Italian, French, Spanish)</a:t>
              </a:r>
              <a:endParaRPr lang="en-US"/>
            </a:p>
          </p:txBody>
        </p:sp>
        <p:pic>
          <p:nvPicPr>
            <p:cNvPr id="13" name="mmprod_answer_input10251"/>
            <p:cNvPicPr>
              <a:picLocks noChangeAspect="1"/>
            </p:cNvPicPr>
            <p:nvPr>
              <p:custDataLst>
                <p:tags r:id="rId19"/>
              </p:custDataLst>
            </p:nvPr>
          </p:nvPicPr>
          <p:blipFill>
            <a:blip r:embed="rId35" cstate="print">
              <a:extLst>
                <a:ext uri="{28A0092B-C50C-407E-A947-70E740481C1C}">
                  <a14:useLocalDpi xmlns:a14="http://schemas.microsoft.com/office/drawing/2010/main" val="0"/>
                </a:ext>
              </a:extLst>
            </a:blip>
            <a:stretch>
              <a:fillRect/>
            </a:stretch>
          </p:blipFill>
          <p:spPr>
            <a:xfrm>
              <a:off x="641350" y="2717139"/>
              <a:ext cx="205646" cy="204522"/>
            </a:xfrm>
            <a:prstGeom prst="rect">
              <a:avLst/>
            </a:prstGeom>
          </p:spPr>
        </p:pic>
      </p:grpSp>
    </p:spTree>
    <p:custDataLst>
      <p:tags r:id="rId1"/>
    </p:custDataLst>
    <p:extLst>
      <p:ext uri="{BB962C8B-B14F-4D97-AF65-F5344CB8AC3E}">
        <p14:creationId xmlns:p14="http://schemas.microsoft.com/office/powerpoint/2010/main" val="358289353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custDataLst>
              <p:tags r:id="rId1"/>
            </p:custDataLst>
          </p:nvPr>
        </p:nvSpPr>
        <p:spPr>
          <a:xfrm>
            <a:off x="334780" y="3124200"/>
            <a:ext cx="8458199" cy="1447800"/>
          </a:xfrm>
          <a:prstGeom prst="roundRect">
            <a:avLst>
              <a:gd name="adj" fmla="val 5729"/>
            </a:avLst>
          </a:prstGeom>
          <a:solidFill>
            <a:srgbClr val="F7FDFF"/>
          </a:solidFill>
          <a:ln w="9525">
            <a:solidFill>
              <a:schemeClr val="bg2">
                <a:lumMod val="90000"/>
              </a:schemeClr>
            </a:solidFill>
          </a:ln>
          <a:effectLst>
            <a:outerShdw blurRad="508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TextBox 6"/>
          <p:cNvSpPr txBox="1"/>
          <p:nvPr>
            <p:custDataLst>
              <p:tags r:id="rId2"/>
            </p:custDataLst>
          </p:nvPr>
        </p:nvSpPr>
        <p:spPr>
          <a:xfrm>
            <a:off x="578370" y="3494157"/>
            <a:ext cx="8001000" cy="707886"/>
          </a:xfrm>
          <a:prstGeom prst="rect">
            <a:avLst/>
          </a:prstGeom>
          <a:noFill/>
        </p:spPr>
        <p:txBody>
          <a:bodyPr wrap="square" rtlCol="0">
            <a:spAutoFit/>
          </a:bodyPr>
          <a:lstStyle/>
          <a:p>
            <a:pPr algn="ctr"/>
            <a:r>
              <a:rPr lang="en-CA" sz="2000" dirty="0">
                <a:solidFill>
                  <a:srgbClr val="FF0000"/>
                </a:solidFill>
                <a:latin typeface="Segoe UI" panose="020B0502040204020203" pitchFamily="34" charset="0"/>
                <a:ea typeface="Segoe UI" panose="020B0502040204020203" pitchFamily="34" charset="0"/>
                <a:cs typeface="Segoe UI" panose="020B0502040204020203" pitchFamily="34" charset="0"/>
              </a:rPr>
              <a:t>Now that you have completed this training, click the confirm button below to submit the certificate of completion to our database.</a:t>
            </a:r>
          </a:p>
        </p:txBody>
      </p:sp>
      <p:sp>
        <p:nvSpPr>
          <p:cNvPr id="8" name="TextBox 7"/>
          <p:cNvSpPr txBox="1"/>
          <p:nvPr>
            <p:custDataLst>
              <p:tags r:id="rId3"/>
            </p:custDataLst>
          </p:nvPr>
        </p:nvSpPr>
        <p:spPr>
          <a:xfrm>
            <a:off x="1219200" y="1711404"/>
            <a:ext cx="6705600" cy="1107996"/>
          </a:xfrm>
          <a:prstGeom prst="rect">
            <a:avLst/>
          </a:prstGeom>
          <a:noFill/>
        </p:spPr>
        <p:txBody>
          <a:bodyPr wrap="square" rtlCol="0">
            <a:spAutoFit/>
          </a:bodyPr>
          <a:lstStyle/>
          <a:p>
            <a:pPr algn="ctr"/>
            <a:r>
              <a:rPr lang="en-CA" sz="6600" b="1" i="1" dirty="0">
                <a:solidFill>
                  <a:srgbClr val="FF0000"/>
                </a:solidFill>
                <a:latin typeface="Segoe UI" panose="020B0502040204020203" pitchFamily="34" charset="0"/>
                <a:ea typeface="Segoe UI" panose="020B0502040204020203" pitchFamily="34" charset="0"/>
                <a:cs typeface="Segoe UI" panose="020B0502040204020203" pitchFamily="34" charset="0"/>
              </a:rPr>
              <a:t>IMPORTANT!!!</a:t>
            </a:r>
          </a:p>
        </p:txBody>
      </p:sp>
      <p:sp>
        <p:nvSpPr>
          <p:cNvPr id="9" name="Rectangle 8">
            <a:hlinkClick r:id="rId8"/>
          </p:cNvPr>
          <p:cNvSpPr/>
          <p:nvPr>
            <p:custDataLst>
              <p:tags r:id="rId4"/>
            </p:custDataLst>
          </p:nvPr>
        </p:nvSpPr>
        <p:spPr>
          <a:xfrm>
            <a:off x="3214687" y="5105400"/>
            <a:ext cx="2714625" cy="685800"/>
          </a:xfrm>
          <a:prstGeom prst="rect">
            <a:avLst/>
          </a:prstGeom>
          <a:solidFill>
            <a:srgbClr val="DE0000"/>
          </a:solidFill>
          <a:ln w="19050">
            <a:solidFill>
              <a:srgbClr val="FFFFF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b="1" dirty="0">
                <a:solidFill>
                  <a:srgbClr val="FFFFFF"/>
                </a:solidFill>
                <a:latin typeface="Arial" panose="020B0604020202020204" pitchFamily="34" charset="0"/>
                <a:cs typeface="Arial" panose="020B0604020202020204" pitchFamily="34" charset="0"/>
              </a:rPr>
              <a:t>CONFIRM</a:t>
            </a:r>
          </a:p>
        </p:txBody>
      </p:sp>
      <p:sp>
        <p:nvSpPr>
          <p:cNvPr id="14" name="mmprod_title"/>
          <p:cNvSpPr>
            <a:spLocks noGrp="1"/>
          </p:cNvSpPr>
          <p:nvPr>
            <p:ph type="title"/>
            <p:custDataLst>
              <p:tags r:id="rId5"/>
            </p:custDataLst>
          </p:nvPr>
        </p:nvSpPr>
        <p:spPr>
          <a:xfrm>
            <a:off x="0" y="427038"/>
            <a:ext cx="9144000" cy="944562"/>
          </a:xfrm>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wrap="square" lIns="0" tIns="0" rIns="0" bIns="0">
            <a:noAutofit/>
          </a:bodyPr>
          <a:lstStyle/>
          <a:p>
            <a:pPr algn="ctr"/>
            <a:r>
              <a:rPr lang="en-US" sz="3600" dirty="0">
                <a:solidFill>
                  <a:srgbClr val="7FD13B"/>
                </a:solidFill>
              </a:rPr>
              <a:t>CONGRATULATIONS!!! </a:t>
            </a:r>
            <a:br>
              <a:rPr lang="en-US" sz="3600" dirty="0">
                <a:solidFill>
                  <a:srgbClr val="7FD13B"/>
                </a:solidFill>
              </a:rPr>
            </a:br>
            <a:r>
              <a:rPr lang="en-US" sz="2000" dirty="0">
                <a:solidFill>
                  <a:srgbClr val="7FD13B"/>
                </a:solidFill>
              </a:rPr>
              <a:t>You have successfully completed the training and passed the WHMIS Quiz</a:t>
            </a:r>
          </a:p>
        </p:txBody>
      </p:sp>
      <p:cxnSp>
        <p:nvCxnSpPr>
          <p:cNvPr id="4" name="Straight Connector 3"/>
          <p:cNvCxnSpPr/>
          <p:nvPr/>
        </p:nvCxnSpPr>
        <p:spPr>
          <a:xfrm>
            <a:off x="578370" y="1447800"/>
            <a:ext cx="8001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05906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3"/>
            <p:custDataLst>
              <p:tags r:id="rId2"/>
            </p:custDataLst>
          </p:nvPr>
        </p:nvSpPr>
        <p:spPr>
          <a:xfrm>
            <a:off x="457200" y="1295400"/>
            <a:ext cx="2743200" cy="639762"/>
          </a:xfrm>
        </p:spPr>
        <p:txBody>
          <a:bodyPr/>
          <a:lstStyle/>
          <a:p>
            <a:r>
              <a:rPr lang="en-CA" dirty="0"/>
              <a:t>SUPPLIERS</a:t>
            </a:r>
            <a:endParaRPr lang="en-US" dirty="0"/>
          </a:p>
        </p:txBody>
      </p:sp>
      <p:sp>
        <p:nvSpPr>
          <p:cNvPr id="5" name="Content Placeholder 4"/>
          <p:cNvSpPr>
            <a:spLocks noGrp="1"/>
          </p:cNvSpPr>
          <p:nvPr>
            <p:ph sz="quarter" idx="4"/>
            <p:custDataLst>
              <p:tags r:id="rId3"/>
            </p:custDataLst>
          </p:nvPr>
        </p:nvSpPr>
        <p:spPr>
          <a:xfrm>
            <a:off x="457200" y="2057401"/>
            <a:ext cx="2362200" cy="3124199"/>
          </a:xfrm>
        </p:spPr>
        <p:txBody>
          <a:bodyPr/>
          <a:lstStyle/>
          <a:p>
            <a:pPr>
              <a:spcBef>
                <a:spcPts val="0"/>
              </a:spcBef>
              <a:spcAft>
                <a:spcPts val="1800"/>
              </a:spcAft>
            </a:pPr>
            <a:r>
              <a:rPr lang="en-US" dirty="0"/>
              <a:t>Classify all controlled products</a:t>
            </a:r>
          </a:p>
          <a:p>
            <a:pPr>
              <a:spcBef>
                <a:spcPts val="0"/>
              </a:spcBef>
              <a:spcAft>
                <a:spcPts val="1800"/>
              </a:spcAft>
            </a:pPr>
            <a:r>
              <a:rPr lang="en-US" dirty="0"/>
              <a:t>Supply proper labels and MSDS</a:t>
            </a:r>
          </a:p>
          <a:p>
            <a:pPr>
              <a:spcBef>
                <a:spcPts val="0"/>
              </a:spcBef>
              <a:spcAft>
                <a:spcPts val="1800"/>
              </a:spcAft>
            </a:pPr>
            <a:r>
              <a:rPr lang="en-US" dirty="0"/>
              <a:t>Keep information on labels and MSDS current</a:t>
            </a:r>
          </a:p>
          <a:p>
            <a:endParaRPr lang="en-US" dirty="0"/>
          </a:p>
        </p:txBody>
      </p:sp>
      <p:sp>
        <p:nvSpPr>
          <p:cNvPr id="6" name="Title 5"/>
          <p:cNvSpPr>
            <a:spLocks noGrp="1"/>
          </p:cNvSpPr>
          <p:nvPr>
            <p:ph type="title"/>
            <p:custDataLst>
              <p:tags r:id="rId4"/>
            </p:custDataLst>
          </p:nvPr>
        </p:nvSpPr>
        <p:spPr>
          <a:xfrm>
            <a:off x="457200" y="274638"/>
            <a:ext cx="8229600" cy="944562"/>
          </a:xfrm>
        </p:spPr>
        <p:txBody>
          <a:bodyPr/>
          <a:lstStyle/>
          <a:p>
            <a:r>
              <a:rPr lang="en-CA" dirty="0">
                <a:solidFill>
                  <a:schemeClr val="bg1">
                    <a:lumMod val="50000"/>
                  </a:schemeClr>
                </a:solidFill>
              </a:rPr>
              <a:t>Key WHMIS Participants</a:t>
            </a:r>
            <a:endParaRPr lang="en-US" dirty="0">
              <a:solidFill>
                <a:schemeClr val="bg1">
                  <a:lumMod val="50000"/>
                </a:schemeClr>
              </a:solidFill>
            </a:endParaRPr>
          </a:p>
        </p:txBody>
      </p:sp>
      <p:sp>
        <p:nvSpPr>
          <p:cNvPr id="8" name="Text Placeholder 3"/>
          <p:cNvSpPr>
            <a:spLocks noGrp="1"/>
          </p:cNvSpPr>
          <p:nvPr>
            <p:ph type="body" sz="quarter" idx="3"/>
            <p:custDataLst>
              <p:tags r:id="rId5"/>
            </p:custDataLst>
          </p:nvPr>
        </p:nvSpPr>
        <p:spPr>
          <a:xfrm>
            <a:off x="5943600" y="1295400"/>
            <a:ext cx="2743200" cy="639762"/>
          </a:xfrm>
        </p:spPr>
        <p:txBody>
          <a:bodyPr/>
          <a:lstStyle/>
          <a:p>
            <a:r>
              <a:rPr lang="en-CA" dirty="0"/>
              <a:t>WORKERS</a:t>
            </a:r>
            <a:endParaRPr lang="en-US" dirty="0"/>
          </a:p>
        </p:txBody>
      </p:sp>
      <p:sp>
        <p:nvSpPr>
          <p:cNvPr id="9" name="Content Placeholder 4"/>
          <p:cNvSpPr>
            <a:spLocks noGrp="1"/>
          </p:cNvSpPr>
          <p:nvPr>
            <p:ph sz="quarter" idx="4"/>
            <p:custDataLst>
              <p:tags r:id="rId6"/>
            </p:custDataLst>
          </p:nvPr>
        </p:nvSpPr>
        <p:spPr>
          <a:xfrm>
            <a:off x="5943600" y="2057401"/>
            <a:ext cx="2743200" cy="3124199"/>
          </a:xfrm>
        </p:spPr>
        <p:txBody>
          <a:bodyPr>
            <a:normAutofit lnSpcReduction="10000"/>
          </a:bodyPr>
          <a:lstStyle/>
          <a:p>
            <a:pPr>
              <a:spcBef>
                <a:spcPts val="0"/>
              </a:spcBef>
              <a:spcAft>
                <a:spcPts val="1800"/>
              </a:spcAft>
            </a:pPr>
            <a:r>
              <a:rPr lang="en-US" dirty="0"/>
              <a:t>Understand content and significance of labels and MSDS</a:t>
            </a:r>
          </a:p>
          <a:p>
            <a:pPr>
              <a:spcBef>
                <a:spcPts val="0"/>
              </a:spcBef>
              <a:spcAft>
                <a:spcPts val="1800"/>
              </a:spcAft>
            </a:pPr>
            <a:r>
              <a:rPr lang="en-US" dirty="0"/>
              <a:t>Follow safe work procedures and WHMIS requirements</a:t>
            </a:r>
          </a:p>
          <a:p>
            <a:pPr>
              <a:spcBef>
                <a:spcPts val="0"/>
              </a:spcBef>
              <a:spcAft>
                <a:spcPts val="1800"/>
              </a:spcAft>
            </a:pPr>
            <a:r>
              <a:rPr lang="en-US" dirty="0"/>
              <a:t>Notify employers about problems with labels and MSDS</a:t>
            </a:r>
          </a:p>
        </p:txBody>
      </p:sp>
      <p:sp>
        <p:nvSpPr>
          <p:cNvPr id="10" name="Text Placeholder 3"/>
          <p:cNvSpPr>
            <a:spLocks noGrp="1"/>
          </p:cNvSpPr>
          <p:nvPr>
            <p:ph type="body" sz="quarter" idx="3"/>
            <p:custDataLst>
              <p:tags r:id="rId7"/>
            </p:custDataLst>
          </p:nvPr>
        </p:nvSpPr>
        <p:spPr>
          <a:xfrm>
            <a:off x="3200400" y="1295400"/>
            <a:ext cx="2743200" cy="639762"/>
          </a:xfrm>
        </p:spPr>
        <p:txBody>
          <a:bodyPr/>
          <a:lstStyle/>
          <a:p>
            <a:r>
              <a:rPr lang="en-CA" dirty="0"/>
              <a:t>EMPLOYERS</a:t>
            </a:r>
            <a:endParaRPr lang="en-US" dirty="0"/>
          </a:p>
        </p:txBody>
      </p:sp>
      <p:sp>
        <p:nvSpPr>
          <p:cNvPr id="11" name="Content Placeholder 4"/>
          <p:cNvSpPr>
            <a:spLocks noGrp="1"/>
          </p:cNvSpPr>
          <p:nvPr>
            <p:ph sz="quarter" idx="4"/>
            <p:custDataLst>
              <p:tags r:id="rId8"/>
            </p:custDataLst>
          </p:nvPr>
        </p:nvSpPr>
        <p:spPr>
          <a:xfrm>
            <a:off x="3200400" y="2133601"/>
            <a:ext cx="2590800" cy="2819399"/>
          </a:xfrm>
        </p:spPr>
        <p:txBody>
          <a:bodyPr/>
          <a:lstStyle/>
          <a:p>
            <a:pPr>
              <a:spcBef>
                <a:spcPts val="0"/>
              </a:spcBef>
              <a:spcAft>
                <a:spcPts val="1800"/>
              </a:spcAft>
            </a:pPr>
            <a:r>
              <a:rPr lang="en-US" dirty="0"/>
              <a:t>Educate and train workers</a:t>
            </a:r>
          </a:p>
          <a:p>
            <a:pPr>
              <a:spcBef>
                <a:spcPts val="0"/>
              </a:spcBef>
              <a:spcAft>
                <a:spcPts val="1800"/>
              </a:spcAft>
            </a:pPr>
            <a:r>
              <a:rPr lang="en-US" dirty="0"/>
              <a:t>Provide safe work procedures</a:t>
            </a:r>
          </a:p>
          <a:p>
            <a:pPr>
              <a:spcBef>
                <a:spcPts val="0"/>
              </a:spcBef>
              <a:spcAft>
                <a:spcPts val="1800"/>
              </a:spcAft>
            </a:pPr>
            <a:r>
              <a:rPr lang="en-US" dirty="0"/>
              <a:t>Ensure availability of proper up-to-date labels and MSDS</a:t>
            </a:r>
          </a:p>
        </p:txBody>
      </p:sp>
      <p:sp>
        <p:nvSpPr>
          <p:cNvPr id="2" name="Text Placeholder 1"/>
          <p:cNvSpPr>
            <a:spLocks noGrp="1"/>
          </p:cNvSpPr>
          <p:nvPr>
            <p:ph type="body" sz="quarter" idx="3"/>
            <p:custDataLst>
              <p:tags r:id="rId9"/>
            </p:custDataLst>
          </p:nvPr>
        </p:nvSpPr>
        <p:spPr/>
        <p:txBody>
          <a:bodyPr/>
          <a:lstStyle/>
          <a:p>
            <a:endParaRPr lang="en-CA"/>
          </a:p>
        </p:txBody>
      </p:sp>
      <p:sp>
        <p:nvSpPr>
          <p:cNvPr id="3" name="Content Placeholder 2"/>
          <p:cNvSpPr>
            <a:spLocks noGrp="1"/>
          </p:cNvSpPr>
          <p:nvPr>
            <p:ph sz="quarter" idx="4"/>
            <p:custDataLst>
              <p:tags r:id="rId10"/>
            </p:custDataLst>
          </p:nvPr>
        </p:nvSpPr>
        <p:spPr/>
        <p:txBody>
          <a:bodyPr/>
          <a:lstStyle/>
          <a:p>
            <a:endParaRPr lang="en-CA"/>
          </a:p>
        </p:txBody>
      </p:sp>
      <p:sp>
        <p:nvSpPr>
          <p:cNvPr id="7" name="Content Placeholder 6"/>
          <p:cNvSpPr>
            <a:spLocks noGrp="1"/>
          </p:cNvSpPr>
          <p:nvPr>
            <p:ph sz="quarter" idx="4"/>
            <p:custDataLst>
              <p:tags r:id="rId11"/>
            </p:custDataLst>
          </p:nvPr>
        </p:nvSpPr>
        <p:spPr/>
        <p:txBody>
          <a:bodyPr/>
          <a:lstStyle/>
          <a:p>
            <a:endParaRPr lang="en-CA"/>
          </a:p>
        </p:txBody>
      </p:sp>
      <p:sp>
        <p:nvSpPr>
          <p:cNvPr id="16" name="Content Placeholder 15"/>
          <p:cNvSpPr>
            <a:spLocks noGrp="1"/>
          </p:cNvSpPr>
          <p:nvPr>
            <p:ph sz="quarter" idx="4"/>
            <p:custDataLst>
              <p:tags r:id="rId12"/>
            </p:custDataLst>
          </p:nvPr>
        </p:nvSpPr>
        <p:spPr/>
        <p:txBody>
          <a:bodyPr/>
          <a:lstStyle/>
          <a:p>
            <a:endParaRPr lang="en-CA"/>
          </a:p>
        </p:txBody>
      </p:sp>
      <p:sp>
        <p:nvSpPr>
          <p:cNvPr id="18" name="Text Placeholder 17"/>
          <p:cNvSpPr>
            <a:spLocks noGrp="1"/>
          </p:cNvSpPr>
          <p:nvPr>
            <p:ph type="body" sz="quarter" idx="3"/>
            <p:custDataLst>
              <p:tags r:id="rId13"/>
            </p:custDataLst>
          </p:nvPr>
        </p:nvSpPr>
        <p:spPr/>
        <p:txBody>
          <a:bodyPr/>
          <a:lstStyle/>
          <a:p>
            <a:endParaRPr lang="en-CA"/>
          </a:p>
        </p:txBody>
      </p:sp>
      <p:sp>
        <p:nvSpPr>
          <p:cNvPr id="20" name="Content Placeholder 19"/>
          <p:cNvSpPr>
            <a:spLocks noGrp="1"/>
          </p:cNvSpPr>
          <p:nvPr>
            <p:ph sz="quarter" idx="4"/>
            <p:custDataLst>
              <p:tags r:id="rId14"/>
            </p:custDataLst>
          </p:nvPr>
        </p:nvSpPr>
        <p:spPr/>
        <p:txBody>
          <a:bodyPr/>
          <a:lstStyle/>
          <a:p>
            <a:endParaRPr lang="en-CA"/>
          </a:p>
        </p:txBody>
      </p:sp>
      <p:sp>
        <p:nvSpPr>
          <p:cNvPr id="22" name="Content Placeholder 21"/>
          <p:cNvSpPr>
            <a:spLocks noGrp="1"/>
          </p:cNvSpPr>
          <p:nvPr>
            <p:ph sz="quarter" idx="4"/>
            <p:custDataLst>
              <p:tags r:id="rId15"/>
            </p:custDataLst>
          </p:nvPr>
        </p:nvSpPr>
        <p:spPr/>
        <p:txBody>
          <a:bodyPr/>
          <a:lstStyle/>
          <a:p>
            <a:endParaRPr lang="en-CA"/>
          </a:p>
        </p:txBody>
      </p:sp>
      <p:sp>
        <p:nvSpPr>
          <p:cNvPr id="24" name="Content Placeholder 23"/>
          <p:cNvSpPr>
            <a:spLocks noGrp="1"/>
          </p:cNvSpPr>
          <p:nvPr>
            <p:ph sz="quarter" idx="4"/>
            <p:custDataLst>
              <p:tags r:id="rId16"/>
            </p:custDataLst>
          </p:nvPr>
        </p:nvSpPr>
        <p:spPr/>
        <p:txBody>
          <a:bodyPr/>
          <a:lstStyle/>
          <a:p>
            <a:endParaRPr lang="en-CA"/>
          </a:p>
        </p:txBody>
      </p:sp>
      <p:sp>
        <p:nvSpPr>
          <p:cNvPr id="26" name="Text Placeholder 25"/>
          <p:cNvSpPr>
            <a:spLocks noGrp="1"/>
          </p:cNvSpPr>
          <p:nvPr>
            <p:ph type="body" sz="quarter" idx="3"/>
            <p:custDataLst>
              <p:tags r:id="rId17"/>
            </p:custDataLst>
          </p:nvPr>
        </p:nvSpPr>
        <p:spPr/>
        <p:txBody>
          <a:bodyPr/>
          <a:lstStyle/>
          <a:p>
            <a:endParaRPr lang="en-CA"/>
          </a:p>
        </p:txBody>
      </p:sp>
      <p:sp>
        <p:nvSpPr>
          <p:cNvPr id="28" name="Content Placeholder 27"/>
          <p:cNvSpPr>
            <a:spLocks noGrp="1"/>
          </p:cNvSpPr>
          <p:nvPr>
            <p:ph sz="quarter" idx="4"/>
            <p:custDataLst>
              <p:tags r:id="rId18"/>
            </p:custDataLst>
          </p:nvPr>
        </p:nvSpPr>
        <p:spPr/>
        <p:txBody>
          <a:bodyPr/>
          <a:lstStyle/>
          <a:p>
            <a:endParaRPr lang="en-CA"/>
          </a:p>
        </p:txBody>
      </p:sp>
      <p:sp>
        <p:nvSpPr>
          <p:cNvPr id="30" name="Content Placeholder 29"/>
          <p:cNvSpPr>
            <a:spLocks noGrp="1"/>
          </p:cNvSpPr>
          <p:nvPr>
            <p:ph sz="quarter" idx="4"/>
            <p:custDataLst>
              <p:tags r:id="rId19"/>
            </p:custDataLst>
          </p:nvPr>
        </p:nvSpPr>
        <p:spPr/>
        <p:txBody>
          <a:bodyPr/>
          <a:lstStyle/>
          <a:p>
            <a:endParaRPr lang="en-CA"/>
          </a:p>
        </p:txBody>
      </p:sp>
      <p:sp>
        <p:nvSpPr>
          <p:cNvPr id="32" name="Content Placeholder 31"/>
          <p:cNvSpPr>
            <a:spLocks noGrp="1"/>
          </p:cNvSpPr>
          <p:nvPr>
            <p:ph sz="quarter" idx="4"/>
            <p:custDataLst>
              <p:tags r:id="rId20"/>
            </p:custDataLst>
          </p:nvPr>
        </p:nvSpPr>
        <p:spPr/>
        <p:txBody>
          <a:bodyPr/>
          <a:lstStyle/>
          <a:p>
            <a:endParaRPr lang="en-CA"/>
          </a:p>
        </p:txBody>
      </p:sp>
      <p:sp>
        <p:nvSpPr>
          <p:cNvPr id="12" name="Text Placeholder 11"/>
          <p:cNvSpPr>
            <a:spLocks noGrp="1"/>
          </p:cNvSpPr>
          <p:nvPr>
            <p:ph type="body" sz="quarter" idx="3"/>
          </p:nvPr>
        </p:nvSpPr>
        <p:spPr/>
        <p:txBody>
          <a:bodyPr/>
          <a:lstStyle/>
          <a:p>
            <a:endParaRPr lang="en-CA"/>
          </a:p>
        </p:txBody>
      </p:sp>
      <p:sp>
        <p:nvSpPr>
          <p:cNvPr id="13" name="Content Placeholder 12"/>
          <p:cNvSpPr>
            <a:spLocks noGrp="1"/>
          </p:cNvSpPr>
          <p:nvPr>
            <p:ph sz="quarter" idx="4"/>
          </p:nvPr>
        </p:nvSpPr>
        <p:spPr/>
        <p:txBody>
          <a:bodyPr/>
          <a:lstStyle/>
          <a:p>
            <a:endParaRPr lang="en-CA"/>
          </a:p>
        </p:txBody>
      </p:sp>
      <p:sp>
        <p:nvSpPr>
          <p:cNvPr id="14" name="Content Placeholder 13"/>
          <p:cNvSpPr>
            <a:spLocks noGrp="1"/>
          </p:cNvSpPr>
          <p:nvPr>
            <p:ph sz="quarter" idx="4"/>
          </p:nvPr>
        </p:nvSpPr>
        <p:spPr/>
        <p:txBody>
          <a:bodyPr/>
          <a:lstStyle/>
          <a:p>
            <a:endParaRPr lang="en-CA"/>
          </a:p>
        </p:txBody>
      </p:sp>
      <p:sp>
        <p:nvSpPr>
          <p:cNvPr id="15" name="Content Placeholder 14"/>
          <p:cNvSpPr>
            <a:spLocks noGrp="1"/>
          </p:cNvSpPr>
          <p:nvPr>
            <p:ph sz="quarter" idx="4"/>
          </p:nvPr>
        </p:nvSpPr>
        <p:spPr/>
        <p:txBody>
          <a:bodyPr/>
          <a:lstStyle/>
          <a:p>
            <a:endParaRPr lang="en-CA"/>
          </a:p>
        </p:txBody>
      </p:sp>
      <p:sp>
        <p:nvSpPr>
          <p:cNvPr id="17" name="Text Placeholder 16"/>
          <p:cNvSpPr>
            <a:spLocks noGrp="1"/>
          </p:cNvSpPr>
          <p:nvPr>
            <p:ph type="body" sz="quarter" idx="3"/>
          </p:nvPr>
        </p:nvSpPr>
        <p:spPr/>
        <p:txBody>
          <a:bodyPr/>
          <a:lstStyle/>
          <a:p>
            <a:endParaRPr lang="en-CA"/>
          </a:p>
        </p:txBody>
      </p:sp>
      <p:sp>
        <p:nvSpPr>
          <p:cNvPr id="19" name="Content Placeholder 18"/>
          <p:cNvSpPr>
            <a:spLocks noGrp="1"/>
          </p:cNvSpPr>
          <p:nvPr>
            <p:ph sz="quarter" idx="4"/>
          </p:nvPr>
        </p:nvSpPr>
        <p:spPr/>
        <p:txBody>
          <a:bodyPr/>
          <a:lstStyle/>
          <a:p>
            <a:endParaRPr lang="en-CA"/>
          </a:p>
        </p:txBody>
      </p:sp>
      <p:sp>
        <p:nvSpPr>
          <p:cNvPr id="34" name="Content Placeholder 33"/>
          <p:cNvSpPr>
            <a:spLocks noGrp="1"/>
          </p:cNvSpPr>
          <p:nvPr>
            <p:ph sz="quarter" idx="4"/>
          </p:nvPr>
        </p:nvSpPr>
        <p:spPr/>
        <p:txBody>
          <a:bodyPr/>
          <a:lstStyle/>
          <a:p>
            <a:endParaRPr lang="en-CA"/>
          </a:p>
        </p:txBody>
      </p:sp>
      <p:sp>
        <p:nvSpPr>
          <p:cNvPr id="36" name="Content Placeholder 35"/>
          <p:cNvSpPr>
            <a:spLocks noGrp="1"/>
          </p:cNvSpPr>
          <p:nvPr>
            <p:ph sz="quarter" idx="4"/>
          </p:nvPr>
        </p:nvSpPr>
        <p:spPr/>
        <p:txBody>
          <a:bodyPr/>
          <a:lstStyle/>
          <a:p>
            <a:endParaRPr lang="en-CA"/>
          </a:p>
        </p:txBody>
      </p:sp>
      <p:sp>
        <p:nvSpPr>
          <p:cNvPr id="38" name="Text Placeholder 37"/>
          <p:cNvSpPr>
            <a:spLocks noGrp="1"/>
          </p:cNvSpPr>
          <p:nvPr>
            <p:ph type="body" sz="quarter" idx="3"/>
          </p:nvPr>
        </p:nvSpPr>
        <p:spPr/>
        <p:txBody>
          <a:bodyPr/>
          <a:lstStyle/>
          <a:p>
            <a:endParaRPr lang="en-CA"/>
          </a:p>
        </p:txBody>
      </p:sp>
      <p:sp>
        <p:nvSpPr>
          <p:cNvPr id="40" name="Content Placeholder 39"/>
          <p:cNvSpPr>
            <a:spLocks noGrp="1"/>
          </p:cNvSpPr>
          <p:nvPr>
            <p:ph sz="quarter" idx="4"/>
          </p:nvPr>
        </p:nvSpPr>
        <p:spPr/>
        <p:txBody>
          <a:bodyPr/>
          <a:lstStyle/>
          <a:p>
            <a:endParaRPr lang="en-CA"/>
          </a:p>
        </p:txBody>
      </p:sp>
      <p:sp>
        <p:nvSpPr>
          <p:cNvPr id="42" name="Content Placeholder 41"/>
          <p:cNvSpPr>
            <a:spLocks noGrp="1"/>
          </p:cNvSpPr>
          <p:nvPr>
            <p:ph sz="quarter" idx="4"/>
          </p:nvPr>
        </p:nvSpPr>
        <p:spPr/>
        <p:txBody>
          <a:bodyPr/>
          <a:lstStyle/>
          <a:p>
            <a:endParaRPr lang="en-CA"/>
          </a:p>
        </p:txBody>
      </p:sp>
      <p:sp>
        <p:nvSpPr>
          <p:cNvPr id="44" name="Content Placeholder 43"/>
          <p:cNvSpPr>
            <a:spLocks noGrp="1"/>
          </p:cNvSpPr>
          <p:nvPr>
            <p:ph sz="quarter" idx="4"/>
          </p:nvPr>
        </p:nvSpPr>
        <p:spPr/>
        <p:txBody>
          <a:bodyPr/>
          <a:lstStyle/>
          <a:p>
            <a:endParaRPr lang="en-CA"/>
          </a:p>
        </p:txBody>
      </p:sp>
    </p:spTree>
    <p:custDataLst>
      <p:tags r:id="rId1"/>
    </p:custDataLst>
    <p:extLst>
      <p:ext uri="{BB962C8B-B14F-4D97-AF65-F5344CB8AC3E}">
        <p14:creationId xmlns:p14="http://schemas.microsoft.com/office/powerpoint/2010/main" val="960147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1000"/>
                                        <p:tgtEl>
                                          <p:spTgt spid="5">
                                            <p:txEl>
                                              <p:pRg st="0" end="0"/>
                                            </p:txEl>
                                          </p:spTgt>
                                        </p:tgtEl>
                                      </p:cBhvr>
                                    </p:animEffect>
                                    <p:anim calcmode="lin" valueType="num">
                                      <p:cBhvr>
                                        <p:cTn id="1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animEffect transition="in" filter="fade">
                                      <p:cBhvr>
                                        <p:cTn id="21" dur="1000"/>
                                        <p:tgtEl>
                                          <p:spTgt spid="5">
                                            <p:txEl>
                                              <p:pRg st="1" end="1"/>
                                            </p:txEl>
                                          </p:spTgt>
                                        </p:tgtEl>
                                      </p:cBhvr>
                                    </p:animEffect>
                                    <p:anim calcmode="lin" valueType="num">
                                      <p:cBhvr>
                                        <p:cTn id="22"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2" end="2"/>
                                            </p:txEl>
                                          </p:spTgt>
                                        </p:tgtEl>
                                        <p:attrNameLst>
                                          <p:attrName>style.visibility</p:attrName>
                                        </p:attrNameLst>
                                      </p:cBhvr>
                                      <p:to>
                                        <p:strVal val="visible"/>
                                      </p:to>
                                    </p:set>
                                    <p:animEffect transition="in" filter="fade">
                                      <p:cBhvr>
                                        <p:cTn id="28" dur="1000"/>
                                        <p:tgtEl>
                                          <p:spTgt spid="5">
                                            <p:txEl>
                                              <p:pRg st="2" end="2"/>
                                            </p:txEl>
                                          </p:spTgt>
                                        </p:tgtEl>
                                      </p:cBhvr>
                                    </p:animEffect>
                                    <p:anim calcmode="lin" valueType="num">
                                      <p:cBhvr>
                                        <p:cTn id="29"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0">
                                            <p:txEl>
                                              <p:pRg st="0" end="0"/>
                                            </p:txEl>
                                          </p:spTgt>
                                        </p:tgtEl>
                                        <p:attrNameLst>
                                          <p:attrName>style.visibility</p:attrName>
                                        </p:attrNameLst>
                                      </p:cBhvr>
                                      <p:to>
                                        <p:strVal val="visible"/>
                                      </p:to>
                                    </p:set>
                                    <p:animEffect transition="in" filter="fade">
                                      <p:cBhvr>
                                        <p:cTn id="35" dur="1000"/>
                                        <p:tgtEl>
                                          <p:spTgt spid="10">
                                            <p:txEl>
                                              <p:pRg st="0" end="0"/>
                                            </p:txEl>
                                          </p:spTgt>
                                        </p:tgtEl>
                                      </p:cBhvr>
                                    </p:animEffect>
                                    <p:anim calcmode="lin" valueType="num">
                                      <p:cBhvr>
                                        <p:cTn id="36"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1">
                                            <p:txEl>
                                              <p:pRg st="0" end="0"/>
                                            </p:txEl>
                                          </p:spTgt>
                                        </p:tgtEl>
                                        <p:attrNameLst>
                                          <p:attrName>style.visibility</p:attrName>
                                        </p:attrNameLst>
                                      </p:cBhvr>
                                      <p:to>
                                        <p:strVal val="visible"/>
                                      </p:to>
                                    </p:set>
                                    <p:animEffect transition="in" filter="fade">
                                      <p:cBhvr>
                                        <p:cTn id="42" dur="1000"/>
                                        <p:tgtEl>
                                          <p:spTgt spid="11">
                                            <p:txEl>
                                              <p:pRg st="0" end="0"/>
                                            </p:txEl>
                                          </p:spTgt>
                                        </p:tgtEl>
                                      </p:cBhvr>
                                    </p:animEffect>
                                    <p:anim calcmode="lin" valueType="num">
                                      <p:cBhvr>
                                        <p:cTn id="43"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1">
                                            <p:txEl>
                                              <p:pRg st="1" end="1"/>
                                            </p:txEl>
                                          </p:spTgt>
                                        </p:tgtEl>
                                        <p:attrNameLst>
                                          <p:attrName>style.visibility</p:attrName>
                                        </p:attrNameLst>
                                      </p:cBhvr>
                                      <p:to>
                                        <p:strVal val="visible"/>
                                      </p:to>
                                    </p:set>
                                    <p:animEffect transition="in" filter="fade">
                                      <p:cBhvr>
                                        <p:cTn id="49" dur="1000"/>
                                        <p:tgtEl>
                                          <p:spTgt spid="11">
                                            <p:txEl>
                                              <p:pRg st="1" end="1"/>
                                            </p:txEl>
                                          </p:spTgt>
                                        </p:tgtEl>
                                      </p:cBhvr>
                                    </p:animEffect>
                                    <p:anim calcmode="lin" valueType="num">
                                      <p:cBhvr>
                                        <p:cTn id="50" dur="10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1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11">
                                            <p:txEl>
                                              <p:pRg st="2" end="2"/>
                                            </p:txEl>
                                          </p:spTgt>
                                        </p:tgtEl>
                                        <p:attrNameLst>
                                          <p:attrName>style.visibility</p:attrName>
                                        </p:attrNameLst>
                                      </p:cBhvr>
                                      <p:to>
                                        <p:strVal val="visible"/>
                                      </p:to>
                                    </p:set>
                                    <p:animEffect transition="in" filter="fade">
                                      <p:cBhvr>
                                        <p:cTn id="56" dur="1000"/>
                                        <p:tgtEl>
                                          <p:spTgt spid="11">
                                            <p:txEl>
                                              <p:pRg st="2" end="2"/>
                                            </p:txEl>
                                          </p:spTgt>
                                        </p:tgtEl>
                                      </p:cBhvr>
                                    </p:animEffect>
                                    <p:anim calcmode="lin" valueType="num">
                                      <p:cBhvr>
                                        <p:cTn id="57" dur="10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58" dur="10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8">
                                            <p:txEl>
                                              <p:pRg st="0" end="0"/>
                                            </p:txEl>
                                          </p:spTgt>
                                        </p:tgtEl>
                                        <p:attrNameLst>
                                          <p:attrName>style.visibility</p:attrName>
                                        </p:attrNameLst>
                                      </p:cBhvr>
                                      <p:to>
                                        <p:strVal val="visible"/>
                                      </p:to>
                                    </p:set>
                                    <p:animEffect transition="in" filter="fade">
                                      <p:cBhvr>
                                        <p:cTn id="63" dur="1000"/>
                                        <p:tgtEl>
                                          <p:spTgt spid="8">
                                            <p:txEl>
                                              <p:pRg st="0" end="0"/>
                                            </p:txEl>
                                          </p:spTgt>
                                        </p:tgtEl>
                                      </p:cBhvr>
                                    </p:animEffect>
                                    <p:anim calcmode="lin" valueType="num">
                                      <p:cBhvr>
                                        <p:cTn id="64"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9">
                                            <p:txEl>
                                              <p:pRg st="0" end="0"/>
                                            </p:txEl>
                                          </p:spTgt>
                                        </p:tgtEl>
                                        <p:attrNameLst>
                                          <p:attrName>style.visibility</p:attrName>
                                        </p:attrNameLst>
                                      </p:cBhvr>
                                      <p:to>
                                        <p:strVal val="visible"/>
                                      </p:to>
                                    </p:set>
                                    <p:animEffect transition="in" filter="fade">
                                      <p:cBhvr>
                                        <p:cTn id="70" dur="1000"/>
                                        <p:tgtEl>
                                          <p:spTgt spid="9">
                                            <p:txEl>
                                              <p:pRg st="0" end="0"/>
                                            </p:txEl>
                                          </p:spTgt>
                                        </p:tgtEl>
                                      </p:cBhvr>
                                    </p:animEffect>
                                    <p:anim calcmode="lin" valueType="num">
                                      <p:cBhvr>
                                        <p:cTn id="71"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9">
                                            <p:txEl>
                                              <p:pRg st="1" end="1"/>
                                            </p:txEl>
                                          </p:spTgt>
                                        </p:tgtEl>
                                        <p:attrNameLst>
                                          <p:attrName>style.visibility</p:attrName>
                                        </p:attrNameLst>
                                      </p:cBhvr>
                                      <p:to>
                                        <p:strVal val="visible"/>
                                      </p:to>
                                    </p:set>
                                    <p:animEffect transition="in" filter="fade">
                                      <p:cBhvr>
                                        <p:cTn id="77" dur="1000"/>
                                        <p:tgtEl>
                                          <p:spTgt spid="9">
                                            <p:txEl>
                                              <p:pRg st="1" end="1"/>
                                            </p:txEl>
                                          </p:spTgt>
                                        </p:tgtEl>
                                      </p:cBhvr>
                                    </p:animEffect>
                                    <p:anim calcmode="lin" valueType="num">
                                      <p:cBhvr>
                                        <p:cTn id="78"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nodeType="clickEffect">
                                  <p:stCondLst>
                                    <p:cond delay="0"/>
                                  </p:stCondLst>
                                  <p:childTnLst>
                                    <p:set>
                                      <p:cBhvr>
                                        <p:cTn id="83" dur="1" fill="hold">
                                          <p:stCondLst>
                                            <p:cond delay="0"/>
                                          </p:stCondLst>
                                        </p:cTn>
                                        <p:tgtEl>
                                          <p:spTgt spid="9">
                                            <p:txEl>
                                              <p:pRg st="2" end="2"/>
                                            </p:txEl>
                                          </p:spTgt>
                                        </p:tgtEl>
                                        <p:attrNameLst>
                                          <p:attrName>style.visibility</p:attrName>
                                        </p:attrNameLst>
                                      </p:cBhvr>
                                      <p:to>
                                        <p:strVal val="visible"/>
                                      </p:to>
                                    </p:set>
                                    <p:animEffect transition="in" filter="fade">
                                      <p:cBhvr>
                                        <p:cTn id="84" dur="1000"/>
                                        <p:tgtEl>
                                          <p:spTgt spid="9">
                                            <p:txEl>
                                              <p:pRg st="2" end="2"/>
                                            </p:txEl>
                                          </p:spTgt>
                                        </p:tgtEl>
                                      </p:cBhvr>
                                    </p:animEffect>
                                    <p:anim calcmode="lin" valueType="num">
                                      <p:cBhvr>
                                        <p:cTn id="85"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86"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8" grpId="0" build="p"/>
      <p:bldP spid="10"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0"/>
            <p:custDataLst>
              <p:tags r:id="rId2"/>
            </p:custDataLst>
          </p:nvPr>
        </p:nvSpPr>
        <p:spPr>
          <a:xfrm>
            <a:off x="457200" y="1371600"/>
            <a:ext cx="3276600" cy="4876799"/>
          </a:xfrm>
        </p:spPr>
        <p:txBody>
          <a:bodyPr>
            <a:noAutofit/>
          </a:bodyPr>
          <a:lstStyle/>
          <a:p>
            <a:pPr>
              <a:spcBef>
                <a:spcPts val="0"/>
              </a:spcBef>
              <a:spcAft>
                <a:spcPts val="1800"/>
              </a:spcAft>
            </a:pPr>
            <a:r>
              <a:rPr lang="en-US" sz="2000" dirty="0"/>
              <a:t>WHMIS controlled products are classified by their hazard. </a:t>
            </a:r>
          </a:p>
          <a:p>
            <a:pPr>
              <a:spcBef>
                <a:spcPts val="0"/>
              </a:spcBef>
              <a:spcAft>
                <a:spcPts val="1800"/>
              </a:spcAft>
            </a:pPr>
            <a:r>
              <a:rPr lang="en-US" sz="2000" dirty="0"/>
              <a:t>There are six hazard classes and eight hazard symbols that identify the specific hazards (there are three symbols in Class D). </a:t>
            </a:r>
          </a:p>
          <a:p>
            <a:pPr>
              <a:spcBef>
                <a:spcPts val="0"/>
              </a:spcBef>
              <a:spcAft>
                <a:spcPts val="1800"/>
              </a:spcAft>
            </a:pPr>
            <a:r>
              <a:rPr lang="en-US" sz="2000" dirty="0"/>
              <a:t>The eight hazard symbols identify the specific hazards of controlled products. </a:t>
            </a:r>
          </a:p>
        </p:txBody>
      </p:sp>
      <p:sp>
        <p:nvSpPr>
          <p:cNvPr id="4" name="Title 3"/>
          <p:cNvSpPr>
            <a:spLocks noGrp="1"/>
          </p:cNvSpPr>
          <p:nvPr>
            <p:ph type="title"/>
            <p:custDataLst>
              <p:tags r:id="rId3"/>
            </p:custDataLst>
          </p:nvPr>
        </p:nvSpPr>
        <p:spPr>
          <a:xfrm>
            <a:off x="453638" y="228600"/>
            <a:ext cx="8229600" cy="944562"/>
          </a:xfrm>
        </p:spPr>
        <p:txBody>
          <a:bodyPr>
            <a:normAutofit/>
          </a:bodyPr>
          <a:lstStyle/>
          <a:p>
            <a:r>
              <a:rPr lang="en-CA" sz="3600" dirty="0">
                <a:solidFill>
                  <a:schemeClr val="bg1">
                    <a:lumMod val="50000"/>
                  </a:schemeClr>
                </a:solidFill>
              </a:rPr>
              <a:t>WHMIS </a:t>
            </a:r>
            <a:r>
              <a:rPr lang="en-CA" sz="3200" dirty="0">
                <a:solidFill>
                  <a:schemeClr val="bg1">
                    <a:lumMod val="50000"/>
                  </a:schemeClr>
                </a:solidFill>
              </a:rPr>
              <a:t>Elements</a:t>
            </a:r>
            <a:endParaRPr lang="en-US" sz="3600" dirty="0"/>
          </a:p>
        </p:txBody>
      </p:sp>
      <p:pic>
        <p:nvPicPr>
          <p:cNvPr id="819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41192" y="533400"/>
            <a:ext cx="4842046"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938237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additive="base">
                                        <p:cTn id="7" dur="500" fill="hold"/>
                                        <p:tgtEl>
                                          <p:spTgt spid="8194"/>
                                        </p:tgtEl>
                                        <p:attrNameLst>
                                          <p:attrName>ppt_x</p:attrName>
                                        </p:attrNameLst>
                                      </p:cBhvr>
                                      <p:tavLst>
                                        <p:tav tm="0">
                                          <p:val>
                                            <p:strVal val="#ppt_x"/>
                                          </p:val>
                                        </p:tav>
                                        <p:tav tm="100000">
                                          <p:val>
                                            <p:strVal val="#ppt_x"/>
                                          </p:val>
                                        </p:tav>
                                      </p:tavLst>
                                    </p:anim>
                                    <p:anim calcmode="lin" valueType="num">
                                      <p:cBhvr additive="base">
                                        <p:cTn id="8" dur="500" fill="hold"/>
                                        <p:tgtEl>
                                          <p:spTgt spid="819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1000"/>
                                        <p:tgtEl>
                                          <p:spTgt spid="5">
                                            <p:txEl>
                                              <p:pRg st="0" end="0"/>
                                            </p:txEl>
                                          </p:spTgt>
                                        </p:tgtEl>
                                      </p:cBhvr>
                                    </p:animEffect>
                                    <p:anim calcmode="lin" valueType="num">
                                      <p:cBhvr>
                                        <p:cTn id="14"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Effect transition="in" filter="fade">
                                      <p:cBhvr>
                                        <p:cTn id="20" dur="1000"/>
                                        <p:tgtEl>
                                          <p:spTgt spid="5">
                                            <p:txEl>
                                              <p:pRg st="1" end="1"/>
                                            </p:txEl>
                                          </p:spTgt>
                                        </p:tgtEl>
                                      </p:cBhvr>
                                    </p:animEffect>
                                    <p:anim calcmode="lin" valueType="num">
                                      <p:cBhvr>
                                        <p:cTn id="21"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animEffect transition="in" filter="fade">
                                      <p:cBhvr>
                                        <p:cTn id="27" dur="1000"/>
                                        <p:tgtEl>
                                          <p:spTgt spid="5">
                                            <p:txEl>
                                              <p:pRg st="2" end="2"/>
                                            </p:txEl>
                                          </p:spTgt>
                                        </p:tgtEl>
                                      </p:cBhvr>
                                    </p:animEffect>
                                    <p:anim calcmode="lin" valueType="num">
                                      <p:cBhvr>
                                        <p:cTn id="28"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57200" y="274638"/>
            <a:ext cx="8229600" cy="944562"/>
          </a:xfrm>
        </p:spPr>
        <p:txBody>
          <a:bodyPr>
            <a:normAutofit/>
          </a:bodyPr>
          <a:lstStyle/>
          <a:p>
            <a:r>
              <a:rPr lang="en-US" dirty="0">
                <a:solidFill>
                  <a:schemeClr val="bg1">
                    <a:lumMod val="50000"/>
                  </a:schemeClr>
                </a:solidFill>
              </a:rPr>
              <a:t>CLASS A: Compressed Gas</a:t>
            </a:r>
            <a:endParaRPr lang="en-US" dirty="0"/>
          </a:p>
        </p:txBody>
      </p:sp>
      <p:sp>
        <p:nvSpPr>
          <p:cNvPr id="3" name="Content Placeholder 2"/>
          <p:cNvSpPr>
            <a:spLocks noGrp="1"/>
          </p:cNvSpPr>
          <p:nvPr>
            <p:ph idx="1"/>
            <p:custDataLst>
              <p:tags r:id="rId3"/>
            </p:custDataLst>
          </p:nvPr>
        </p:nvSpPr>
        <p:spPr>
          <a:xfrm>
            <a:off x="457200" y="1295400"/>
            <a:ext cx="5257800" cy="4876799"/>
          </a:xfrm>
        </p:spPr>
        <p:txBody>
          <a:bodyPr/>
          <a:lstStyle/>
          <a:p>
            <a:r>
              <a:rPr lang="en-US" dirty="0"/>
              <a:t>Gas under pressure</a:t>
            </a:r>
          </a:p>
          <a:p>
            <a:pPr lvl="1"/>
            <a:r>
              <a:rPr lang="en-US" dirty="0"/>
              <a:t>Examples:</a:t>
            </a:r>
          </a:p>
          <a:p>
            <a:pPr lvl="2"/>
            <a:r>
              <a:rPr lang="en-US" dirty="0"/>
              <a:t>Butane, propane, acetylene, and fire extinguishers</a:t>
            </a:r>
          </a:p>
          <a:p>
            <a:pPr lvl="1"/>
            <a:r>
              <a:rPr lang="en-US" dirty="0"/>
              <a:t>Hazards:</a:t>
            </a:r>
          </a:p>
          <a:p>
            <a:pPr lvl="2"/>
            <a:r>
              <a:rPr lang="en-US" dirty="0"/>
              <a:t>If a pressurized container is punctured because it is dropped or exposed to excessive heat, the exploding fragments or rocket-like projectiles present a serious physical hazard</a:t>
            </a:r>
          </a:p>
          <a:p>
            <a:pPr lvl="2"/>
            <a:r>
              <a:rPr lang="en-US" dirty="0"/>
              <a:t>Heat may cause container to explode</a:t>
            </a:r>
          </a:p>
          <a:p>
            <a:pPr lvl="2"/>
            <a:r>
              <a:rPr lang="en-US" dirty="0"/>
              <a:t>Container may explode if dropped</a:t>
            </a:r>
          </a:p>
        </p:txBody>
      </p:sp>
      <p:pic>
        <p:nvPicPr>
          <p:cNvPr id="9218" name="Picture 2"/>
          <p:cNvPicPr>
            <a:picLocks noChangeAspect="1" noChangeArrowheads="1"/>
          </p:cNvPicPr>
          <p:nvPr>
            <p:custDataLst>
              <p:tags r:id="rId4"/>
            </p:custDataLst>
          </p:nvPr>
        </p:nvPicPr>
        <p:blipFill>
          <a:blip r:embed="rId6">
            <a:extLst>
              <a:ext uri="{28A0092B-C50C-407E-A947-70E740481C1C}">
                <a14:useLocalDpi xmlns:a14="http://schemas.microsoft.com/office/drawing/2010/main" val="0"/>
              </a:ext>
            </a:extLst>
          </a:blip>
          <a:srcRect/>
          <a:stretch>
            <a:fillRect/>
          </a:stretch>
        </p:blipFill>
        <p:spPr bwMode="auto">
          <a:xfrm>
            <a:off x="5867400" y="1447800"/>
            <a:ext cx="2609850" cy="26098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2115201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 calcmode="lin" valueType="num">
                                      <p:cBhvr>
                                        <p:cTn id="7" dur="1000" fill="hold"/>
                                        <p:tgtEl>
                                          <p:spTgt spid="9218"/>
                                        </p:tgtEl>
                                        <p:attrNameLst>
                                          <p:attrName>ppt_w</p:attrName>
                                        </p:attrNameLst>
                                      </p:cBhvr>
                                      <p:tavLst>
                                        <p:tav tm="0">
                                          <p:val>
                                            <p:fltVal val="0"/>
                                          </p:val>
                                        </p:tav>
                                        <p:tav tm="100000">
                                          <p:val>
                                            <p:strVal val="#ppt_w"/>
                                          </p:val>
                                        </p:tav>
                                      </p:tavLst>
                                    </p:anim>
                                    <p:anim calcmode="lin" valueType="num">
                                      <p:cBhvr>
                                        <p:cTn id="8" dur="1000" fill="hold"/>
                                        <p:tgtEl>
                                          <p:spTgt spid="9218"/>
                                        </p:tgtEl>
                                        <p:attrNameLst>
                                          <p:attrName>ppt_h</p:attrName>
                                        </p:attrNameLst>
                                      </p:cBhvr>
                                      <p:tavLst>
                                        <p:tav tm="0">
                                          <p:val>
                                            <p:fltVal val="0"/>
                                          </p:val>
                                        </p:tav>
                                        <p:tav tm="100000">
                                          <p:val>
                                            <p:strVal val="#ppt_h"/>
                                          </p:val>
                                        </p:tav>
                                      </p:tavLst>
                                    </p:anim>
                                    <p:anim calcmode="lin" valueType="num">
                                      <p:cBhvr>
                                        <p:cTn id="9" dur="1000" fill="hold"/>
                                        <p:tgtEl>
                                          <p:spTgt spid="9218"/>
                                        </p:tgtEl>
                                        <p:attrNameLst>
                                          <p:attrName>style.rotation</p:attrName>
                                        </p:attrNameLst>
                                      </p:cBhvr>
                                      <p:tavLst>
                                        <p:tav tm="0">
                                          <p:val>
                                            <p:fltVal val="90"/>
                                          </p:val>
                                        </p:tav>
                                        <p:tav tm="100000">
                                          <p:val>
                                            <p:fltVal val="0"/>
                                          </p:val>
                                        </p:tav>
                                      </p:tavLst>
                                    </p:anim>
                                    <p:animEffect transition="in" filter="fade">
                                      <p:cBhvr>
                                        <p:cTn id="10" dur="1000"/>
                                        <p:tgtEl>
                                          <p:spTgt spid="9218"/>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anim calcmode="lin" valueType="num">
                                      <p:cBhvr>
                                        <p:cTn id="1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1000"/>
                                        <p:tgtEl>
                                          <p:spTgt spid="3">
                                            <p:txEl>
                                              <p:pRg st="1" end="1"/>
                                            </p:txEl>
                                          </p:spTgt>
                                        </p:tgtEl>
                                      </p:cBhvr>
                                    </p:animEffect>
                                    <p:anim calcmode="lin" valueType="num">
                                      <p:cBhvr>
                                        <p:cTn id="2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1000"/>
                                        <p:tgtEl>
                                          <p:spTgt spid="3">
                                            <p:txEl>
                                              <p:pRg st="2" end="2"/>
                                            </p:txEl>
                                          </p:spTgt>
                                        </p:tgtEl>
                                      </p:cBhvr>
                                    </p:animEffect>
                                    <p:anim calcmode="lin" valueType="num">
                                      <p:cBhvr>
                                        <p:cTn id="2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fade">
                                      <p:cBhvr>
                                        <p:cTn id="34" dur="1000"/>
                                        <p:tgtEl>
                                          <p:spTgt spid="3">
                                            <p:txEl>
                                              <p:pRg st="3" end="3"/>
                                            </p:txEl>
                                          </p:spTgt>
                                        </p:tgtEl>
                                      </p:cBhvr>
                                    </p:animEffect>
                                    <p:anim calcmode="lin" valueType="num">
                                      <p:cBhvr>
                                        <p:cTn id="3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Effect transition="in" filter="fade">
                                      <p:cBhvr>
                                        <p:cTn id="39" dur="1000"/>
                                        <p:tgtEl>
                                          <p:spTgt spid="3">
                                            <p:txEl>
                                              <p:pRg st="4" end="4"/>
                                            </p:txEl>
                                          </p:spTgt>
                                        </p:tgtEl>
                                      </p:cBhvr>
                                    </p:animEffect>
                                    <p:anim calcmode="lin" valueType="num">
                                      <p:cBhvr>
                                        <p:cTn id="4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4" end="4"/>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3">
                                            <p:txEl>
                                              <p:pRg st="5" end="5"/>
                                            </p:txEl>
                                          </p:spTgt>
                                        </p:tgtEl>
                                        <p:attrNameLst>
                                          <p:attrName>style.visibility</p:attrName>
                                        </p:attrNameLst>
                                      </p:cBhvr>
                                      <p:to>
                                        <p:strVal val="visible"/>
                                      </p:to>
                                    </p:set>
                                    <p:animEffect transition="in" filter="fade">
                                      <p:cBhvr>
                                        <p:cTn id="44" dur="1000"/>
                                        <p:tgtEl>
                                          <p:spTgt spid="3">
                                            <p:txEl>
                                              <p:pRg st="5" end="5"/>
                                            </p:txEl>
                                          </p:spTgt>
                                        </p:tgtEl>
                                      </p:cBhvr>
                                    </p:animEffect>
                                    <p:anim calcmode="lin" valueType="num">
                                      <p:cBhvr>
                                        <p:cTn id="4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5" end="5"/>
                                            </p:txEl>
                                          </p:spTgt>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57200" y="274638"/>
            <a:ext cx="8686800" cy="944562"/>
          </a:xfrm>
        </p:spPr>
        <p:txBody>
          <a:bodyPr>
            <a:noAutofit/>
          </a:bodyPr>
          <a:lstStyle/>
          <a:p>
            <a:r>
              <a:rPr lang="en-US" sz="3200" dirty="0">
                <a:solidFill>
                  <a:schemeClr val="bg1">
                    <a:lumMod val="50000"/>
                  </a:schemeClr>
                </a:solidFill>
              </a:rPr>
              <a:t>CLASS B: Flammable and Combustible Materials</a:t>
            </a:r>
            <a:endParaRPr lang="en-US" sz="3200" dirty="0"/>
          </a:p>
        </p:txBody>
      </p:sp>
      <p:sp>
        <p:nvSpPr>
          <p:cNvPr id="3" name="Content Placeholder 2"/>
          <p:cNvSpPr>
            <a:spLocks noGrp="1"/>
          </p:cNvSpPr>
          <p:nvPr>
            <p:ph idx="1"/>
            <p:custDataLst>
              <p:tags r:id="rId3"/>
            </p:custDataLst>
          </p:nvPr>
        </p:nvSpPr>
        <p:spPr>
          <a:xfrm>
            <a:off x="457200" y="1295400"/>
            <a:ext cx="5257800" cy="4876799"/>
          </a:xfrm>
        </p:spPr>
        <p:txBody>
          <a:bodyPr/>
          <a:lstStyle/>
          <a:p>
            <a:r>
              <a:rPr lang="en-US" dirty="0"/>
              <a:t>May catch fire or explode</a:t>
            </a:r>
          </a:p>
          <a:p>
            <a:pPr lvl="1"/>
            <a:r>
              <a:rPr lang="en-US" dirty="0"/>
              <a:t>Examples: </a:t>
            </a:r>
          </a:p>
          <a:p>
            <a:pPr lvl="2"/>
            <a:r>
              <a:rPr lang="en-US" dirty="0"/>
              <a:t>Acetone, isopropyl alcohol, stoddart solvent</a:t>
            </a:r>
          </a:p>
          <a:p>
            <a:pPr lvl="1"/>
            <a:r>
              <a:rPr lang="en-US" dirty="0"/>
              <a:t>Hazards:</a:t>
            </a:r>
          </a:p>
          <a:p>
            <a:pPr lvl="2"/>
            <a:r>
              <a:rPr lang="en-US" dirty="0"/>
              <a:t>Flammables are more dangerous than combustibles because they ignite more easily</a:t>
            </a:r>
          </a:p>
          <a:p>
            <a:pPr lvl="2"/>
            <a:r>
              <a:rPr lang="en-US" dirty="0"/>
              <a:t>During use, they must be kept away from ignition sources such as sparks or open flames</a:t>
            </a:r>
          </a:p>
          <a:p>
            <a:pPr lvl="2"/>
            <a:r>
              <a:rPr lang="en-US" dirty="0"/>
              <a:t>When not in use, they must be stored in fire-resistant cabinets or other specified storage areas</a:t>
            </a:r>
          </a:p>
        </p:txBody>
      </p:sp>
      <p:pic>
        <p:nvPicPr>
          <p:cNvPr id="10242" name="Picture 2"/>
          <p:cNvPicPr>
            <a:picLocks noChangeAspect="1" noChangeArrowheads="1"/>
          </p:cNvPicPr>
          <p:nvPr>
            <p:custDataLst>
              <p:tags r:id="rId4"/>
            </p:custDataLst>
          </p:nvPr>
        </p:nvPicPr>
        <p:blipFill>
          <a:blip r:embed="rId6">
            <a:extLst>
              <a:ext uri="{28A0092B-C50C-407E-A947-70E740481C1C}">
                <a14:useLocalDpi xmlns:a14="http://schemas.microsoft.com/office/drawing/2010/main" val="0"/>
              </a:ext>
            </a:extLst>
          </a:blip>
          <a:srcRect/>
          <a:stretch>
            <a:fillRect/>
          </a:stretch>
        </p:blipFill>
        <p:spPr bwMode="auto">
          <a:xfrm>
            <a:off x="6019800" y="1828800"/>
            <a:ext cx="2507762" cy="2514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1376647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anim calcmode="lin" valueType="num">
                                      <p:cBhvr>
                                        <p:cTn id="7" dur="1000" fill="hold"/>
                                        <p:tgtEl>
                                          <p:spTgt spid="10242"/>
                                        </p:tgtEl>
                                        <p:attrNameLst>
                                          <p:attrName>ppt_w</p:attrName>
                                        </p:attrNameLst>
                                      </p:cBhvr>
                                      <p:tavLst>
                                        <p:tav tm="0">
                                          <p:val>
                                            <p:fltVal val="0"/>
                                          </p:val>
                                        </p:tav>
                                        <p:tav tm="100000">
                                          <p:val>
                                            <p:strVal val="#ppt_w"/>
                                          </p:val>
                                        </p:tav>
                                      </p:tavLst>
                                    </p:anim>
                                    <p:anim calcmode="lin" valueType="num">
                                      <p:cBhvr>
                                        <p:cTn id="8" dur="1000" fill="hold"/>
                                        <p:tgtEl>
                                          <p:spTgt spid="10242"/>
                                        </p:tgtEl>
                                        <p:attrNameLst>
                                          <p:attrName>ppt_h</p:attrName>
                                        </p:attrNameLst>
                                      </p:cBhvr>
                                      <p:tavLst>
                                        <p:tav tm="0">
                                          <p:val>
                                            <p:fltVal val="0"/>
                                          </p:val>
                                        </p:tav>
                                        <p:tav tm="100000">
                                          <p:val>
                                            <p:strVal val="#ppt_h"/>
                                          </p:val>
                                        </p:tav>
                                      </p:tavLst>
                                    </p:anim>
                                    <p:anim calcmode="lin" valueType="num">
                                      <p:cBhvr>
                                        <p:cTn id="9" dur="1000" fill="hold"/>
                                        <p:tgtEl>
                                          <p:spTgt spid="10242"/>
                                        </p:tgtEl>
                                        <p:attrNameLst>
                                          <p:attrName>style.rotation</p:attrName>
                                        </p:attrNameLst>
                                      </p:cBhvr>
                                      <p:tavLst>
                                        <p:tav tm="0">
                                          <p:val>
                                            <p:fltVal val="90"/>
                                          </p:val>
                                        </p:tav>
                                        <p:tav tm="100000">
                                          <p:val>
                                            <p:fltVal val="0"/>
                                          </p:val>
                                        </p:tav>
                                      </p:tavLst>
                                    </p:anim>
                                    <p:animEffect transition="in" filter="fade">
                                      <p:cBhvr>
                                        <p:cTn id="10" dur="1000"/>
                                        <p:tgtEl>
                                          <p:spTgt spid="1024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anim calcmode="lin" valueType="num">
                                      <p:cBhvr>
                                        <p:cTn id="1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1000"/>
                                        <p:tgtEl>
                                          <p:spTgt spid="3">
                                            <p:txEl>
                                              <p:pRg st="1" end="1"/>
                                            </p:txEl>
                                          </p:spTgt>
                                        </p:tgtEl>
                                      </p:cBhvr>
                                    </p:animEffect>
                                    <p:anim calcmode="lin" valueType="num">
                                      <p:cBhvr>
                                        <p:cTn id="2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1000"/>
                                        <p:tgtEl>
                                          <p:spTgt spid="3">
                                            <p:txEl>
                                              <p:pRg st="2" end="2"/>
                                            </p:txEl>
                                          </p:spTgt>
                                        </p:tgtEl>
                                      </p:cBhvr>
                                    </p:animEffect>
                                    <p:anim calcmode="lin" valueType="num">
                                      <p:cBhvr>
                                        <p:cTn id="2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fade">
                                      <p:cBhvr>
                                        <p:cTn id="34" dur="1000"/>
                                        <p:tgtEl>
                                          <p:spTgt spid="3">
                                            <p:txEl>
                                              <p:pRg st="3" end="3"/>
                                            </p:txEl>
                                          </p:spTgt>
                                        </p:tgtEl>
                                      </p:cBhvr>
                                    </p:animEffect>
                                    <p:anim calcmode="lin" valueType="num">
                                      <p:cBhvr>
                                        <p:cTn id="3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Effect transition="in" filter="fade">
                                      <p:cBhvr>
                                        <p:cTn id="39" dur="1000"/>
                                        <p:tgtEl>
                                          <p:spTgt spid="3">
                                            <p:txEl>
                                              <p:pRg st="4" end="4"/>
                                            </p:txEl>
                                          </p:spTgt>
                                        </p:tgtEl>
                                      </p:cBhvr>
                                    </p:animEffect>
                                    <p:anim calcmode="lin" valueType="num">
                                      <p:cBhvr>
                                        <p:cTn id="4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4" end="4"/>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3">
                                            <p:txEl>
                                              <p:pRg st="5" end="5"/>
                                            </p:txEl>
                                          </p:spTgt>
                                        </p:tgtEl>
                                        <p:attrNameLst>
                                          <p:attrName>style.visibility</p:attrName>
                                        </p:attrNameLst>
                                      </p:cBhvr>
                                      <p:to>
                                        <p:strVal val="visible"/>
                                      </p:to>
                                    </p:set>
                                    <p:animEffect transition="in" filter="fade">
                                      <p:cBhvr>
                                        <p:cTn id="44" dur="1000"/>
                                        <p:tgtEl>
                                          <p:spTgt spid="3">
                                            <p:txEl>
                                              <p:pRg st="5" end="5"/>
                                            </p:txEl>
                                          </p:spTgt>
                                        </p:tgtEl>
                                      </p:cBhvr>
                                    </p:animEffect>
                                    <p:anim calcmode="lin" valueType="num">
                                      <p:cBhvr>
                                        <p:cTn id="4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5" end="5"/>
                                            </p:txEl>
                                          </p:spTgt>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57200" y="274638"/>
            <a:ext cx="8686800" cy="944562"/>
          </a:xfrm>
        </p:spPr>
        <p:txBody>
          <a:bodyPr>
            <a:noAutofit/>
          </a:bodyPr>
          <a:lstStyle/>
          <a:p>
            <a:r>
              <a:rPr lang="en-US" sz="3200" dirty="0">
                <a:solidFill>
                  <a:schemeClr val="bg1">
                    <a:lumMod val="50000"/>
                  </a:schemeClr>
                </a:solidFill>
              </a:rPr>
              <a:t>CLASS C: Oxidizers</a:t>
            </a:r>
            <a:endParaRPr lang="en-US" sz="3200" dirty="0"/>
          </a:p>
        </p:txBody>
      </p:sp>
      <p:sp>
        <p:nvSpPr>
          <p:cNvPr id="3" name="Content Placeholder 2"/>
          <p:cNvSpPr>
            <a:spLocks noGrp="1"/>
          </p:cNvSpPr>
          <p:nvPr>
            <p:ph idx="1"/>
            <p:custDataLst>
              <p:tags r:id="rId3"/>
            </p:custDataLst>
          </p:nvPr>
        </p:nvSpPr>
        <p:spPr>
          <a:xfrm>
            <a:off x="457200" y="1295400"/>
            <a:ext cx="5257800" cy="4876799"/>
          </a:xfrm>
        </p:spPr>
        <p:txBody>
          <a:bodyPr/>
          <a:lstStyle/>
          <a:p>
            <a:r>
              <a:rPr lang="en-US" sz="2000" b="1" dirty="0"/>
              <a:t>Products causing or contributing to the combustion of other materials</a:t>
            </a:r>
          </a:p>
          <a:p>
            <a:pPr lvl="1"/>
            <a:r>
              <a:rPr lang="en-US" dirty="0"/>
              <a:t>Examples: </a:t>
            </a:r>
          </a:p>
          <a:p>
            <a:pPr lvl="2"/>
            <a:r>
              <a:rPr lang="en-US" dirty="0"/>
              <a:t>Hydrogen peroxide, potassium nitrate, sodium chlorate</a:t>
            </a:r>
          </a:p>
          <a:p>
            <a:pPr lvl="1"/>
            <a:r>
              <a:rPr lang="en-US" dirty="0"/>
              <a:t>Hazards:</a:t>
            </a:r>
          </a:p>
          <a:p>
            <a:pPr lvl="2"/>
            <a:r>
              <a:rPr lang="en-US" dirty="0"/>
              <a:t>Oxidizing materials greatly increase the risk of fire if they come in contact with materials that can burn</a:t>
            </a:r>
          </a:p>
          <a:p>
            <a:pPr lvl="2"/>
            <a:r>
              <a:rPr lang="en-US" dirty="0"/>
              <a:t>They should never be stored near flammable or combustible materials</a:t>
            </a:r>
          </a:p>
        </p:txBody>
      </p:sp>
      <p:pic>
        <p:nvPicPr>
          <p:cNvPr id="11266" name="Picture 2"/>
          <p:cNvPicPr>
            <a:picLocks noChangeAspect="1" noChangeArrowheads="1"/>
          </p:cNvPicPr>
          <p:nvPr>
            <p:custDataLst>
              <p:tags r:id="rId4"/>
            </p:custDataLst>
          </p:nvPr>
        </p:nvPicPr>
        <p:blipFill>
          <a:blip r:embed="rId6">
            <a:extLst>
              <a:ext uri="{28A0092B-C50C-407E-A947-70E740481C1C}">
                <a14:useLocalDpi xmlns:a14="http://schemas.microsoft.com/office/drawing/2010/main" val="0"/>
              </a:ext>
            </a:extLst>
          </a:blip>
          <a:srcRect/>
          <a:stretch>
            <a:fillRect/>
          </a:stretch>
        </p:blipFill>
        <p:spPr bwMode="auto">
          <a:xfrm>
            <a:off x="5715000" y="1143000"/>
            <a:ext cx="3005137" cy="299878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3530092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anim calcmode="lin" valueType="num">
                                      <p:cBhvr>
                                        <p:cTn id="7" dur="1000" fill="hold"/>
                                        <p:tgtEl>
                                          <p:spTgt spid="11266"/>
                                        </p:tgtEl>
                                        <p:attrNameLst>
                                          <p:attrName>ppt_w</p:attrName>
                                        </p:attrNameLst>
                                      </p:cBhvr>
                                      <p:tavLst>
                                        <p:tav tm="0">
                                          <p:val>
                                            <p:fltVal val="0"/>
                                          </p:val>
                                        </p:tav>
                                        <p:tav tm="100000">
                                          <p:val>
                                            <p:strVal val="#ppt_w"/>
                                          </p:val>
                                        </p:tav>
                                      </p:tavLst>
                                    </p:anim>
                                    <p:anim calcmode="lin" valueType="num">
                                      <p:cBhvr>
                                        <p:cTn id="8" dur="1000" fill="hold"/>
                                        <p:tgtEl>
                                          <p:spTgt spid="11266"/>
                                        </p:tgtEl>
                                        <p:attrNameLst>
                                          <p:attrName>ppt_h</p:attrName>
                                        </p:attrNameLst>
                                      </p:cBhvr>
                                      <p:tavLst>
                                        <p:tav tm="0">
                                          <p:val>
                                            <p:fltVal val="0"/>
                                          </p:val>
                                        </p:tav>
                                        <p:tav tm="100000">
                                          <p:val>
                                            <p:strVal val="#ppt_h"/>
                                          </p:val>
                                        </p:tav>
                                      </p:tavLst>
                                    </p:anim>
                                    <p:anim calcmode="lin" valueType="num">
                                      <p:cBhvr>
                                        <p:cTn id="9" dur="1000" fill="hold"/>
                                        <p:tgtEl>
                                          <p:spTgt spid="11266"/>
                                        </p:tgtEl>
                                        <p:attrNameLst>
                                          <p:attrName>style.rotation</p:attrName>
                                        </p:attrNameLst>
                                      </p:cBhvr>
                                      <p:tavLst>
                                        <p:tav tm="0">
                                          <p:val>
                                            <p:fltVal val="90"/>
                                          </p:val>
                                        </p:tav>
                                        <p:tav tm="100000">
                                          <p:val>
                                            <p:fltVal val="0"/>
                                          </p:val>
                                        </p:tav>
                                      </p:tavLst>
                                    </p:anim>
                                    <p:animEffect transition="in" filter="fade">
                                      <p:cBhvr>
                                        <p:cTn id="10" dur="1000"/>
                                        <p:tgtEl>
                                          <p:spTgt spid="11266"/>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anim calcmode="lin" valueType="num">
                                      <p:cBhvr>
                                        <p:cTn id="1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1000"/>
                                        <p:tgtEl>
                                          <p:spTgt spid="3">
                                            <p:txEl>
                                              <p:pRg st="1" end="1"/>
                                            </p:txEl>
                                          </p:spTgt>
                                        </p:tgtEl>
                                      </p:cBhvr>
                                    </p:animEffect>
                                    <p:anim calcmode="lin" valueType="num">
                                      <p:cBhvr>
                                        <p:cTn id="2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1000"/>
                                        <p:tgtEl>
                                          <p:spTgt spid="3">
                                            <p:txEl>
                                              <p:pRg st="2" end="2"/>
                                            </p:txEl>
                                          </p:spTgt>
                                        </p:tgtEl>
                                      </p:cBhvr>
                                    </p:animEffect>
                                    <p:anim calcmode="lin" valueType="num">
                                      <p:cBhvr>
                                        <p:cTn id="2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fade">
                                      <p:cBhvr>
                                        <p:cTn id="34" dur="1000"/>
                                        <p:tgtEl>
                                          <p:spTgt spid="3">
                                            <p:txEl>
                                              <p:pRg st="3" end="3"/>
                                            </p:txEl>
                                          </p:spTgt>
                                        </p:tgtEl>
                                      </p:cBhvr>
                                    </p:animEffect>
                                    <p:anim calcmode="lin" valueType="num">
                                      <p:cBhvr>
                                        <p:cTn id="3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Effect transition="in" filter="fade">
                                      <p:cBhvr>
                                        <p:cTn id="39" dur="1000"/>
                                        <p:tgtEl>
                                          <p:spTgt spid="3">
                                            <p:txEl>
                                              <p:pRg st="4" end="4"/>
                                            </p:txEl>
                                          </p:spTgt>
                                        </p:tgtEl>
                                      </p:cBhvr>
                                    </p:animEffect>
                                    <p:anim calcmode="lin" valueType="num">
                                      <p:cBhvr>
                                        <p:cTn id="4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4" end="4"/>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3">
                                            <p:txEl>
                                              <p:pRg st="5" end="5"/>
                                            </p:txEl>
                                          </p:spTgt>
                                        </p:tgtEl>
                                        <p:attrNameLst>
                                          <p:attrName>style.visibility</p:attrName>
                                        </p:attrNameLst>
                                      </p:cBhvr>
                                      <p:to>
                                        <p:strVal val="visible"/>
                                      </p:to>
                                    </p:set>
                                    <p:animEffect transition="in" filter="fade">
                                      <p:cBhvr>
                                        <p:cTn id="44" dur="1000"/>
                                        <p:tgtEl>
                                          <p:spTgt spid="3">
                                            <p:txEl>
                                              <p:pRg st="5" end="5"/>
                                            </p:txEl>
                                          </p:spTgt>
                                        </p:tgtEl>
                                      </p:cBhvr>
                                    </p:animEffect>
                                    <p:anim calcmode="lin" valueType="num">
                                      <p:cBhvr>
                                        <p:cTn id="4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9f61e8a05fff27a9fe4cf2b72ebe1162f99322"/>
  <p:tag name="MMPROD_NEXTUNIQUEID" val="10276"/>
  <p:tag name="MMPROD_UIPERSISTENCEDATA" val="MMPROD_UIPERSISTENCEDATA"/>
  <p:tag name="MMPROD_DATA" val="&lt;object type=&quot;10002&quot; unique_id=&quot;901&quot;&gt;&lt;property id=&quot;10007&quot; value=&quot;Next&quot;/&gt;&lt;property id=&quot;10008&quot; value=&quot;Back&quot;/&gt;&lt;property id=&quot;10009&quot; value=&quot;Submit&quot;/&gt;&lt;property id=&quot;10012&quot; value=&quot;0&quot;/&gt;&lt;property id=&quot;10022&quot; value=&quot;Try again&quot;/&gt;&lt;property id=&quot;10068&quot; value=&quot;Correct - Click anywhere to continue&quot;/&gt;&lt;property id=&quot;10069&quot; value=&quot;Incorrect - Click anywhere to continue&quot;/&gt;&lt;property id=&quot;10124&quot; value=&quot;Click to continue&quot;/&gt;&lt;property id=&quot;10125&quot; value=&quot;Click to submit answer&quot;/&gt;&lt;property id=&quot;10126&quot; value=&quot;Click to go back&quot;/&gt;&lt;property id=&quot;10127&quot; value=&quot;Clear&quot;/&gt;&lt;property id=&quot;10128&quot; value=&quot;Click to clear&quot;/&gt;&lt;property id=&quot;10133&quot; value=&quot;1&quot;/&gt;&lt;property id=&quot;10134&quot; value=&quot;0&quot;/&gt;&lt;property id=&quot;10135&quot; value=&quot;,&quot;/&gt;&lt;property id=&quot;10136&quot; value=&quot;2&quot;/&gt;&lt;property id=&quot;10156&quot; value=&quot;1&quot;/&gt;&lt;property id=&quot;10157&quot; value=&quot;1&quot;/&gt;&lt;property id=&quot;10158&quot; value=&quot;1&quot;/&gt;&lt;property id=&quot;10177&quot; value=&quot;1&quot;/&gt;&lt;property id=&quot;10183&quot; value=&quot;You must answer the question before continuing&quot;/&gt;&lt;property id=&quot;10185&quot; value=&quot;1&quot;/&gt;&lt;property id=&quot;10188&quot; value=&quot;The time to answer this question has expired.&quot;/&gt;&lt;property id=&quot;10189&quot; value=&quot;1&quot;/&gt;&lt;property id=&quot;10194&quot; value=&quot;0&quot;/&gt;&lt;property id=&quot;10195&quot; value=&quot;1&quot;/&gt;&lt;property id=&quot;10196&quot; value=&quot;0&quot;/&gt;&lt;property id=&quot;10198&quot; value=&quot;100&quot;/&gt;&lt;property id=&quot;10200&quot; value=&quot;1&quot;/&gt;&lt;property id=&quot;10212&quot; value=&quot;1&quot;/&gt;&lt;property id=&quot;10213&quot; value=&quot;1&quot;/&gt;&lt;property id=&quot;10214&quot; value=&quot;0&quot;/&gt;&lt;property id=&quot;10215&quot; value=&quot;0&quot;/&gt;&lt;property id=&quot;10216&quot; value=&quot;0&quot;/&gt;&lt;property id=&quot;10217&quot; value=&quot;1&quot;/&gt;&lt;property id=&quot;10218&quot; value=&quot;0&quot;/&gt;&lt;property id=&quot;10219&quot; value=&quot;0&quot;/&gt;&lt;property id=&quot;10221&quot; value=&quot;&amp;lt;Format Name=&amp;quot;Presentation Default&amp;quot;&amp;gt;&amp;lt;Question FontName=&amp;quot;Franklin Gothic Medium&amp;quot; IsBold=&amp;quot;0&amp;quot; IsItalic=&amp;quot;0&amp;quot; IsUnderline=&amp;quot;0&amp;quot; FontSize=&amp;quot;40&amp;quot;/&amp;gt;&amp;lt;Answer FontName=&amp;quot;Franklin Gothic Book&amp;quot; IsBold=&amp;quot;0&amp;quot; IsItalic=&amp;quot;0&amp;quot; IsUnderline=&amp;quot;0&amp;quot; FontSize=&amp;quot;24&amp;quot;/&amp;gt;&amp;lt;Button FontName=&amp;quot;Franklin Gothic Medium&amp;quot; IsBold=&amp;quot;0&amp;quot; IsItalic=&amp;quot;0&amp;quot; IsUnderline=&amp;quot;0&amp;quot; FontSize=&amp;quot;14&amp;quot;/&amp;gt;&amp;lt;Message FontName=&amp;quot;Franklin Gothic Medium&amp;quot; IsBold=&amp;quot;0&amp;quot; IsItalic=&amp;quot;0&amp;quot; IsUnderline=&amp;quot;0&amp;quot; FontSize=&amp;quot;18&amp;quot;/&amp;gt;&amp;lt;ButtonPlacement Orientation=&amp;quot;Horizontal&amp;quot; Position=&amp;quot;0&amp;quot;/&amp;gt;&amp;lt;/Format&amp;gt; &quot;/&gt;&lt;property id=&quot;10227&quot; value=&quot;1&quot;/&gt;&lt;property id=&quot;10229&quot; value=&quot;0&quot;/&gt;&lt;property id=&quot;10235&quot; value=&quot;0&quot;/&gt;&lt;property id=&quot;10236&quot; value=&quot;0&quot;/&gt;&lt;property id=&quot;10237&quot; value=&quot;0&quot;/&gt;&lt;property id=&quot;10238&quot; value=&quot;-1&quot;/&gt;&lt;property id=&quot;10239&quot; value=&quot;2&quot;/&gt;&lt;property id=&quot;10240&quot; value=&quot;0&quot;/&gt;&lt;property id=&quot;10241&quot; value=&quot;-1&quot;/&gt;&lt;property id=&quot;10242&quot; value=&quot;0&quot;/&gt;&lt;property id=&quot;10243&quot; value=&quot;-1&quot;/&gt;&lt;property id=&quot;10244&quot; value=&quot;3&quot;/&gt;&lt;property id=&quot;10245&quot; value=&quot;1&quot;/&gt;&lt;object type=&quot;10054&quot; unique_id=&quot;10002&quot;&gt;&lt;property id=&quot;10139&quot; value=&quot;1.0&quot;/&gt;&lt;property id=&quot;10141&quot; value=&quot;80&quot;/&gt;&lt;property id=&quot;10143&quot; value=&quot;0&quot;/&gt;&lt;property id=&quot;10144&quot; value=&quot;0&quot;/&gt;&lt;property id=&quot;10145&quot; value=&quot;0&quot;/&gt;&lt;property id=&quot;10146&quot; value=&quot;1&quot;/&gt;&lt;property id=&quot;10147&quot; value=&quot;0&quot;/&gt;&lt;property id=&quot;10148&quot; value=&quot;0&quot;/&gt;&lt;property id=&quot;10149&quot; value=&quot;0&quot;/&gt;&lt;property id=&quot;10150&quot; value=&quot;0&quot;/&gt;&lt;/object&gt;&lt;object type=&quot;10042&quot; unique_id=&quot;903&quot;&gt;&lt;object type=&quot;10003&quot; unique_id=&quot;10010&quot;&gt;&lt;property id=&quot;10002&quot; value=&quot;WHMIS Quiz&quot;/&gt;&lt;property id=&quot;10003&quot; value=&quot;0&quot;/&gt;&lt;property id=&quot;10004&quot; value=&quot;2&quot;/&gt;&lt;property id=&quot;10005&quot; value=&quot;0&quot;/&gt;&lt;property id=&quot;10006&quot; value=&quot;0&quot;/&gt;&lt;property id=&quot;10010&quot; value=&quot;1&quot;/&gt;&lt;property id=&quot;10014&quot; value=&quot;1&quot;/&gt;&lt;property id=&quot;10015&quot; value=&quot;1&quot;/&gt;&lt;property id=&quot;10016&quot; value=&quot;1&quot;/&gt;&lt;property id=&quot;10017&quot; value=&quot;1&quot;/&gt;&lt;property id=&quot;10018&quot; value=&quot;1&quot;/&gt;&lt;property id=&quot;10029&quot; value=&quot;2&quot;/&gt;&lt;property id=&quot;10072&quot; value=&quot;Quiz10010&quot;/&gt;&lt;property id=&quot;10123&quot; value=&quot;1&quot;/&gt;&lt;property id=&quot;10129&quot; value=&quot;0&quot;/&gt;&lt;property id=&quot;10130&quot; value=&quot;100&quot;/&gt;&lt;property id=&quot;10160&quot; value=&quot;1&quot;/&gt;&lt;property id=&quot;10161&quot; value=&quot;1&quot;/&gt;&lt;property id=&quot;10162&quot; value=&quot;1&quot;/&gt;&lt;property id=&quot;10163&quot; value=&quot;0&quot;/&gt;&lt;property id=&quot;10164&quot; value=&quot;0&quot;/&gt;&lt;property id=&quot;10165&quot; value=&quot;Passed&quot;/&gt;&lt;property id=&quot;10166&quot; value=&quot;Failed&quot;/&gt;&lt;property id=&quot;10167&quot; value=&quot;FFFFFFFF&quot;/&gt;&lt;property id=&quot;10169&quot; value=&quot;Question %d of %d&quot;/&gt;&lt;property id=&quot;10170&quot; value=&quot;Send E-mail&quot;/&gt;&lt;property id=&quot;10171&quot; value=&quot;You answered this correctly!&quot;/&gt;&lt;property id=&quot;10172&quot; value=&quot;You did not answer this question completely&quot;/&gt;&lt;property id=&quot;10173&quot; value=&quot;Your answer:&quot;/&gt;&lt;property id=&quot;10174&quot; value=&quot;The correct answer is:&quot;/&gt;&lt;property id=&quot;10208&quot; value=&quot;1&quot;/&gt;&lt;property id=&quot;10222&quot; value=&quot;0&quot;/&gt;&lt;property id=&quot;10223&quot; value=&quot;1&quot;/&gt;&lt;property id=&quot;10224&quot; value=&quot;1&quot;/&gt;&lt;property id=&quot;10225&quot; value=&quot;Instruction Slide Title&quot;/&gt;&lt;property id=&quot;10226&quot; value=&quot;Write instructions for quiz takers here...&quot;/&gt;&lt;property id=&quot;10228&quot; value=&quot;28&quot;/&gt;&lt;object type=&quot;10062&quot; unique_id=&quot;10012&quot;&gt;&lt;object type=&quot;10050&quot; unique_id=&quot;10013&quot;&gt;&lt;property id=&quot;10020&quot; value=&quot;3&quot;/&gt;&lt;property id=&quot;10021&quot; value=&quot;321&quot;/&gt;&lt;property id=&quot;10101&quot; value=&quot;[jumptoframe],Value=321,&quot;/&gt;&lt;property id=&quot;10102&quot; value=&quot;1&quot;/&gt;&lt;property id=&quot;10191&quot; value=&quot;-1&quot;/&gt;&lt;/object&gt;&lt;object type=&quot;10051&quot; unique_id=&quot;10014&quot;&gt;&lt;property id=&quot;10020&quot; value=&quot;3&quot;/&gt;&lt;property id=&quot;10021&quot; value=&quot;321&quot;/&gt;&lt;property id=&quot;10101&quot; value=&quot;[jumptoframe],Value=321,&quot;/&gt;&lt;property id=&quot;10102&quot; value=&quot;1&quot;/&gt;&lt;property id=&quot;10191&quot; value=&quot;-1&quot;/&gt;&lt;/object&gt;&lt;/object&gt;&lt;object type=&quot;10061&quot; unique_id=&quot;20000&quot;/&gt;&lt;/object&gt;&lt;/object&gt;&lt;/object&gt;&#10;"/>
  <p:tag name="MMPROD_THEME_BG_IMAGE" val=""/>
  <p:tag name="MMPROD_TAG_VCONFIG" val="PD94bWwgdmVyc2lvbj0iMS4wIj8+DQo8Y29uZmlndXJhdGlvbj4NCgk8YnJhbmRpbmc+DQoJCTx1aWZvbnQgbmFtZT0iRk9OVF9OT1RFU19URVhUIiB2YWx1ZT0iVmVyZGFuYSw5LGZhbHNlLGZhbHNlLGZhbHNlIi8+DQoJPC9icmFuZGluZz4NCgk8Y29sb3JzPg0KCQk8dWljb2xvciBuYW1lPSJwcmltYXJ5IiB2YWx1ZT0iMHg2Rjg0ODgiLz4NCgkJPHVpY29sb3IgbmFtZT0iZ2xvdyIgdmFsdWU9IjB4NjA5NzczIi8+DQoJCTx1aWNvbG9yIG5hbWU9InRleHQiIHZhbHVlPSIweEZGRkZGRiIvPg0KCQk8dWljb2xvciBuYW1lPSJsaWdodCIgdmFsdWU9IjB4NEU1RDYwIi8+DQoJCTx1aWNvbG9yIG5hbWU9InNoYWRvdyIgdmFsdWU9IjB4MDAwMDAwIi8+DQoJCTx1aWNvbG9yIG5hbWU9ImJhY2tncm91bmQiIHZhbHVlPSIweDcyNzk3MSIvPg0KCTwvY29sb3JzPg0KCTxsYXlvdXQ+DQoJCTx1aXNob3cgbmFtZT0icHJlc2VudGF0aW9udGl0bGUiIHZhbHVlPSJ0cnVlIi8+PHVpc2hvdyBuYW1lPSJwcmVzZW50ZXJwaG90byIgdmFsdWU9ImZhbHNlIi8+PHVpc2hvdyBuYW1lPSJwcmVzZW50ZXJuYW1lIiB2YWx1ZT0iZmFsc2UiLz48dWlzaG93IG5hbWU9InByZXNlbnRlcnRpdGxlIiB2YWx1ZT0iZmFsc2UiLz48dWlzaG93IG5hbWU9InByZXNlbnRlcmVtYWlsIiB2YWx1ZT0iZmFsc2UiLz48dWlzaG93IG5hbWU9InByZXNlbnRlcmJpbyIgdmFsdWU9ImZhbHNlIi8+PHVpc2hvdyBuYW1lPSJjb21wYW55bG9nbyIgdmFsdWU9ImZhbHNlIi8+PHVpc2hvdyBuYW1lPSJzaWRlYmFyIiB2YWx1ZT0idHJ1ZSIvPjx1aXNob3cgbmFtZT0ib3V0bGluZSIgdmFsdWU9InRydWUiLz48dWlzaG93IG5hbWU9InRodW1ibmFpbCIgdmFsdWU9ImZhbHNlIi8+DQoJCTx1aXNob3cgbmFtZT0ibm90ZXMiIHZhbHVlPSJmYWxzZSIvPjx1aXNob3cgbmFtZT0ic2VhcmNoIiB2YWx1ZT0iZmFsc2UiLz48dWlzaG93IG5hbWU9InF1aXoiIHZhbHVlPSJ0cnVlIi8+PHVpc2hvdyBuYW1lPSJhdHRhY2htZW50cyIgdmFsdWU9InRydWUiLz48dWlzaG93IG5hbWU9InV0aWxzIiB2YWx1ZT0idHJ1ZSIvPjx1aXNob3cgbmFtZT0idm9sdW1lIiB2YWx1ZT0idHJ1ZSIvPjx1aXNob3cgbmFtZT0icGxheWJhciIgdmFsdWU9InRydWUiLz48dWlzaG93IG5hbWU9InRhbGtpbmdoZWFkIiB2YWx1ZT0idHJ1ZSIvPjx1aXNob3cgbmFtZT0ic2lkZWJhcm9ucmlnaHQiIHZhbHVlPSJ0cnVlIi8+PHVpc2hvdyBuYW1lPSJ2aWV3Y2hhbmdlIiB2YWx1ZT0idHJ1ZSIvPjx1aXNob3cgbmFtZT0iYWx3YXlzU2NydW5jaCIgdmFsdWU9ImZhbHNlIi8+PHVpc2hvdyBuYW1lPSJpbml0aWFsZGlzcGxheW1vZGVpc25vcm1hbCIgdmFsdWU9InRydWUiLz48dWlyZXBsYWNlIG5hbWU9ImxvZ28iIHZhbHVlPSIiLz48dWlyZXBsYWNlIG5hbWU9ImJnaW1hZ2UiIHZhbHVlPSIiLz48dWlyZXBsYWNlIG5hbWU9ImluaXRpYWx0YWIiIHZhbHVlPSJvdXRsaW5lIi8+PHVpc2hvdyBuYW1lPSJjY3RleHRoaWdobGlnaHRpbmciIHZhbHVlPSJ0cnVlIi8+DQoJPC9sYXlvdXQ+DQoJPHByZWxvYWRlcj48c2V0Qm9vbCBuYW1lPSJkaXNhYmxlQXNzZXRQcmVsb2FkZXIiIHZhbHVlPSJ0cnVlIi8+PC9wcmVsb2FkZXI+PGxhbmd1YWdlIGlkPSJlb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TbGlkZSAlbiIvPg0KCQk8dWl0ZXh0IG5hbWU9IkFUVEFDSE1FTlRfUFJFVklFV19XQVJOSU5HTVNHX1RJVExFU1RSSU5HIiB2YWx1ZT0iQXR0YWNobWVudCBXYXJuaW5nIi8+DQoJCTx1aXRleHQgbmFtZT0iQVRUQUNITUVOVF9QUkVWSUVXX1dBUk5JTkdNU0ciIHZhbHVlPSJBdHRhY2htZW50cyBkbyBub3Qgb3BlbiBpbiBQcmV2aWV3IG1vZGUuIFBsZWFzZSB1c2UgcHVibGlzaCB0byBzZWUgdGhlIHJlc3VsdHMiLz4NCgkJPHVpdGV4dCBuYW1lPSJDT0xMQUJfTE9DQUxfUExBWUJBQ0tfTVNHIiB2YWx1ZT0iQ29udGVudCBpcyBiZWluZyBwbGF5ZWQgbG9jYWxseS4gQ29sbGFib3JhdGlvbiBkb2VzIG5vdCB3b3JrIGluIHRoaXMgbW9kZSIvPg0KCQk8dWl0ZXh0IG5hbWU9IkNPTExBQl9MT0NBTF9QTEFZQkFDS19USVRMRSIgdmFsdWU9IkxvY2FsIFBsYXliYWNrIi8+DQoJCTx1aXRleHQgbmFtZT0iQ09MTEFCX0xPQ0FMX1BMQVlCQUNLQlROIiB2YWx1ZT0iT2s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DQoJCTx1aXRleHQgbmFtZT0iU0NSVUJCQVJTVEFUVVNfTk9BVURJTyIgdmFsdWU9Ik5vIEF1ZGlvIi8+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DQoJCTx1aXRleHQgbmFtZT0iU0NSVUJCQVJTVEFUVVNfUkVWSUVXUVVJWiIgdmFsdWU9IlJldmlld2luZyBRdWl6Ii8+DQoJCTwhLS0gc3Vic3RpdHV0aW9uOiAlbSA9PSBtaW51dGVzIHJlbWFpbmluZyAtLT4NCgkJPCEtLSBzdWJzdGl0dXRpb246ICVzID09IHNlY29uZHMgcmVtYWluaW5nIC0tPg0KCQk8dWl0ZXh0IG5hbWU9IkVMQVBTRUQiIHZhbHVlPSIlbSBNaW51dGVzICVzIFNlY29uZHMgUmVtYWluaW5nIi8+DQoJCTx1aXRleHQgbmFtZT0iTk9URk9VTkQiIHZhbHVlPSJOb3RoaW5nIEZvdW5kIi8+DQoJCTx1aXRleHQgbmFtZT0iQVRUQUNITUVOVFMiIHZhbHVlPSJBdHRhY2htZW50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DQoJCTx1aXRleHQgbmFtZT0iQ09VUlNFX1NUQVRVUyIgdmFsdWU9Ik1vZHVsZSBTdGF0dXMiLz4NCgkJPHVpdGV4dCBuYW1lPSJQQVNTRURfU1RSSU5HIiB2YWx1ZT0iUGFzc2VkIi8+DQoJCTx1aXRleHQgbmFtZT0iRkFJTEVEX1NUUklORyIgdmFsdWU9IkZhaWxlZCIvPg0KCQk8IS0tcXVpeiBwb2QgYW5kIG1lc3NhZ2UgYm94IHRleHRzLS0+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lFVSVpQT0RfUVVJWl9BVFRFTVBUIiB2YWx1ZT0iUXVpeiBBdHRlbXB0OiIvPg0KCQk8dWl0ZXh0IG5hbWU9IlFVSVpQT0RfUVVJWl9BVFRFTVBUX1ZBTFVFIiB2YWx1ZT0iJW4gb2YgJXQiLz4NCgkJPHVpdGV4dCBuYW1lPSJRVUlaUE9EX1FVSVpfU0NPUkUiIHZhbHVlPSJTY29yZWQ6Ii8+DQoJCTx1aXRleHQgbmFtZT0iUVVJWlBPRF9RVUlaX1BBU1NTQ09SRSIgdmFsdWU9IlBhc3NpbmcgU2NvcmU6Ii8+DQoJCTx1aXRleHQgbmFtZT0iUVVJWlBPRF9RVUlaX01BWFNDT1JFIiB2YWx1ZT0iTWF4IFNjb3JlOiIvPg0KCQk8dWl0ZXh0IG5hbWU9IlFVSVpQT0RfUVVFU0FUTVBUX1NUUiIgdmFsdWU9IkF0dGVtcHQ6ICVuIG9mICV0Ii8+DQoJCTx1aXRleHQgbmFtZT0iUVVJWlBPRF9RVUVTVFlQRV9TVFIiIHZhbHVlPSJUeXBlOiAlcyIvPg0KCQk8dWl0ZXh0IG5hbWU9IlFVSVpQT0RfUVVFU1RZUEVfR1JEIiB2YWx1ZT0iR3JhZGVkIi8+DQoJCTx1aXRleHQgbmFtZT0iUVVJWlBPRF9RVUVTVFlQRV9TVlkiIHZhbHVlPSJTdXJ2ZXkiLz4NCgkJPHVpdGV4dCBuYW1lPSJRVUlaUE9EX1FVSVpBVE1QVF9JTkYiIHZhbHVlPSJJbmZpbml0ZSIvPg0KCQk8dWl0ZXh0IG5hbWU9IlFVSVpQT0RfUVVFU0FUTVBUX0lORiIgdmFsdWU9IkluZmluaXRlIi8+DQoJCTx1aXRleHQgbmFtZT0iV0FSTklOR01TR19ZRVNTVFJJTkciIHZhbHVlPSJZZXMiLz4NCgkJPHVpdGV4dCBuYW1lPSJXQVJOSU5HTVNHX05PU1RSSU5HIiB2YWx1ZT0iTm8iLz4NCgkJPHVpdGV4dCBuYW1lPSJXQVJOSU5HTVNHX1RJVExFU1RSSU5HIiB2YWx1ZT0iUXVpeiBOYXZpZ2F0aW9uIFdhcm5pbmciLz4NCgkJPHVpdGV4dCBuYW1lPSJXQVJOSU5HTVNHX01TR1NUUklORyIgdmFsdWU9IlRoZXJlIGFyZSB1bi1hdHRlbXB0ZWQgcXVlc3Rpb25zIGluIHRoaXMgUXVpei4mI3hBOyYjeEE7Q2xpY2tpbmcgWWVzIHdpbGwgdGFrZSB5b3Ugb3V0IG9mIHRoZSBRdWl6LiBDbGljayBObyB0byBjb250aW51ZSB0aGUgUXVpei4iLz4NCgkJPHVpdGV4dCBuYW1lPSJJTkZPUk1BVElPTl9IMjY0X0ZMQVNIUExBWUVSIiB2YWx1ZT0iVGhlIGN1cnJlbnQgdmVyc2lvbiBvZiBGbGFzaCBQbGF5ZXIgaW5zdGFsbGVkIG9uIHlvdXIgbWFjaGluZSBkb2VzIG5vdCBzdXBwb3J0IHRoaXMgdmlkZW8uIENsaWNrIG9uIHRoZSB2aWRlbyBhcmVhIHRvIGRvd25sb2FkIHRoZSBsYXRlc3Q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TaG93IHNpZGViYXIgdG8gcGFydGljaXBhbnRzIi8+DQoJCTx1aXRleHQgbmFtZT0iTVVURSIgdmFsdWU9Ik11dGUiLz4NCgkJPHVpdGV4dCBuYW1lPSJET0NXUkFQX1RJVExFIiB2YWx1ZT0iUHJlc2VudGVyIEZpbGUgQXR0YWNobWVudCIvPg0KCQk8dWl0ZXh0IG5hbWU9IkRPQ1dSQVBfTVNHIiB2YWx1ZT0iU2F2ZSB0byBNeSBDb21wdXRlciIvPg0KCQk8dWl0ZXh0IG5hbWU9IkRPQ1dSQVBfUFJPTVBUIiB2YWx1ZT0iQ2xpY2sgdG8gRG93bmxvYWQiLz4NCgk8L2xhbmd1YWdlPg0KCTxsYW5ndWFnZSBpZD0iYX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kFUVEFDSE1FTlRfUFJFVklFV19XQVJOSU5HTVNHX1RJVExFU1RSSU5HIiB2YWx1ZT0i2KrYrdiw2YrYsSDYudmGINin2YTZhdix2YHZgtin2KoiLz4NCgkJPHVpdGV4dCBuYW1lPSJBVFRBQ0hNRU5UX1BSRVZJRVdfV0FSTklOR01TRyIgdmFsdWU9ItmE2Kcg2YrZhdmD2YYg2YHYqtitINin2YTZhdix2YHZgtin2Kog2YHZiiDZhtmF2Lcg2KfZhNmF2LnYp9mK2YbYqS4g2KfZhNix2KzYp9ihINin2LPYqtiu2K/Yp9mFINmG2LTYsSDZhNix2KTZitipINin2YTZhtiq2KfYptisLiIvPg0KCQk8dWl0ZXh0IG5hbWU9IlVOTkFNRURTTElERVRJVExFIiB2YWx1ZT0i2LTYsdmK2K3YqSAlbiIvPg0KCQk8dWl0ZXh0IG5hbWU9IkNPTExBQl9MT0NBTF9QTEFZQkFDS19NU0ciIHZhbHVlPSLZitis2LHZiiDYrdin2YTZitin2Ysg2KrYtNi62YrZhCDYp9mE2YXYrdiq2YjZiSDZhdit2YTZitin2YsuINin2YTYqti52KfZiNmGINmE2Kcg2YrYudmF2YQg2YHZiiDZh9iw2Kcg2KfZhNmI2LbYuS4iLz4NCgkJPHVpdGV4dCBuYW1lPSJDT0xMQUJfTE9DQUxfUExBWUJBQ0tfVElUTEUiIHZhbHVlPSLYqti02LrZitmEINmF2K3ZhNmKIi8+DQoJCTx1aXRleHQgbmFtZT0iQ09MTEFCX0xPQ0FMX1BMQVlCQUNLQlROIiB2YWx1ZT0i2YXZiNin2YHZgiIvPg0KCQk8IS0tIHN1YnN0aXR1dGlvbjogJW4gPT0gc2xpZGUgbnVtYmVyIC0tPg0KCQk8IS0tIHN1YnN0aXR1dGlvbjogJXQgPT0gdG90YWwgc2xpZGUgY291bnQgLS0+DQoJCTx1aXRleHQgbmFtZT0iU0NSVUJCQVJTVEFUVVNfU0xJREVJTkZPIiB2YWx1ZT0i2LTYsdmK2K3YqSAlbiAvICV0IHwgIi8+DQoJCTx1aXRleHQgbmFtZT0iU0NSVUJCQVJTVEFUVVNfU1RPUFBFRCIgdmFsdWU9ItmF2KrZiNmC2YEiLz4NCgkJPHVpdGV4dCBuYW1lPSJTQ1JVQkJBUlNUQVRVU19QTEFZSU5HIiB2YWx1ZT0i2YLZitivINin2YTYqti02LrZitmEIi8+DQoJCTx1aXRleHQgbmFtZT0iU0NSVUJCQVJTVEFUVVNfTk9BVURJTyIgdmFsdWU9ItmE2Kcg2YrZiNis2K8g2LXZiNiqIi8+DQoJCTx1aXRleHQgbmFtZT0iU0NSVUJCQVJTVEFUVVNfVklEUExBWUlORyIgdmFsdWU9Itin2YTZgdmK2K/ZitmIINmC2YrYryDYp9mE2KrYtNi62YrZhCIvPg0KCQk8dWl0ZXh0IG5hbWU9IlNDUlVCQkFSU1RBVFVTX0xPQURJTkciIHZhbHVlPSLZitis2LHZiiDYp9mE2KLZhiDYp9mE2KrYrdmF2YrZhC4uLiIvPg0KCQk8dWl0ZXh0IG5hbWU9IlNDUlVCQkFSU1RBVFVTX0JVRkZFUklORyIgdmFsdWU9ItmK2KzYsdmKINin2YTYotmGINin2YTYqtiu2LLZitmGINin2YTZhdik2YLYqiIvPg0KCQk8dWl0ZXh0IG5hbWU9IlNDUlVCQkFSU1RBVFVTX1FVRVNUSU9OIiB2YWx1ZT0i2KfZhNil2KzYp9io2Kkg2LnZhNmJINin2YTYs9ik2KfZhCIvPg0KCQk8dWl0ZXh0IG5hbWU9IlNDUlVCQkFSU1RBVFVTX1JFVklFV1FVSVoiIHZhbHVlPSLZhdix2KfYrNi52Kkg2KfZhNmF2LPYp9io2YLYqSIvPg0KCQk8IS0tIHN1YnN0aXR1dGlvbjogJW0gPT0gbWludXRlcyByZW1haW5pbmcgLS0+DQoJCTwhLS0gc3Vic3RpdHV0aW9uOiAlcyA9PSBzZWNvbmRzIHJlbWFpbmluZyAtLT4NCgkJPHVpdGV4dCBuYW1lPSJFTEFQU0VEIiB2YWx1ZT0iJW0g2K/Zgtin2KbZgiVzINir2YjYp9mGINmF2KrYqNmC2YrYqSIvPg0KCQk8dWl0ZXh0IG5hbWU9Ik5PVEZPVU5EIiB2YWx1ZT0i2YTZhSDZitmP2LnYq9ixINi52YTZiSDYtNmK2KEiLz4NCgkJPHVpdGV4dCBuYW1lPSJBVFRBQ0hNRU5UUyIgdmFsdWU9Itin2YTZhdix2YHZgtin2KoiLz4NCgkJPCEtLSBzdWJzdGl0dXRpb246ICVwID09IGN1cnJlbnQgc3BlYWtlcidzIHRpdGxlIC0tPg0KCQk8dWl0ZXh0IG5hbWU9IkJJT1dJTl9USVRMRSIgdmFsdWU9Itin2YTYs9mK2LHYqSDYp9mE2LDYp9iq2YrYqTogJXAiLz4NCgkJPHVpdGV4dCBuYW1lPSJCSU9CVE5fVElUTEUiIHZhbHVlPSLYp9mE2LPZitix2Kkg2KfZhNiw2KfYqtmK2KkiLz4NCgkJPHVpdGV4dCBuYW1lPSJESVZJREVSQlROX1RJVExFIiB2YWx1ZT0ifCIvPg0KCQk8dWl0ZXh0IG5hbWU9IkNPTlRBQ1RCVE5fVElUTEUiIHZhbHVlPSLYp9iq2LXYp9mEIi8+DQoJCTx1aXRleHQgbmFtZT0iVEFCX1FVSVoiIHZhbHVlPSLZhdiz2KfYqNmC2KkiLz4NCgkJPHVpdGV4dCBuYW1lPSJUQUJfT1VUTElORSIgdmFsdWU9ItmF2K7Yt9i3Ii8+DQoJCTx1aXRleHQgbmFtZT0iVEFCX1RIVU1CIiB2YWx1ZT0i2YXYtdi62ZHYsdipIi8+DQoJCTx1aXRleHQgbmFtZT0iVEFCX05PVEVTIiB2YWx1ZT0i2YXZhNin2K3YuNin2KoiLz4NCgkJPHVpdGV4dCBuYW1lPSJUQUJfU0VBUkNIIiB2YWx1ZT0i2KjYrdirIi8+DQoJCTx1aXRleHQgbmFtZT0iU0xJREVfSEVBRElORyIgdmFsdWU9Iti52YbZiNin2YYg2KfZhNi02LHZitit2KkgIi8+DQoJCTx1aXRleHQgbmFtZT0iRFVSQVRJT05fSEVBRElORyIgdmFsdWU9ItmF2K/YqSIvPg0KCQk8dWl0ZXh0IG5hbWU9IlNFQVJDSF9IRUFESU5HIiB2YWx1ZT0iOtin2YTYqNit2Ksg2LnZhiDZhti1Ii8+DQoJCTx1aXRleHQgbmFtZT0iVEhVTUJfSEVBRElORyIgdmFsdWU9Iti02LHZitit2KkiLz4NCgkJPHVpdGV4dCBuYW1lPSJUSFVNQl9JTkZPIiB2YWx1ZT0i2LnZhtmI2KfZhi/Zhdiv2Kkg2KfZhNi02LHZitit2KkiLz4NCgkJPHVpdGV4dCBuYW1lPSJBVFRBQ0hOQU1FX0hFQURJTkciIHZhbHVlPSLYp9iz2YUg2KfZhNmF2YTZgSIvPg0KCQk8dWl0ZXh0IG5hbWU9IkFUVEFDSFNJWkVfSEVBRElORyIgdmFsdWU9Itin2YTYrdis2YUiLz4NCgkJPHVpdGV4dCBuYW1lPSJTTElERV9OT1RFUyIgdmFsdWU9ItmF2YTYp9it2LjYp9iqINin2YTYtNix2YrYrdipIi8+DQoJCTx1aXRleHQgbmFtZT0iQ09VUlNFX1NUQVRVUyIgdmFsdWU9Itit2KfZhNipINin2YTZiNit2K/YqSIvPg0KCQk8dWl0ZXh0IG5hbWU9IlBBU1NFRF9TVFJJTkciIHZhbHVlPSLZhtis2KfYrSIvPg0KCQk8dWl0ZXh0IG5hbWU9IkZBSUxFRF9TVFJJTkciIHZhbHVlPSLZgdi02YQiLz4NCgkJPCEtLXF1aXogcG9kIGFuZCBtZXNzYWdlIGJveCB0ZXh0cy0tPg0KCQk8dWl0ZXh0IG5hbWU9IlFVSVpQT0RfUVVJWl9BVFRFTVBUIiB2YWx1ZT0i2LHZgtmFINin2YTZhdit2KfZiNmE2Kkg2YHZiiDYp9mE2YXYs9in2KjZgtipOiIvPg0KCQk8dWl0ZXh0IG5hbWU9IlFVSVpQT0RfUVVJWl9BVFRFTVBUX1ZBTFVFIiB2YWx1ZT0iJW4g2YXZhiAldCIvPg0KCQk8dWl0ZXh0IG5hbWU9IlFVSVpQT0RfUVVJWl9TQ09SRSIgdmFsdWU9IjrYp9mE2K/Ysdis2Kkg2KfZhNmF2LPYrNmE2KkiLz4NCgkJPHVpdGV4dCBuYW1lPSJRVUlaUE9EX1FVSVpfUEFTU1NDT1JFIiB2YWx1ZT0iOtiv2LHYrNipINin2YTZhtis2KfYrSIvPg0KCQk8dWl0ZXh0IG5hbWU9IlFVSVpQT0RfUVVJWl9NQVhTQ09SRSIgdmFsdWU9IjrYp9mE2K/Ysdis2Kkg2KfZhNmC2LXZiNmJIi8+DQoJCTx1aXRleHQgbmFtZT0iUVVJWlBPRF9RVUVTQVRNUFRfU1RSIiB2YWx1ZT0i2KfZhNmF2K3Yp9mI2YTYqSAlbiDZhdmGICV0Ii8+DQoJCTx1aXRleHQgbmFtZT0iUVVJWlBPRF9RVUVTVFlQRV9TVFIiIHZhbHVlPSLYp9mE2YbZiNi5OiAlcyIvPg0KCQk8dWl0ZXh0IG5hbWU9IlFVSVpQT0RfUVVFU1RZUEVfR1JEIiB2YWx1ZT0i2KrZhSDYqti12K3Zitit2YciLz4NCgkJPHVpdGV4dCBuYW1lPSJRVUlaUE9EX1FVRVNUWVBFX1NWWSIgdmFsdWU9Itin2LPYqti32YTYp9i5Ii8+DQoJCTx1aXRleHQgbmFtZT0iUVVJWlBPRF9RVUlaQVRNUFRfSU5GIiB2YWx1ZT0i2YTYpyDZhtmH2KfYptmKIi8+DQoJCTx1aXRleHQgbmFtZT0iUVVJWlBPRF9RVUVTQVRNUFRfSU5GIiB2YWx1ZT0i2YTYpyDZhtmH2KfYptmKIi8+DQoJCTx1aXRleHQgbmFtZT0iV0FSTklOR01TR19ZRVNTVFJJTkciIHZhbHVlPSLZhti52YUiLz4NCgkJPHVpdGV4dCBuYW1lPSJXQVJOSU5HTVNHX05PU1RSSU5HIiB2YWx1ZT0i2YTYpyIvPg0KCQk8dWl0ZXh0IG5hbWU9IldBUk5JTkdNU0dfVElUTEVTVFJJTkciIHZhbHVlPSLYqtit2LDZitixINi52YYg2KfZhNiq2YbZgtmEINmB2Yog2KfZhNmF2LPYp9io2YLYqSIvPg0KCQk8dWl0ZXh0IG5hbWU9IldBUk5JTkdNU0dfTVNHU1RSSU5HIiB2YWx1ZT0i2YfZhtin2YMg2KPYs9im2YTYqSDZhNmFINiq2KrZhSDYp9mE2KXYrNin2KjYqSDYudmE2YrZh9inINmB2Yog2KfZhNmF2LPYp9io2YLYqS4g2KfZhNmG2YLYsSDYudmE2Ykg2YbYudmFINiz2YrYrtix2KzZgyDZhdmGINin2YTZhdiz2KfYqNmC2KkuINin2YbZgtixINmE2Kcg2YTZhdiq2KfYqNi52Kkg2KfZhNmF2LPYp9io2YLYqS4iLz4NCgkJPHVpdGV4dCBuYW1lPSJJTkZPUk1BVElPTl9IMjY0X0ZMQVNIUExBWUVSIiB2YWx1ZT0i2YbYs9iu2KkgRmxhc2ggUGxheWVyICDYp9mE2YXYq9io2KrYqSDYrdin2YTZitin2Ysg2LnZhNmJINis2YfYp9iy2YMg2YTYpyDYqtiv2LnZhSDZh9iw2Kcg2KfZhNmB2YrYr9mK2YguINin2YbZgtixINi52YTZiSDZhdmG2LfZgtipINin2YTZgdmK2K/ZitmIINmE2KrZhtiy2YrZhCDYo9it2K/YqyDZhtiz2K7YqSDZhdmG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2KXYuNmH2KfYsSDYp9mE2LTYsdmK2Lcg2KfZhNis2KfZhtio2Yog2YTZhNmF2LTYp9ix2YPZitmGIi8+DQoJCTx1aXRleHQgbmFtZT0iTVVURSIgdmFsdWU9Iti12KfZhdiqIi8+DQoJCTx1aXRleHQgbmFtZT0iRE9DV1JBUF9USVRMRSIgdmFsdWU9Itin2YTZhdmE2YHYp9iqINin2YTZhdix2YHZgtipINmB2YogUHJlc2VudGVyIi8+DQoJCTx1aXRleHQgbmFtZT0iRE9DV1JBUF9NU0ciIHZhbHVlPSLYp9mE2K3Zgdi4INmB2Yog2KzZh9in2LIg2KfZhNmD2YXYqNmK2YjYqtixIi8+DQoJCTx1aXRleHQgbmFtZT0iRE9DV1JBUF9QUk9NUFQiIHZhbHVlPSLYp9mG2YLYsSDZh9mG2Kcg2YTZhNiq2YbYstmK2YQiLz4NCgk8L2xhbmd1YWdlPg0KCTxsYW5ndWFnZSBpZD0iZGU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kFUVEFDSE1FTlRfUFJFVklFV19XQVJOSU5HTVNHX1RJVExFU1RSSU5HIiB2YWx1ZT0iV2FybnVuZyBiZWltIMOWZmZuZW4gdm9uIEFubGFnZW4iLz4NCgkJPHVpdGV4dCBuYW1lPSJBVFRBQ0hNRU5UX1BSRVZJRVdfV0FSTklOR01TRyIgdmFsdWU9IkFuaMOkbmdlIGvDtm5uZW4gbmljaHQgaW0gVm9yc2NoYXUtTW9kdXMgZ2XDtmZmbmV0IHdlcmRlbi4gVmVyd2VuZGVuIFNpZSDigJ5WZXLDtmZmZW50bGljaGVu4oCcLCB1bSBkaWUgRXJnZWJuaXNzZSBhbnp1emVpZ2VuLiIvPg0KCQk8dWl0ZXh0IG5hbWU9IkNPTExBQl9MT0NBTF9QTEFZQkFDS19NU0ciIHZhbHVlPSJJbmhhbHQgd2lyZCBsb2thbCBnZXNwaWVsdC4gWnVzYW1tZW5hcmJlaXQgZnVua3Rpb25pZXJ0IGluIGRpZXNlbSBNb2R1cyBuaWNodC4iLz4NCgkJPHVpdGV4dCBuYW1lPSJDT0xMQUJfTE9DQUxfUExBWUJBQ0tfVElUTEUiIHZhbHVlPSJMb2thbGUgV2llZGVyZ2FiZSIvPg0KCQk8dWl0ZXh0IG5hbWU9IkNPTExBQl9MT0NBTF9QTEFZQkFDS0JUTiIgdmFsdWU9Ik9LIi8+DQoJCTx1aXRleHQgbmFtZT0iVU5OQU1FRFNMSURFVElUTEUiIHZhbHVlPSJGb2xpZSAlbiIvPg0KCQk8IS0tIHN1YnN0aXR1dGlvbjogJW4gPT0gc2xpZGUgbnVtYmVyIC0tPg0KCQk8IS0tIHN1YnN0aXR1dGlvbjogJXQgPT0gdG90YWwgc2xpZGUgY291bnQgLS0+DQoJCTx1aXRleHQgbmFtZT0iU0NSVUJCQVJTVEFUVVNfU0xJREVJTkZPIiB2YWx1ZT0iRm9saWUgJW4gLyAldCB8ICIvPg0KCQk8dWl0ZXh0IG5hbWU9IlNDUlVCQkFSU1RBVFVTX1NUT1BQRUQiIHZhbHVlPSJCZWVuZGV0Ii8+DQoJCTx1aXRleHQgbmFtZT0iU0NSVUJCQVJTVEFUVVNfUExBWUlORyIgdmFsdWU9IldpZWRlcmdhYmUiLz4NCgkJPHVpdGV4dCBuYW1lPSJTQ1JVQkJBUlNUQVRVU19OT0FVRElPIiB2YWx1ZT0iS2VpbiBBdWRpbyIvPg0KCQk8dWl0ZXh0IG5hbWU9IlNDUlVCQkFSU1RBVFVTX1ZJRFBMQVlJTkciIHZhbHVlPSJWaWRlbyB3aXJkIGFiZ2VzcGllbHQiLz4NCgkJPHVpdGV4dCBuYW1lPSJTQ1JVQkJBUlNUQVRVU19MT0FESU5HIiB2YWx1ZT0iTGFkZW4iLz4NCgkJPHVpdGV4dCBuYW1lPSJTQ1JVQkJBUlNUQVRVU19CVUZGRVJJTkciIHZhbHVlPSJQdWZmZXJuIi8+DQoJCTx1aXRleHQgbmFtZT0iU0NSVUJCQVJTVEFUVVNfUVVFU1RJT04iIHZhbHVlPSJGcmFnZSBiZWFudHdvcnRlbiIvPg0KCQk8dWl0ZXh0IG5hbWU9IlNDUlVCQkFSU1RBVFVTX1JFVklFV1FVSVoiIHZhbHVlPSJOb2NobWFscyBkdXJjaHNlaGVuIi8+DQoJCTwhLS0gc3Vic3RpdHV0aW9uOiAlbSA9PSBtaW51dGVzIHJlbWFpbmluZyAtLT4NCgkJPCEtLSBzdWJzdGl0dXRpb246ICVzID09IHNlY29uZHMgcmVtYWluaW5nIC0tPg0KCQk8dWl0ZXh0IG5hbWU9IkVMQVBTRUQiIHZhbHVlPSJSZXN0ZGF1ZXI6ICVtIE1pbnV0ZW4gJXMgU2VrdW5kZW4iLz4NCgkJPHVpdGV4dCBuYW1lPSJOT1RGT1VORCIgdmFsdWU9Ik5pY2h0cyBnZWZ1bmRlbiIvPg0KCQk8dWl0ZXh0IG5hbWU9IkFUVEFDSE1FTlRTIiB2YWx1ZT0iQW5sYWdlbiIvPg0KCQk8IS0tIHN1YnN0aXR1dGlvbjogJXAgPT0gY3VycmVudCBzcGVha2VyJ3MgdGl0bGUgLS0+DQoJCTx1aXRleHQgbmFtZT0iQklPV0lOX1RJVExFIiB2YWx1ZT0iU3ByZWNoZXI6ICVwIi8+DQoJCTx1aXRleHQgbmFtZT0iQklPQlROX1RJVExFIiB2YWx1ZT0iU3ByZWNoZXIiLz4NCgkJPHVpdGV4dCBuYW1lPSJESVZJREVSQlROX1RJVExFIiB2YWx1ZT0ifCIvPg0KCQk8dWl0ZXh0IG5hbWU9IkNPTlRBQ1RCVE5fVElUTEUiIHZhbHVlPSJLb250YWt0Ii8+DQoJCTx1aXRleHQgbmFtZT0iVEFCX1FVSVoiIHZhbHVlPSJRdWl6Ii8+DQoJCTx1aXRleHQgbmFtZT0iVEFCX09VVExJTkUiIHZhbHVlPSJTdHJ1a3R1ciIvPg0KCQk8dWl0ZXh0IG5hbWU9IlRBQl9USFVNQiIgdmFsdWU9Ik1pbmlhdHVyIi8+DQoJCTx1aXRleHQgbmFtZT0iVEFCX05PVEVTIiB2YWx1ZT0iTm90aXplbiIvPg0KCQk8dWl0ZXh0IG5hbWU9IlRBQl9TRUFSQ0giIHZhbHVlPSJTdWNoZW4iLz4NCgkJPHVpdGV4dCBuYW1lPSJTTElERV9IRUFESU5HIiB2YWx1ZT0iRm9saWVudGl0ZWwiLz4NCgkJPHVpdGV4dCBuYW1lPSJEVVJBVElPTl9IRUFESU5HIiB2YWx1ZT0iRGF1ZXIiLz4NCgkJPHVpdGV4dCBuYW1lPSJTRUFSQ0hfSEVBRElORyIgdmFsdWU9IlRleHQgc3VjaGVuOiIvPg0KCQk8dWl0ZXh0IG5hbWU9IlRIVU1CX0hFQURJTkciIHZhbHVlPSJGb2xpZSIvPg0KCQk8dWl0ZXh0IG5hbWU9IlRIVU1CX0lORk8iIHZhbHVlPSJGb2xpZW50aXRlbC9EYXVlciIvPg0KCQk8dWl0ZXh0IG5hbWU9IkFUVEFDSE5BTUVfSEVBRElORyIgdmFsdWU9IkRhdGVpbmFtZSIvPg0KCQk8dWl0ZXh0IG5hbWU9IkFUVEFDSFNJWkVfSEVBRElORyIgdmFsdWU9Ikdyw7bDn2UiLz4NCgkJPHVpdGV4dCBuYW1lPSJTTElERV9OT1RFUyIgdmFsdWU9IkZvbGllbm5vdGl6ZW4iLz4NCgkJPHVpdGV4dCBuYW1lPSJDT1VSU0VfU1RBVFVTIiB2YWx1ZT0iTW9kdWxzdGF0dXMiLz4NCgkJPHVpdGV4dCBuYW1lPSJQQVNTRURfU1RSSU5HIiB2YWx1ZT0iRXJmb2xncmVpY2giLz4NCgkJPHVpdGV4dCBuYW1lPSJGQUlMRURfU1RSSU5HIiB2YWx1ZT0iRmVobGdlc2NobGFnZW4iLz4NCgkJPCEtLXF1aXogcG9kIGFuZCBtZXNzYWdlIGJveCB0ZXh0cy0tPg0KCQk8dWl0ZXh0IG5hbWU9IlFVSVpQT0RfUVVJWl9BVFRFTVBUIiB2YWx1ZT0iUXVpenZlcnN1Y2g6Ii8+DQoJCTx1aXRleHQgbmFtZT0iUVVJWlBPRF9RVUlaX0FUVEVNUFRfVkFMVUUiIHZhbHVlPSIlbiB2b24gJXQiLz4NCgkJPHVpdGV4dCBuYW1lPSJRVUlaUE9EX1FVSVpfU0NPUkUiIHZhbHVlPSJFcnJlaWNodDoiLz4NCgkJPHVpdGV4dCBuYW1lPSJRVUlaUE9EX1FVSVpfUEFTU1NDT1JFIiB2YWx1ZT0iTWluZGVzdHB1bmt0emFobDoiLz4NCgkJPHVpdGV4dCBuYW1lPSJRVUlaUE9EX1FVSVpfTUFYU0NPUkUiIHZhbHVlPSJNYXhpbWFsZSBQdW5rdHphaGw6Ii8+DQoJCTx1aXRleHQgbmFtZT0iUVVJWlBPRF9RVUVTQVRNUFRfU1RSIiB2YWx1ZT0iVmVyc3VjaDogJW4gdm9uICV0Ii8+DQoJCTx1aXRleHQgbmFtZT0iUVVJWlBPRF9RVUVTVFlQRV9TVFIiIHZhbHVlPSJUeXA6ICVzIi8+DQoJCTx1aXRleHQgbmFtZT0iUVVJWlBPRF9RVUVTVFlQRV9HUkQiIHZhbHVlPSJCZXdlcnRldCIvPg0KCQk8dWl0ZXh0IG5hbWU9IlFVSVpQT0RfUVVFU1RZUEVfU1ZZIiB2YWx1ZT0iVW1mcmFnZSIvPg0KCQk8dWl0ZXh0IG5hbWU9IlFVSVpQT0RfUVVJWkFUTVBUX0lORiIgdmFsdWU9IlVuZW5kbGljaCIvPg0KCQk8dWl0ZXh0IG5hbWU9IlFVSVpQT0RfUVVFU0FUTVBUX0lORiIgdmFsdWU9IlVuZW5kbGljaCIvPg0KCQk8dWl0ZXh0IG5hbWU9IldBUk5JTkdNU0dfWUVTU1RSSU5HIiB2YWx1ZT0iSmEiLz4NCgkJPHVpdGV4dCBuYW1lPSJXQVJOSU5HTVNHX05PU1RSSU5HIiB2YWx1ZT0iTmVpbiIvPg0KCQk8dWl0ZXh0IG5hbWU9IldBUk5JTkdNU0dfVElUTEVTVFJJTkciIHZhbHVlPSJRdWl6bmF2aWdhdGlvbnN3YXJudW5nIi8+DQoJCTx1aXRleHQgbmFtZT0iV0FSTklOR01TR19NU0dTVFJJTkciIHZhbHVlPSJJbiBkaWVzZW0gUXVpeiBnaWJ0IGVzIHVuYmVhbnR3b3J0ZXRlIEZyYWdlbi4mI3hBOyYjeEE7V2VubiBTaWUgYXVmICZxdW90O0phJnF1b3Q7IGtsaWNrZW4sIHdpcmQgZGFzIFF1aXogYmVlbmRldC4gS2xpY2tlbiBTaWUgYXVmICZxdW90O05laW4mcXVvdDssIHVtIG1pdCBkZW0gUXVpeiBmb3J0enVmYWhyZW4uIi8+DQoJCTx1aXRleHQgbmFtZT0iSU5GT1JNQVRJT05fSDI2NF9GTEFTSFBMQVlFUiIgdmFsdWU9IkRhcyBWaWRlbyB3aXJkIHZvbiBkZXIgbW9tZW50YW4gYXVmIGRpZXNlbSBDb21wdXRlciBpbnN0YWxsaWVydGVuIFZlcnNpb24gdm9uIEZsYXNoIFBsYXllciBuaWNodCB1bnRlcnN0w7x0enQuIEtsaWNrZW4gU2llIGF1ZiBkZW4gVmlkZW9iZXJlaWNoLCB1bSBkaWUgYWt0dWVsbGUgVmVyc2lvbiB2b24gRmxhc2ggUGxheWVyIGhlcnVudGVyenVs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RGVuIFRlaWxuZWhtZXJuIGRpZSBTZWl0ZW5sZWlzdGUgYW56ZWlnZW4iLz4NCgkJPHVpdGV4dCBuYW1lPSJNVVRFIiB2YWx1ZT0iQXVzIi8+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DQoJPGxhbmd1YWdlIGlkPSJm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mVydGlzc2VtZW50IGNvbmNlcm5hbnQgbGEgcGnDqGNlIGpvaW50ZSIvPg0KCQk8dWl0ZXh0IG5hbWU9IkFUVEFDSE1FTlRfUFJFVklFV19XQVJOSU5HTVNHIiB2YWx1ZT0iTGVzIHBpw6hjZXMgam9pbnRlcyBuZSBwZXV2ZW50IHBhcyDDqnRyZSBvdXZlcnRlcyBlbiBtb2RlIEFwZXLDp3UuIFV0aWxpc2V6IGxhIHB1YmxpY2F0aW9uIHBvdXIgYWZmaWNoZXIgbGVzIHLDqXN1bHRhdHMuIi8+DQoJCTx1aXRleHQgbmFtZT0iQ09MTEFCX0xPQ0FMX1BMQVlCQUNLX01TRyIgdmFsdWU9IkxlIGNvbnRlbnUgZXN0IGx1IGxvY2FsZW1lbnQuIExhIGNvbGxhYm9yYXRpb24gbuKAmWVzdCBwYXMgcHJpc2UgZW4gY2hhcmdlIHBvdXIgY2UgbW9kZS4iLz4NCgkJPHVpdGV4dCBuYW1lPSJDT0xMQUJfTE9DQUxfUExBWUJBQ0tfVElUTEUiIHZhbHVlPSJMZWN0dXJlIGxvY2FsZSIvPg0KCQk8dWl0ZXh0IG5hbWU9IkNPTExBQl9MT0NBTF9QTEFZQkFDS0JUTiIgdmFsdWU9Ik9rIi8+DQoJCTx1aXRleHQgbmFtZT0iVU5OQU1FRFNMSURFVElUTEUiIHZhbHVlPSJEaWFwb3NpdGl2ZSAlbiIvPg0KCQk8IS0tIHN1YnN0aXR1dGlvbjogJW4gPT0gc2xpZGUgbnVtYmVyIC0tPg0KCQk8IS0tIHN1YnN0aXR1dGlvbjogJXQgPT0gdG90YWwgc2xpZGUgY291bnQgLS0+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DQoJCTx1aXRleHQgbmFtZT0iU0NSVUJCQVJTVEFUVVNfVklEUExBWUlORyIgdmFsdWU9IkxlY3R1cmUgdmlkw6lvIGVuIGNvdXJzIi8+DQoJCTx1aXRleHQgbmFtZT0iU0NSVUJCQVJTVEFUVVNfTE9BRElORyIgdmFsdWU9IkNoYXJnZW1lbnQgZW4gY291cnMiLz4NCgkJPHVpdGV4dCBuYW1lPSJTQ1JVQkJBUlNUQVRVU19CVUZGRVJJTkciIHZhbHVlPSJNaXNlIGVuIG3DqW1vaXJlIi8+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DQoJCTx1aXRleHQgbmFtZT0iRUxBUFNFRCIgdmFsdWU9IiVtIG1pbnV0ZXMgJXMgc2Vjb25kZXMgcmVzdGFudGVzIi8+DQoJCTx1aXRleHQgbmFtZT0iTk9URk9VTkQiIHZhbHVlPSJSaWVuIHRyb3V2w6kiLz4NCgkJPHVpdGV4dCBuYW1lPSJBVFRBQ0hNRU5UUyIgdmFsdWU9IlBpw6hjZXMgam9pbnRlcyIvPg0KCQk8IS0tIHN1YnN0aXR1dGlvbjogJXAgPT0gY3VycmVudCBzcGVha2VyJ3MgdGl0bGUgLS0+DQoJCTx1aXRleHQgbmFtZT0iQklPV0lOX1RJVExFIiB2YWx1ZT0iQmlvIDogJXAiLz4NCgkJPHVpdGV4dCBuYW1lPSJCSU9CVE5fVElUTEUiIHZhbHVlPSJCaW8gOiIvPg0KCQk8dWl0ZXh0IG5hbWU9IkRJVklERVJCVE5fVElUTEUiIHZhbHVlPSJ8Ii8+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HVpdGV4dCBuYW1lPSJDT1VSU0VfU1RBVFVTIiB2YWx1ZT0iU3RhdHV0IGR1IG1vZHVsZSIvPg0KCQk8dWl0ZXh0IG5hbWU9IlBBU1NFRF9TVFJJTkciIHZhbHVlPSJSw6l1c3NpIi8+DQoJCTx1aXRleHQgbmFtZT0iRkFJTEVEX1NUUklORyIgdmFsdWU9IkVjaG91w6kiLz4NCgkJPCEtLXF1aXogcG9kIGFuZCBtZXNzYWdlIGJveCB0ZXh0cy0tPg0KCQk8dWl0ZXh0IG5hbWU9IlFVSVpQT0RfUVVJWl9BVFRFTVBUIiB2YWx1ZT0iVGVudGF0aXZlIGRlIHF1ZXN0aW9ubmFpcmUgOiIvPg0KCQk8dWl0ZXh0IG5hbWU9IlFVSVpQT0RfUVVJWl9BVFRFTVBUX1ZBTFVFIiB2YWx1ZT0iJW4gc3VyICV0Ii8+DQoJCTx1aXRleHQgbmFtZT0iUVVJWlBPRF9RVUlaX1NDT1JFIiB2YWx1ZT0iTm90ZSBvYnRlbnVlIDoiLz4NCgkJPHVpdGV4dCBuYW1lPSJRVUlaUE9EX1FVSVpfUEFTU1NDT1JFIiB2YWx1ZT0iTm90ZSBkJ2FkbWlzc2liaWxpdMOpwqA6Ii8+DQoJCTx1aXRleHQgbmFtZT0iUVVJWlBPRF9RVUlaX01BWFNDT1JFIiB2YWx1ZT0iTm90ZSBtYXhpbWFsZSA6Ii8+DQoJCTx1aXRleHQgbmFtZT0iUVVJWlBPRF9RVUVTQVRNUFRfU1RSIiB2YWx1ZT0iVGVudGF0aXZlIDogJW4gc3VyICV0Ii8+DQoJCTx1aXRleHQgbmFtZT0iUVVJWlBPRF9RVUVTVFlQRV9TVFIiIHZhbHVlPSJUeXBlOiAlcyIvPg0KCQk8dWl0ZXh0IG5hbWU9IlFVSVpQT0RfUVVFU1RZUEVfR1JEIiB2YWx1ZT0iTm90w6kiLz4NCgkJPHVpdGV4dCBuYW1lPSJRVUlaUE9EX1FVRVNUWVBFX1NWWSIgdmFsdWU9IkVucXXDqnRlIi8+DQoJCTx1aXRleHQgbmFtZT0iUVVJWlBPRF9RVUlaQVRNUFRfSU5GIiB2YWx1ZT0iSWxsaW1pdMOpIi8+DQoJCTx1aXRleHQgbmFtZT0iUVVJWlBPRF9RVUVTQVRNUFRfSU5GIiB2YWx1ZT0iSWxsaW1pdMOpIi8+DQoJCTx1aXRleHQgbmFtZT0iV0FSTklOR01TR19ZRVNTVFJJTkciIHZhbHVlPSJPdWkiLz4NCgkJPHVpdGV4dCBuYW1lPSJXQVJOSU5HTVNHX05PU1RSSU5HIiB2YWx1ZT0iTm9uIi8+DQoJCTx1aXRleHQgbmFtZT0iV0FSTklOR01TR19USVRMRVNUUklORyIgdmFsdWU9IkF2ZXJ0aXNzZW1lbnQgZGUgbmF2aWdhdGlvbiBkdSBxdWVzdGlvbm5haXJlIi8+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ua3u+S7mOODleOCoeOCpOODq+itpuWRiiIvPg0KCQk8dWl0ZXh0IG5hbWU9IkFUVEFDSE1FTlRfUFJFVklFV19XQVJOSU5HTVNHIiB2YWx1ZT0i5re75LuY44OV44Kh44Kk44Or44Gv44OX44Os44OT44Ol44O844Oi44O844OJ44Gn44Gv6ZaL44GN44G+44Gb44KT44CC44OR44OW44Oq44OD44K344Ol44KS5L2/55So44GX44Gm57WQ5p6c44KS6KGo56S644GX44Gm44GP44Gg44GV44GE44CCIi8+DQoJCTx1aXRleHQgbmFtZT0iQ09MTEFCX0xPQ0FMX1BMQVlCQUNLX01TRyIgdmFsdWU9IuOCs+ODs+ODhuODs+ODhOOBr+ODreODvOOCq+ODq+OBp+WGjeeUn+OBleOCjOOBpuOBhOOBvuOBmeOAguOBk+OBruODouODvOODieOBp+OBr+WFseWQjOS9nOalreOBp+OBjeOBvuOBm+OCk+OAgiIvPg0KCQk8dWl0ZXh0IG5hbWU9IkNPTExBQl9MT0NBTF9QTEFZQkFDS19USVRMRSIgdmFsdWU9IuODreODvOOCq+ODq+WGjeeUnyIvPg0KCQk8dWl0ZXh0IG5hbWU9IkNPTExBQl9MT0NBTF9QTEFZQkFDS0JUTiIgdmFsdWU9Ik9LIi8+DQoJCTx1aXRleHQgbmFtZT0iVU5OQU1FRFNMSURFVElUTEUiIHZhbHVlPSLjgrnjg6njgqTjg4kgOiAlbiIvPg0KCQk8IS0tIHN1YnN0aXR1dGlvbjogJW4gPT0gc2xpZGUgbnVtYmVyIC0tPg0KCQk8IS0tIHN1YnN0aXR1dGlvbjogJXQgPT0gdG90YWwgc2xpZGUgY291bnQgLS0+DQoJCTx1aXRleHQgbmFtZT0iU0NSVUJCQVJTVEFUVVNfU0xJREVJTkZPIiB2YWx1ZT0i44K544Op44Kk44OJIDogJW4gLyAldCB8ICIvPg0KCQk8dWl0ZXh0IG5hbWU9IlNDUlVCQkFSU1RBVFVTX1NUT1BQRUQiIHZhbHVlPSLlgZzmraIiLz4NCgkJPHVpdGV4dCBuYW1lPSJTQ1JVQkJBUlNUQVRVU19QTEFZSU5HIiB2YWx1ZT0i5YaN55Sf5LitIi8+DQoJCTx1aXRleHQgbmFtZT0iU0NSVUJCQVJTVEFUVVNfTk9BVURJTyIgdmFsdWU9Iumfs+WjsOOBquOBlyIvPg0KCQk8dWl0ZXh0IG5hbWU9IlNDUlVCQkFSU1RBVFVTX1ZJRFBMQVlJTkciIHZhbHVlPSLjg5Pjg4fjgqrlho3nlJ/kuK0iLz4NCgkJPHVpdGV4dCBuYW1lPSJTQ1JVQkJBUlNUQVRVU19MT0FESU5HIiB2YWx1ZT0i44Ot44O844OJ5LitIi8+DQoJCTx1aXRleHQgbmFtZT0iU0NSVUJCQVJTVEFUVVNfQlVGRkVSSU5HIiB2YWx1ZT0i44OQ44OD44OV44Kh5LitIi8+DQoJCTx1aXRleHQgbmFtZT0iU0NSVUJCQVJTVEFUVVNfUVVFU1RJT04iIHZhbHVlPSLos6rllY/jgavnrZTjgYjjgabkuIvjgZXjgYQiLz4NCgkJPHVpdGV4dCBuYW1lPSJTQ1JVQkJBUlNUQVRVU19SRVZJRVdRVUlaIiB2YWx1ZT0i44Kv44Kk44K644KS44Os44OT44Ol44O844GX44Gm44GE44G+44GZIi8+DQoJCTwhLS0gc3Vic3RpdHV0aW9uOiAlbSA9PSBtaW51dGVzIHJlbWFpbmluZyAtLT4NCgkJPCEtLSBzdWJzdGl0dXRpb246ICVzID09IHNlY29uZHMgcmVtYWluaW5nIC0tPg0KCQk8dWl0ZXh0IG5hbWU9IkVMQVBTRUQiIHZhbHVlPSLmrovjgoogOiAlbSDliIYgJXMg56eSIi8+DQoJCTx1aXRleHQgbmFtZT0iTk9URk9VTkQiIHZhbHVlPSLkvZXjgoLopovjgaTjgYvjgorjgb7jgZvjgpMiLz4NCgkJPHVpdGV4dCBuYW1lPSJBVFRBQ0hNRU5UUyIgdmFsdWU9Iua3u+S7mCIvPg0KCQk8IS0tIHN1YnN0aXR1dGlvbjogJXAgPT0gY3VycmVudCBzcGVha2VyJ3MgdGl0bGUgLS0+DQoJCTx1aXRleHQgbmFtZT0iQklPV0lOX1RJVExFIiB2YWx1ZT0i57WM5q20IDogJXAiLz4NCgkJPHVpdGV4dCBuYW1lPSJCSU9CVE5fVElUTEUiIHZhbHVlPSLntYzmrbQiLz4NCgkJPHVpdGV4dCBuYW1lPSJESVZJREVSQlROX1RJVExFIiB2YWx1ZT0ifCIvPg0KCQk8dWl0ZXh0IG5hbWU9IkNPTlRBQ1RCVE5fVElUTEUiIHZhbHVlPSLjgYrllY/jgYTlkIjjgo/jgZsiLz4NCgkJPHVpdGV4dCBuYW1lPSJUQUJfUVVJWiIgdmFsdWU9IuOCr+OCpOOCuiIvPg0KCQk8dWl0ZXh0IG5hbWU9IlRBQl9PVVRMSU5FIiB2YWx1ZT0i44Ki44Km44OI44Op44Kk44OzIi8+DQoJCTx1aXRleHQgbmFtZT0iVEFCX1RIVU1CIiB2YWx1ZT0i44K144Og44ON44O844OrIi8+DQoJCTx1aXRleHQgbmFtZT0iVEFCX05PVEVTIiB2YWx1ZT0i44OO44O844OIIi8+DQoJCTx1aXRleHQgbmFtZT0iVEFCX1NFQVJDSCIgdmFsdWU9IuaknOe0oiIvPg0KCQk8dWl0ZXh0IG5hbWU9IlNMSURFX0hFQURJTkciIHZhbHVlPSLjgrnjg6njgqTjg4njgr/jgqTjg4jjg6siLz4NCgkJPHVpdGV4dCBuYW1lPSJEVVJBVElPTl9IRUFESU5HIiB2YWx1ZT0i6ZW344GVIi8+DQoJCTx1aXRleHQgbmFtZT0iU0VBUkNIX0hFQURJTkciIHZhbHVlPSLmpJzntKLjgZnjgovjg4bjgq3jgrnjg4ggOiAiLz4NCgkJPHVpdGV4dCBuYW1lPSJUSFVNQl9IRUFESU5HIiB2YWx1ZT0i44K544Op44Kk44OJIi8+DQoJCTx1aXRleHQgbmFtZT0iVEhVTUJfSU5GTyIgdmFsdWU9IuOCueODqeOCpOODieOCv+OCpOODiOODqyAvIOmVt+OBlSIvPg0KCQk8dWl0ZXh0IG5hbWU9IkFUVEFDSE5BTUVfSEVBRElORyIgdmFsdWU9IuODleOCoeOCpOODq+WQjSIvPg0KCQk8dWl0ZXh0IG5hbWU9IkFUVEFDSFNJWkVfSEVBRElORyIgdmFsdWU9IuOCteOCpOOCuiIvPg0KCQk8dWl0ZXh0IG5hbWU9IlNMSURFX05PVEVTIiB2YWx1ZT0i44K544Op44Kk44OJ44OO44O844OIIi8+DQoJCTx1aXRleHQgbmFtZT0iQ09VUlNFX1NUQVRVUyIgdmFsdWU9IuODouOCuOODpeODvOODq+OCueODhuODvOOCv+OCuSIvPg0KCQk8dWl0ZXh0IG5hbWU9IlBBU1NFRF9TVFJJTkciIHZhbHVlPSLlkIjmoLwiLz4NCgkJPHVpdGV4dCBuYW1lPSJGQUlMRURfU1RSSU5HIiB2YWx1ZT0i5LiN5ZCI5qC8Ii8+DQoJCTwhLS1xdWl6IHBvZCBhbmQgbWVzc2FnZSBib3ggdGV4dHMtLT4NCgkJPHVpdGV4dCBuYW1lPSJRVUlaUE9EX1FVSVpfQVRURU1QVCIgdmFsdWU9IuOCr+OCpOOCuuippuihjOWbnuaVsCA6ICIvPg0KCQk8dWl0ZXh0IG5hbWU9IlFVSVpQT0RfUVVJWl9BVFRFTVBUX1ZBTFVFIiB2YWx1ZT0iJW4gLyAldCIvPg0KCQk8dWl0ZXh0IG5hbWU9IlFVSVpQT0RfUVVJWl9TQ09SRSIgdmFsdWU9IuOCueOCs+OCoiA6ICIvPg0KCQk8dWl0ZXh0IG5hbWU9IlFVSVpQT0RfUVVJWl9QQVNTU0NPUkUiIHZhbHVlPSLlkIjmoLzngrkgOiIvPg0KCQk8dWl0ZXh0IG5hbWU9IlFVSVpQT0RfUVVJWl9NQVhTQ09SRSIgdmFsdWU9IuacgOmrmOW+l+eCuSA6ICIvPg0KCQk8dWl0ZXh0IG5hbWU9IlFVSVpQT0RfUVVFU0FUTVBUX1NUUiIgdmFsdWU9IuippuihjOWbnuaVsCA6ICVuIC8gJXQiLz4NCgkJPHVpdGV4dCBuYW1lPSJRVUlaUE9EX1FVRVNUWVBFX1NUUiIgdmFsdWU9IuOCv+OCpOODlyA6ICVzIi8+DQoJCTx1aXRleHQgbmFtZT0iUVVJWlBPRF9RVUVTVFlQRV9HUkQiIHZhbHVlPSLoqZXkvqEiLz4NCgkJPHVpdGV4dCBuYW1lPSJRVUlaUE9EX1FVRVNUWVBFX1NWWSIgdmFsdWU9IuOCouODs+OCseODvOODiCIvPg0KCQk8dWl0ZXh0IG5hbWU9IlFVSVpQT0RfUVVJWkFUTVBUX0lORiIgdmFsdWU9IueEoeWItumZkCIvPg0KCQk8dWl0ZXh0IG5hbWU9IlFVSVpQT0RfUVVFU0FUTVBUX0lORiIgdmFsdWU9IueEoeWItumZkCIvPg0KCQk8dWl0ZXh0IG5hbWU9IldBUk5JTkdNU0dfWUVTU1RSSU5HIiB2YWx1ZT0i44Gv44GEIi8+DQoJCTx1aXRleHQgbmFtZT0iV0FSTklOR01TR19OT1NUUklORyIgdmFsdWU9IuOBhOOBhOOBiCIvPg0KCQk8dWl0ZXh0IG5hbWU9IldBUk5JTkdNU0dfVElUTEVTVFJJTkciIHZhbHVlPSLjgq/jgqTjgrrjga7jg4rjg5PjgrLjg7zjgrfjg6fjg7PjgavplqLjgZnjgovorablkYoiLz4NCgkJPHVpdGV4dCBuYW1lPSJXQVJOSU5HTVNHX01TR1NUUklORyIgdmFsdWU9IuOBk+OBruOCr+OCpOOCuuOBq+OBr+OAgeOBvuOBoOino+etlOOBl+OBpuOBhOOBquOBhOizquWVj+OBjOOBguOCiuOBvuOBmeOAgiYjeEE7JiN4QTsg44Kv44Kk44K644KS57WC5LqG44GZ44KL44Gr44Gv44CB44CM44Gv44GE44CN44KS44Kv44Oq44OD44Kv44GX44G+44GZ44CC44Kv44Kk44K644KS57aa6KGM44GZ44KL44Gr44Gv44CB44CM44GE44GE44GI44CN44KS44Kv44Oq44OD44Kv44GX44G+44GZ44CCIi8+DQoJCTx1aXRleHQgbmFtZT0iSU5GT1JNQVRJT05fSDI2NF9GTEFTSFBMQVlFUiIgdmFsdWU9IuOBiuS9v+OBhOOBruOCs+ODs+ODlOODpeODvOOCv+OBq+ePvuWcqOOCpOODs+OCueODiOODvOODq+OBleOCjOOBpuOBhOOCiyBGbGFzaCBQbGF5ZXIg44Gu44OQ44O844K444On44Oz44Gv44CB44GT44Gu44OT44OH44Kq44KS44K144Od44O844OI44GX44Gm44GE44G+44Gb44KT44CC5pyA5paw44GuIEZsYXNoIFBsYXllciDjgpLjg4Djgqbjg7Pjg63jg7zjg4njgZnjgovjgavjga/jgIHjg5Pjg4fjgqrpoJjln5/jgpLjgq/jg6rjg4Pjgq/jgZfjgabjgY/jgaDjgZXjgYT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44K144Kk44OJ44OQ44O844KS5Y+C5Yqg6ICF44Gr6KaL44Gb44KLIi8+DQoJCTx1aXRleHQgbmFtZT0iTVVURSIgdmFsdWU9IuODn+ODpeODvOODiCIvPg0KCQk8dWl0ZXh0IG5hbWU9IkRPQ1dSQVBfVElUTEUiIHZhbHVlPSJQcmVzZW50ZXIg5re75LuY44OV44Kh44Kk44OrIi8+DQoJCTx1aXRleHQgbmFtZT0iRE9DV1JBUF9NU0ciIHZhbHVlPSLjg57jgqTjgrPjg7Pjg5Tjg6Xjg7zjgr/jgavkv53lrZgiLz4NCgkJPHVpdGV4dCBuYW1lPSJET0NXUkFQX1BST01QVCIgdmFsdWU9IuOCr+ODquODg+OCr+OBl+OBpuODgOOCpuODs+ODreODvOODiSIvPg0KCTwvbGFuZ3VhZ2U+DQoJPGxhbmd1YWdlIGlkPSJrbyI+DQoJCTwhLS0gZm9ybWF0IGZvciB1aWZvbnQgdmFsdWUgaXMgImZvbnQsc2l6ZSxpc2JvbGQsaXNpdGFsaWMsaXNzaGFkb3dlZCIgLS0+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DQoJCTx1aWZvbnQgbmFtZT0iRk9OVF9FTEFQU0VEVElNRSIgdmFsdWU9IlZlcmRhbmEsMTEsdHJ1ZSxmYWxzZSxmYWxzZSIvPg0KCQk8dWlmb250IG5hbWU9IkZPTlRfVVRJTFNNRU5VIiB2YWx1ZT0iVmVyZGFuYSw5LHRydWUsZmFsc2UsZmFsc2UiLz4NCgkJPHVpZm9udCBuYW1lPSJGT05UX1RBQlMiIHZhbHVlPSJWZXJkYW5hLDExLGZhbHNlLGZhbHNlLGZhbHNlIi8+DQoJCTx1aWZvbnQgbmFtZT0iRk9OVF9QUkVTRU5UQVRJT05OQU1FIiB2YWx1ZT0iVmVyZGFuYSwxNSxmYWxzZSxmYWxzZSx0cnVlIi8+DQoJCTx1aWZvbnQgbmFtZT0iRk9OVF9QUkVTRU5URVJOQU1FIiB2YWx1ZT0iVmVyZGFuYSwxNSx0cnVlLGZhbHNlLHRydWUiLz4NCgkJPHVpZm9udCBuYW1lPSJGT05UX1BSRVNFTlRFUlRJVExFIiB2YWx1ZT0iVmVyZGFuYSwxMSxmYWxzZSxmYWxzZSx0cnVlIi8+DQoJCTx1aWZvbnQgbmFtZT0iRk9OVF9CSU9CVE4iIHZhbHVlPSJWZXJkYW5hLDEx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MTEsZmFsc2UsZmFsc2UsdHJ1ZSIvPg0KCQk8dWlmb250IG5hbWU9IkZPTlRfQklPV0lOIiB2YWx1ZT0iVmVyZGFuYSwxMSxmYWxzZSxmYWxzZSxmYWxzZSIvPg0KCQk8dWlmb250IG5hbWU9IkZPTlRfTElTVEhFQURJTkciIHZhbHVlPSJWZXJkYW5hLDExLGZhbHNlLGZhbHNlLGZhbHNlIi8+DQoJCTx1aWZvbnQgbmFtZT0iRk9OVF9XSU5USVRMRSIgdmFsdWU9IlZlcmRhbmEsMTE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kFUVEFDSE1FTlRfUFJFVklFV19XQVJOSU5HTVNHX1RJVExFU1RSSU5HIiB2YWx1ZT0i7LKo67aAIO2MjOydvCDqsr3qs6AiLz4NCgkJPHVpdGV4dCBuYW1lPSJBVFRBQ0hNRU5UX1BSRVZJRVdfV0FSTklOR01TRyIgdmFsdWU9IuuvuOumrOuztOq4sCDrqqjrk5zsl5DshJzripQg7LKo67aAIO2MjOydvOydtCDsl7Trpqzsp4Ag7JWK7Iq164uI64ukLiDqsrDqs7zrpbwg67O066Ck66m0IOqyjOyLnCDquLDriqXsnYQg7IKs7Jqp7ZWY7Iut7Iuc7JikLiIvPg0KCQk8dWl0ZXh0IG5hbWU9IkNPTExBQl9MT0NBTF9QTEFZQkFDS19NU0ciIHZhbHVlPSLsvZjthZDtirjqsIAg66Gc7Lus7JeQ7IScIOyerOyDnSDspJHsnoXri4jri6QuIOydtCDrqqjrk5zsl5DshJzripQg6rO164+ZIOyekeyXheydhCDsiJjtlontlaAg7IiYIOyXhuyKteuLiOuLpC4iLz4NCgkJPHVpdGV4dCBuYW1lPSJDT0xMQUJfTE9DQUxfUExBWUJBQ0tfVElUTEUiIHZhbHVlPSLroZzsu6wg7J6s7IOdIi8+DQoJCTx1aXRleHQgbmFtZT0iQ09MTEFCX0xPQ0FMX1BMQVlCQUNLQlROIiB2YWx1ZT0i7ZmV7J24Ii8+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DQoJCTwhLS0gc3Vic3RpdHV0aW9uOiAlcyA9PSBzZWNvbmRzIHJlbWFpbmluZyAtLT4NCgkJPHVpdGV4dCBuYW1lPSJFTEFQU0VEIiB2YWx1ZT0iJW3rtoQgJXPstIgg64Ko7J2MIi8+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DQoJCTx1aXRleHQgbmFtZT0iQklPQlROX1RJVExFIiB2YWx1ZT0i6rK966ClIOyGjOqwnCIvPg0KCQk8dWl0ZXh0IG5hbWU9IkRJVklERVJCVE5fVElUTEUiIHZhbHVlPSJ8Ii8+DQoJCTx1aXRleHQgbmFtZT0iQ09OVEFDVEJUTl9USVRMRSIgdmFsdWU9IuyXsOudveyymCIvPg0KCQk8dWl0ZXh0IG5hbWU9IlRBQl9RVUlaIiB2YWx1ZT0i7YC07KaIIi8+DQoJCTx1aXRleHQgbmFtZT0iVEFCX09VVExJTkUiIHZhbHVlPSLqsJzsmpQiLz4NCgkJPHVpdGV4dCBuYW1lPSJUQUJfVEhVTUIiIHZhbHVlPSLstpXshoztjJAiLz4NCgkJPHVpdGV4dCBuYW1lPSJUQUJfTk9URVMiIHZhbHVlPSLrhbjtirgiLz4NCgkJPHVpdGV4dCBuYW1lPSJUQUJfU0VBUkNIIiB2YWx1ZT0i6rKA7IOJIi8+DQoJCTx1aXRleHQgbmFtZT0iU0xJREVfSEVBRElORyIgdmFsdWU9IuyKrOudvOydtOuTnCDsoJzrqqkiLz4NCgkJPHVpdGV4dCBuYW1lPSJEVVJBVElPTl9IRUFESU5HIiB2YWx1ZT0i7J6s7IOd7Iuc6rCEIi8+DQoJCTx1aXRleHQgbmFtZT0iU0VBUkNIX0hFQURJTkciIHZhbHVlPSLthY3siqTtirgg6rKA7IOJOiIvPg0KCQk8dWl0ZXh0IG5hbWU9IlRIVU1CX0hFQURJTkciIHZhbHVlPSLsiqzrnbzsnbTrk5wiLz4NCgkJPHVpdGV4dCBuYW1lPSJUSFVNQl9JTkZPIiB2YWx1ZT0i7KCc66qpL+yerOyDneyLnOqwhCIvPg0KCQk8dWl0ZXh0IG5hbWU9IkFUVEFDSE5BTUVfSEVBRElORyIgdmFsdWU9Iu2MjOydvCDsnbTrpoQiLz4NCgkJPHVpdGV4dCBuYW1lPSJBVFRBQ0hTSVpFX0hFQURJTkciIHZhbHVlPSLtgazquLAiLz4NCgkJPHVpdGV4dCBuYW1lPSJTTElERV9OT1RFUyIgdmFsdWU9IuyKrOudvOydtOuTnCDrhbjtirgiLz4NCgkJPHVpdGV4dCBuYW1lPSJDT1VSU0VfU1RBVFVTIiB2YWx1ZT0i66qo65OIIOyDge2DnCIvPg0KCQk8dWl0ZXh0IG5hbWU9IlBBU1NFRF9TVFJJTkciIHZhbHVlPSLtlanqsqkiLz4NCgkJPHVpdGV4dCBuYW1lPSJGQUlMRURfU1RSSU5HIiB2YWx1ZT0i67aI7ZWp6rKpIi8+DQoJCTwhLS1xdWl6IHBvZCBhbmQgbWVzc2FnZSBib3ggdGV4dHMtLT4NCgkJPHVpdGV4dCBuYW1lPSJRVUlaUE9EX1FVSVpfQVRURU1QVCIgdmFsdWU9Iu2AtOymiCDsi5zrj4Qg7Zqf7IiYOiIvPg0KCQk8dWl0ZXh0IG5hbWU9IlFVSVpQT0RfUVVJWl9BVFRFTVBUX1ZBTFVFIiB2YWx1ZT0iJW4vJXQiLz4NCgkJPHVpdGV4dCBuYW1lPSJRVUlaUE9EX1FVSVpfU0NPUkUiIHZhbHVlPSLrk53soJA6Ii8+DQoJCTx1aXRleHQgbmFtZT0iUVVJWlBPRF9RVUlaX1BBU1NTQ09SRSIgdmFsdWU9Iu2GteqzvCDsoJDsiJg6Ii8+DQoJCTx1aXRleHQgbmFtZT0iUVVJWlBPRF9RVUlaX01BWFNDT1JFIiB2YWx1ZT0i7LWc6rOgIOygkOyImDoiLz4NCgkJPHVpdGV4dCBuYW1lPSJRVUlaUE9EX1FVRVNBVE1QVF9TVFIiIHZhbHVlPSLsi5zrj4Qg7Zqf7IiYOiAlbi8ldCIvPg0KCQk8dWl0ZXh0IG5hbWU9IlFVSVpQT0RfUVVFU1RZUEVfU1RSIiB2YWx1ZT0i7Jyg7ZiVOiAlcyIvPg0KCQk8dWl0ZXh0IG5hbWU9IlFVSVpQT0RfUVVFU1RZUEVfR1JEIiB2YWx1ZT0i7KCQ7IiYIOunpOq4sOq4sCDsmYTro4wiLz4NCgkJPHVpdGV4dCBuYW1lPSJRVUlaUE9EX1FVRVNUWVBFX1NWWSIgdmFsdWU9IuyEpOusuCDsobDsgqwiLz4NCgkJPHVpdGV4dCBuYW1lPSJRVUlaUE9EX1FVSVpBVE1QVF9JTkYiIHZhbHVlPSLrrLTtlZwiLz4NCgkJPHVpdGV4dCBuYW1lPSJRVUlaUE9EX1FVRVNBVE1QVF9JTkYiIHZhbHVlPSLrrLTtlZwiLz4NCgkJPHVpdGV4dCBuYW1lPSJXQVJOSU5HTVNHX1lFU1NUUklORyIgdmFsdWU9IuyYiCIvPg0KCQk8dWl0ZXh0IG5hbWU9IldBUk5JTkdNU0dfTk9TVFJJTkciIHZhbHVlPSLslYTri4jsmKQiLz4NCgkJPHVpdGV4dCBuYW1lPSJXQVJOSU5HTVNHX1RJVExFU1RSSU5HIiB2YWx1ZT0i7YC07KaIIOuCtOu5hOqyjOydtOyFmCDqsr3qs6AiLz4NCgkJPHVpdGV4dCBuYW1lPSJXQVJOSU5HTVNHX01TR1NUUklORyIgdmFsdWU9IuydtCDtgLTspojsl5DshJwg7Iuc64+E7ZWY7KeAIOyViuydgCDsp4jrrLjsnbQg7J6I7Iq164uI64ukLiYjeEE7JiN4QTvtgLTspojrpbwg7KKF66OM7ZWY66Ck66m0IFvsmIhd66W8IO2BtOumre2VmOqzoCwg7YC07KaI66W8IOqzhOyGje2VmOugpOuptCBb7JWE64uI7JikXeulvCDtgbTrpq3tlZjsi63si5zsmKQuIi8+DQoJCTx1aXRleHQgbmFtZT0iSU5GT1JNQVRJT05fSDI2NF9GTEFTSFBMQVlFUiIgdmFsdWU9IuyLnOyKpO2FnOyXkCDshKTsuZjrkJjslrQg7J6I64qUIO2YhOyerCDrsoTsoITsnZggRmxhc2ggUGxheWVy64qUIOydtCDruYTrlJTsmKTrpbwg7KeA7JuQ7ZWY7KeAIOyViuyKteuLiOuLpC4g7LWc7IugIEZsYXNoIFBsYXllcuulvCDri6TsmrTroZzrk5ztlZjroKTrqbQg67mE65SU7JikIOyYgeyXreydhCDtgbTrpq3tlZjsi63si5zsmKQ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uywuOyXrOyekOyXkOqyjCDshLjroZwg66eJ64yAIOuztOydtOq4sCIvPg0KCQk8dWl0ZXh0IG5hbWU9Ik1VVEUiIHZhbHVlPSLsnYzshozqsbAiLz4NCgkJPHVpdGV4dCBuYW1lPSJET0NXUkFQX1RJVExFIiB2YWx1ZT0iUHJlc2VudGVyIO2MjOydvCDssqjrtoAiLz4NCgkJPHVpdGV4dCBuYW1lPSJET0NXUkFQX01TRyIgdmFsdWU9IuuCtCDsu7Ttk6jthLDsl5Ag7KCA7J6lIi8+DQoJCTx1aXRleHQgbmFtZT0iRE9DV1JBUF9QUk9NUFQiIHZhbHVlPSLtgbTrpq3tlZjsl6wg64uk7Jq066Gc65OcIi8+DQoJPC9sYW5ndWFnZT4NCgk8bGFuZ3VhZ2UgaWQ9ImVz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kF2aXNvIGRlIGFyY2hpdm8gYWRqdW50byIvPg0KCQk8dWl0ZXh0IG5hbWU9IkFUVEFDSE1FTlRfUFJFVklFV19XQVJOSU5HTVNHIiB2YWx1ZT0iTm8gZXMgcG9zaWJsZSBhYnJpciBsb3MgYXJjaGl2b3MgYWRqdW50b3MgZW4gZWwgbW9kbyBkZSBwcmV2aXN1YWxpemFjacOzbi4gVXNlIFB1YmxpY2FyIHBhcmEgdmVyIGxvcyByZXN1bHRhZG9zLiIvPg0KCQk8dWl0ZXh0IG5hbWU9IkNPTExBQl9MT0NBTF9QTEFZQkFDS19NU0ciIHZhbHVlPSJFbCBjb250ZW5pZG8gc2UgZXN0w6EgcmVwcm9kdWNpZW5kbyBsb2NhbG1lbnRlLiBMYSBjb2xhYm9yYWNpw7NuIG5vIGZ1bmNpb25hIGVuIGVzdGUgbW9kby4iLz4NCgkJPHVpdGV4dCBuYW1lPSJDT0xMQUJfTE9DQUxfUExBWUJBQ0tfVElUTEUiIHZhbHVlPSJSZXByb2R1Y2Npw7NuIGxvY2FsIi8+DQoJCTx1aXRleHQgbmFtZT0iQ09MTEFCX0xPQ0FMX1BMQVlCQUNLQlROIiB2YWx1ZT0iT2siLz4NCgkJPHVpdGV4dCBuYW1lPSJVTk5BTUVEU0xJREVUSVRMRSIgdmFsdWU9IkRpYXBvc2l0aXZhICVu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RldGVuaWRhIi8+DQoJCTx1aXRleHQgbmFtZT0iU0NSVUJCQVJTVEFUVVNfUExBWUlORyIgdmFsdWU9IlJlcHJvZHVjaWVuZG8iLz4NCgkJPHVpdGV4dCBuYW1lPSJTQ1JVQkJBUlNUQVRVU19OT0FVRElPIiB2YWx1ZT0iU2luIHNvbmlkbyIvPg0KCQk8dWl0ZXh0IG5hbWU9IlNDUlVCQkFSU1RBVFVTX1ZJRFBMQVlJTkciIHZhbHVlPSJWw61kZW8gZW4gcmVwcm9kLiIvPg0KCQk8dWl0ZXh0IG5hbWU9IlNDUlVCQkFSU1RBVFVTX0xPQURJTkciIHZhbHVlPSJDYXJnYW5kbyIvPg0KCQk8dWl0ZXh0IG5hbWU9IlNDUlVCQkFSU1RBVFVTX0JVRkZFUklORyIgdmFsdWU9IkFsbWFjZW5hbmRvIGVuIGLDumZlciIvPg0KCQk8dWl0ZXh0IG5hbWU9IlNDUlVCQkFSU1RBVFVTX1FVRVNUSU9OIiB2YWx1ZT0iQ29udGVzdGFyIHByZWd1bnRhIi8+DQoJCTx1aXRleHQgbmFtZT0iU0NSVUJCQVJTVEFUVVNfUkVWSUVXUVVJWiIgdmFsdWU9IlJldmlzYW5kbyBwcnVlYmEiLz4NCgkJPCEtLSBzdWJzdGl0dXRpb246ICVtID09IG1pbnV0ZXMgcmVtYWluaW5nIC0tPg0KCQk8IS0tIHN1YnN0aXR1dGlvbjogJXMgPT0gc2Vjb25kcyByZW1haW5pbmcgLS0+DQoJCTx1aXRleHQgbmFtZT0iRUxBUFNFRCIgdmFsdWU9IiVtIG1pbnV0b3MgJXMgc2VndW5kb3MgcmVzdGFudGVzIi8+DQoJCTx1aXRleHQgbmFtZT0iTk9URk9VTkQiIHZhbHVlPSJObyBzZSBoYSBlbmNvbnRyYWRvIG5hZGEiLz4NCgkJPHVpdGV4dCBuYW1lPSJBVFRBQ0hNRU5UUyIgdmFsdWU9IkFyY2hpdm9zIGFkanVudG9zIi8+DQoJCTwhLS0gc3Vic3RpdHV0aW9uOiAlcCA9PSBjdXJyZW50IHNwZWFrZXIncyB0aXRsZSAtLT4NCgkJPHVpdGV4dCBuYW1lPSJCSU9XSU5fVElUTEUiIHZhbHVlPSJCaW9ncmFmw61hOiAlcCIvPg0KCQk8dWl0ZXh0IG5hbWU9IkJJT0JUTl9USVRMRSIgdmFsdWU9IkJpb2dyYWbDrWEiLz4NCgkJPHVpdGV4dCBuYW1lPSJESVZJREVSQlROX1RJVExFIiB2YWx1ZT0ifCIvPg0KCQk8dWl0ZXh0IG5hbWU9IkNPTlRBQ1RCVE5fVElUTEUiIHZhbHVlPSJDb250YWN0byIvPg0KCQk8dWl0ZXh0IG5hbWU9IlRBQl9RVUlaIiB2YWx1ZT0iUHJ1ZWJhIi8+DQoJCTx1aXRleHQgbmFtZT0iVEFCX09VVExJTkUiIHZhbHVlPSJDb250b3JubyIvPg0KCQk8dWl0ZXh0IG5hbWU9IlRBQl9USFVNQiIgdmFsdWU9Ik1pbmlhdC4iLz4NCgkJPHVpdGV4dCBuYW1lPSJUQUJfTk9URVMiIHZhbHVlPSJOb3RhcyIvPg0KCQk8dWl0ZXh0IG5hbWU9IlRBQl9TRUFSQ0giIHZhbHVlPSJCdXNjYXIiLz4NCgkJPHVpdGV4dCBuYW1lPSJTTElERV9IRUFESU5HIiB2YWx1ZT0iVMOtdHVsbyBkZSBkaWFwb3NpdGl2YSIvPg0KCQk8dWl0ZXh0IG5hbWU9IkRVUkFUSU9OX0hFQURJTkciIHZhbHVlPSJEdXJhYy4iLz4NCgkJPHVpdGV4dCBuYW1lPSJTRUFSQ0hfSEVBRElORyIgdmFsdWU9IkJ1c2NhciB0ZXh0bzoiLz4NCgkJPHVpdGV4dCBuYW1lPSJUSFVNQl9IRUFESU5HIiB2YWx1ZT0iRGlhcG9zaXRpdmEiLz4NCgkJPHVpdGV4dCBuYW1lPSJUSFVNQl9JTkZPIiB2YWx1ZT0iRHVyLi9Uw610LiBkaWFwLiIvPg0KCQk8dWl0ZXh0IG5hbWU9IkFUVEFDSE5BTUVfSEVBRElORyIgdmFsdWU9Ik5vbWJyZSBkZSBhcmNoaXZvIi8+DQoJCTx1aXRleHQgbmFtZT0iQVRUQUNIU0laRV9IRUFESU5HIiB2YWx1ZT0iVGFtYcOxbyIvPg0KCQk8dWl0ZXh0IG5hbWU9IlNMSURFX05PVEVTIiB2YWx1ZT0iTm90YXMgZGUgZGlhcG9zaXRpdmEiLz4NCgkJPHVpdGV4dCBuYW1lPSJDT1VSU0VfU1RBVFVTIiB2YWx1ZT0iRXN0YWRvIGRlIG1vZHVsbyIvPg0KCQk8dWl0ZXh0IG5hbWU9IlBBU1NFRF9TVFJJTkciIHZhbHVlPSJBcHJvYmFkbyIvPg0KCQk8dWl0ZXh0IG5hbWU9IkZBSUxFRF9TVFJJTkciIHZhbHVlPSJTdXNwZW5zbyIvPg0KCQk8IS0tcXVpeiBwb2QgYW5kIG1lc3NhZ2UgYm94IHRleHRzLS0+DQoJCTx1aXRleHQgbmFtZT0iUVVJWlBPRF9RVUlaX0FUVEVNUFQiIHZhbHVlPSJJbnRlbnRvIGRlIHBydWViYToiLz4NCgkJPHVpdGV4dCBuYW1lPSJRVUlaUE9EX1FVSVpfQVRURU1QVF9WQUxVRSIgdmFsdWU9IiVuIGRlICV0Ii8+DQoJCTx1aXRleHQgbmFtZT0iUVVJWlBPRF9RVUlaX1NDT1JFIiB2YWx1ZT0iUHVudHVhY2nDs246Ii8+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DQoJCTx1aXRleHQgbmFtZT0iV0FSTklOR01TR19ZRVNTVFJJTkciIHZhbHVlPSJTw60iLz4NCgkJPHVpdGV4dCBuYW1lPSJXQVJOSU5HTVNHX05PU1RSSU5HIiB2YWx1ZT0iTm8iLz4NCgkJPHVpdGV4dCBuYW1lPSJXQVJOSU5HTVNHX1RJVExFU1RSSU5HIiB2YWx1ZT0iQXZpc28gZGUgbmF2ZWdhY2nDs24gZGUgcHJ1ZWJhIi8+DQoJCTx1aXRleHQgbmFtZT0iV0FSTklOR01TR19NU0dTVFJJTkciIHZhbHVlPSJIYXkgcHJlZ3VudGFzIHNpbiBpbnRlbnRvcyBlbiBlc3RhIHBydWViYS4mI3hBOyYjeEE7UGFyYSBzYWxpciBkZSBsYSBwcnVlYmEsIGhhZ2EgY2xpYyBlbiBTw60uIFBhcmEgY29udGludWFyLCBoYWdhIGNsaWMgZW4gTm8uIi8+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DQoJCTwhLS0gc3Vic3RpdHV0aW9uOiAlbiA9PSBzbGlkZSBudW1iZXIgLS0+DQoJCTx1aXRleHQgbmFtZT0iQk9PS01BUktTTElERSIgdmFsdWU9IkFkb2JlIFByZXNlbnRlcjogJXAgJXMiLz4NCgkJPHVpdGV4dCBuYW1lPSJTSE9XU0lERUJBUiIgdmFsdWU9Ik1vc3RyYXIgYmFycmEgbGF0ZXJhbCBhIGxvcyBwYXJ0aWNpcGFudGVzIi8+DQoJCTx1aXRleHQgbmFtZT0iTVVURSIgdmFsdWU9Ik11ZG8iLz4NCgkJPHVpdGV4dCBuYW1lPSJET0NXUkFQX1RJVExFIiB2YWx1ZT0iQXJjaGl2byBhZGp1bnRvIGRlIFByZXNlbnRlciIvPg0KCQk8dWl0ZXh0IG5hbWU9IkRPQ1dSQVBfTVNHIiB2YWx1ZT0iR3VhcmRhciBlbiBNaSBQQyIvPg0KCQk8dWl0ZXh0IG5hbWU9IkRPQ1dSQVBfUFJPTVBUIiB2YWx1ZT0iSGFnYSBjbGljIGVuIERlc2NhcmdhciIvPg0KCTwvbGFuZ3VhZ2U+DQoJPGxhbmd1YWdlIGlkPSJwdC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mlzbyBkZSBhbmV4byIvPg0KCQk8dWl0ZXh0IG5hbWU9IkFUVEFDSE1FTlRfUFJFVklFV19XQVJOSU5HTVNHIiB2YWx1ZT0iT3MgYW5leG9zIG7Do28gc8OjbyBhYmVydG9zIG5vIG1vZG8gZGUgVmlzdWFsaXphw6fDo28uIFVzZSBvIGNvbWFuZG8gZGUgcHVibGljYcOnw6NvIHBhcmEgdmVyIG9zIHJlc3VsdGFkb3MuIi8+DQoJCTx1aXRleHQgbmFtZT0iQ09MTEFCX0xPQ0FMX1BMQVlCQUNLX01TRyIgdmFsdWU9Ik8gY29udGXDumRvIGVzdMOhIHNlbmRvIHJlcHJvZHV6aWRvIGxvY2FsbWVudGUuQSBjb2xhYm9yYcOnw6NvIG7Do28gZnVuY2lvbmEgbmVzdGUgbW9kby4iLz4NCgkJPHVpdGV4dCBuYW1lPSJDT0xMQUJfTE9DQUxfUExBWUJBQ0tfVElUTEUiIHZhbHVlPSJSZXByb2R1w6fDo28gbG9jYWwiLz4NCgkJPHVpdGV4dCBuYW1lPSJDT0xMQUJfTE9DQUxfUExBWUJBQ0tCVE4iIHZhbHVlPSJPayIv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GFyYWRvIi8+DQoJCTx1aXRleHQgbmFtZT0iU0NSVUJCQVJTVEFUVVNfUExBWUlORyIgdmFsdWU9IlJlcHJvZHV6aW5kbyIvPg0KCQk8dWl0ZXh0IG5hbWU9IlNDUlVCQkFSU1RBVFVTX05PQVVESU8iIHZhbHVlPSJTZW0gw6F1ZGlvIi8+DQoJCTx1aXRleHQgbmFtZT0iU0NSVUJCQVJTVEFUVVNfVklEUExBWUlORyIgdmFsdWU9IlbDrWRlbyBlbSByZXByb2R1w6fDo28iLz4NCgkJPHVpdGV4dCBuYW1lPSJTQ1JVQkJBUlNUQVRVU19MT0FESU5HIiB2YWx1ZT0iQ2FycmVnYW5kbyIvPg0KCQk8dWl0ZXh0IG5hbWU9IlNDUlVCQkFSU1RBVFVTX0JVRkZFUklORyIgdmFsdWU9IkFybWF6ZW5hbmRvIGVtIGJ1ZmZlciIvPg0KCQk8dWl0ZXh0IG5hbWU9IlNDUlVCQkFSU1RBVFVTX1FVRVNUSU9OIiB2YWx1ZT0iUmVzcG9uZGVyIHBlcmd1bnRhIi8+DQoJCTx1aXRleHQgbmFtZT0iU0NSVUJCQVJTVEFUVVNfUkVWSUVXUVVJWiIgdmFsdWU9IlJldmlzYW5kbyBxdWVzdGlvbsOhcmlvIi8+DQoJCTwhLS0gc3Vic3RpdHV0aW9uOiAlbSA9PSBtaW51dGVzIHJlbWFpbmluZyAtLT4NCgkJPCEtLSBzdWJzdGl0dXRpb246ICVzID09IHNlY29uZHMgcmVtYWluaW5nIC0tPg0KCQk8dWl0ZXh0IG5hbWU9IkVMQVBTRUQiIHZhbHVlPSIlbSBtaW51dG9zICVzIHNlZ3VuZG9zIHJlc3RhbnRlcyIvPg0KCQk8dWl0ZXh0IG5hbWU9Ik5PVEZPVU5EIiB2YWx1ZT0iTmFkYSBlbmNvbnRyYWRvIi8+DQoJCTx1aXRleHQgbmFtZT0iQVRUQUNITUVOVFMiIHZhbHVlPSJBbmV4b3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XRvIi8+DQoJCTx1aXRleHQgbmFtZT0iVEFCX1FVSVoiIHZhbHVlPSJRdWVzdC4iLz4NCgkJPHVpdGV4dCBuYW1lPSJUQUJfT1VUTElORSIgdmFsdWU9IkVzcXVlbWEiLz4NCgkJPHVpdGV4dCBuYW1lPSJUQUJfVEhVTUIiIHZhbHVlPSJNaW5pIi8+DQoJCTx1aXRleHQgbmFtZT0iVEFCX05PVEVTIiB2YWx1ZT0iTm90YXMiLz4NCgkJPHVpdGV4dCBuYW1lPSJUQUJfU0VBUkNIIiB2YWx1ZT0iQnVzY2EiLz4NCgkJPHVpdGV4dCBuYW1lPSJTTElERV9IRUFESU5HIiB2YWx1ZT0iVMOtdHVsbyBkbyBzbGlkZSIvPg0KCQk8dWl0ZXh0IG5hbWU9IkRVUkFUSU9OX0hFQURJTkciIHZhbHVlPSJEdXJhw6fDo28iLz4NCgkJPHVpdGV4dCBuYW1lPSJTRUFSQ0hfSEVBRElORyIgdmFsdWU9IlByb2N1cmFyIHRleHRvOiIvPg0KCQk8dWl0ZXh0IG5hbWU9IlRIVU1CX0hFQURJTkciIHZhbHVlPSJTbGlkZSIvPg0KCQk8dWl0ZXh0IG5hbWU9IlRIVU1CX0lORk8iIHZhbHVlPSJUw610dWxvL0R1cmHDp8OjbyBkbyBzbGlkZSIvPg0KCQk8dWl0ZXh0IG5hbWU9IkFUVEFDSE5BTUVfSEVBRElORyIgdmFsdWU9Ik5vbWUgZG8gYXJxdWl2byIvPg0KCQk8dWl0ZXh0IG5hbWU9IkFUVEFDSFNJWkVfSEVBRElORyIgdmFsdWU9IlRhbWFuaG8iLz4NCgkJPHVpdGV4dCBuYW1lPSJTTElERV9OT1RFUyIgdmFsdWU9IkFub3Rhw6fDtWVzIGRvIHNsaWRlIi8+DQoJCTx1aXRleHQgbmFtZT0iQ09VUlNFX1NUQVRVUyIgdmFsdWU9IlN0YXR1cyBkbyBtw7NkdWxvIi8+DQoJCTx1aXRleHQgbmFtZT0iUEFTU0VEX1NUUklORyIgdmFsdWU9IkFwcm92YWRvIi8+DQoJCTx1aXRleHQgbmFtZT0iRkFJTEVEX1NUUklORyIgdmFsdWU9IlJlcHJvdmFkbyIvPg0KCQk8IS0tcXVpeiBwb2QgYW5kIG1lc3NhZ2UgYm94IHRleHRzLS0+DQoJCTx1aXRleHQgbmFtZT0iUVVJWlBPRF9RVUlaX0FUVEVNUFQiIHZhbHVlPSJUZW50YXRpdmEgbm8gcXVlc3Rpb27DoXJpbzoiLz4NCgkJPHVpdGV4dCBuYW1lPSJRVUlaUE9EX1FVSVpfQVRURU1QVF9WQUxVRSIgdmFsdWU9IiVuIGRlICV0Ii8+DQoJCTx1aXRleHQgbmFtZT0iUVVJWlBPRF9RVUlaX1NDT1JFIiB2YWx1ZT0iUG9udHVhw6fDo286Ii8+DQoJCTx1aXRleHQgbmFtZT0iUVVJWlBPRF9RVUlaX1BBU1NTQ09SRSIgdmFsdWU9IlBvbnR1YcOnw6NvIGRlIGFwcm92YcOnw6NvOiIvPg0KCQk8dWl0ZXh0IG5hbWU9IlFVSVpQT0RfUVVJWl9NQVhTQ09SRSIgdmFsdWU9IlBvbnR1YcOnw6NvIG3DoXhpbWE6Ii8+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DQoJCTx1aXRleHQgbmFtZT0iUVVJWlBPRF9RVUlaQVRNUFRfSU5GIiB2YWx1ZT0iSW5maW5pdG8iLz4NCgkJPHVpdGV4dCBuYW1lPSJRVUlaUE9EX1FVRVNBVE1QVF9JTkYiIHZhbHVlPSJJbmZpbml0byIvPg0KCQk8dWl0ZXh0IG5hbWU9IldBUk5JTkdNU0dfWUVTU1RSSU5HIiB2YWx1ZT0iU2ltIi8+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DQoJPC9sYW5ndWFnZT4NCgk8bGFuZ3VhZ2UgaWQ9Iml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kF0dGFjaG1lbnQgV2FybmluZyIvPg0KCQk8dWl0ZXh0IG5hbWU9IkFUVEFDSE1FTlRfUFJFVklFV19XQVJOSU5HTVNHIiB2YWx1ZT0iQXR0YWNobWVudHMgZG8gbm90IG9wZW4gaW4gUHJldmlldyBtb2RlLiBQbGVhc2UgdXNlIHB1Ymxpc2ggdG8gc2VlIHRoZSByZXN1bHRzIi8+DQoJCTx1aXRleHQgbmFtZT0iVU5OQU1FRFNMSURFVElUTEUiIHZhbHVlPSJEaWFwb3NpdGl2YSAlbi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ludGVycm90dG8iLz4NCgkJPHVpdGV4dCBuYW1lPSJTQ1JVQkJBUlNUQVRVU19QTEFZSU5HIiB2YWx1ZT0iUmlwcm9kdXppb25lIi8+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DQoJCTx1aXRleHQgbmFtZT0iRUxBUFNFRCIgdmFsdWU9IiVtIE1pbnV0aSAlcyBTZWNvbmRpIHJpbWFuZW50aSIvPg0KCQk8dWl0ZXh0IG5hbWU9Ik5PVEZPVU5EIiB2YWx1ZT0iTmVzc3VuIGVsZW1lbnRvIHRyb3ZhdG8iLz4NCgkJPHVpdGV4dCBuYW1lPSJBVFRBQ0hNRU5UUyIgdmFsdWU9IkFsbGVnYXRp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DQoJCTx1aXRleHQgbmFtZT0iRFVSQVRJT05fSEVBRElORyIgdmFsdWU9IkR1cmF0YSIvPg0KCQk8dWl0ZXh0IG5hbWU9IlNFQVJDSF9IRUFESU5HIiB2YWx1ZT0iQ2VyY2EgdGVzdG86Ii8+DQoJCTx1aXRleHQgbmFtZT0iVEhVTUJfSEVBRElORyIgdmFsdWU9IkRpYXBvc2l0aXZhIi8+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lRlbnRhdGl2byBxdWl6OiIvPg0KCQk8dWl0ZXh0IG5hbWU9IlFVSVpQT0RfUVVJWl9BVFRFTVBUX1ZBTFVFIiB2YWx1ZT0iJW4gZGkgJXQiLz4NCgkJPHVpdGV4dCBuYW1lPSJRVUlaUE9EX1FVSVpfU0NPUkUiIHZhbHVlPSJQdW50ZWdnaW86Ii8+DQoJCTx1aXRleHQgbmFtZT0iUVVJWlBPRF9RVUlaX1BBU1NTQ09SRSIgdmFsdWU9IlB1bnRlZ2dpbyBtaW5pbW86Ii8+DQoJCTx1aXRleHQgbmFtZT0iUVVJWlBPRF9RVUlaX01BWFNDT1JFIiB2YWx1ZT0iUHVudGVnZ2lvIG1hc3NpbW86Ii8+DQoJCTx1aXRleHQgbmFtZT0iUVVJWlBPRF9RVUVTQVRNUFRfU1RSIiB2YWx1ZT0iVGVudGF0aXZvOiAlbiBkaSAldCIvPg0KCQk8dWl0ZXh0IG5hbWU9IlFVSVpQT0RfUVVFU1RZUEVfU1RSIiB2YWx1ZT0iVGlwbzogJXMiLz4NCgkJPHVpdGV4dCBuYW1lPSJRVUlaUE9EX1FVRVNUWVBFX0dSRCIgdmFsdWU9IkNvbiB2YWx1dGF6aW9uZSIvPg0KCQk8dWl0ZXh0IG5hbWU9IlFVSVpQT0RfUVVFU1RZUEVfU1ZZIiB2YWx1ZT0iSW5kYWdpbmUiLz4NCgkJPHVpdGV4dCBuYW1lPSJRVUlaUE9EX1FVSVpBVE1QVF9JTkYiIHZhbHVlPSJJbmZpbml0aSIvPg0KCQk8dWl0ZXh0IG5hbWU9IlFVSVpQT0RfUVVFU0FUTVBUX0lORiIgdmFsdWU9IkluZmluaXRpIi8+DQoJCTx1aXRleHQgbmFtZT0iV0FSTklOR01TR19ZRVNTVFJJTkciIHZhbHVlPSJTw6wiLz4NCgkJPHVpdGV4dCBuYW1lPSJXQVJOSU5HTVNHX05PU1RSSU5HIiB2YWx1ZT0iTm8iLz4NCgkJPHVpdGV4dCBuYW1lPSJXQVJOSU5HTVNHX1RJVExFU1RSSU5HIiB2YWx1ZT0iQXZ2ZXJ0ZW56YSBuYXZpZ2F6aW9uZSBxdWl6Ii8+DQoJCTx1aXRleHQgbmFtZT0iV0FSTklOR01TR19NU0dTVFJJTkciIHZhbHVlPSJPY2NvcnJlIGFuY29yYSByaXNwb25kZXJlIGFkIGFsY3VuZSBkb21hbmRlIGRlbCBxdWl6LiYjeEE7JiN4QTtTZSBmYXRlIGNsaWMgc3UgU8OsLCB1c2NpcmV0ZSBkYWwgcXVpei4gRmF0ZSBjbGljIHN1IE5vIHBlciBjb250aW51YXJlIGlsIHF1aXouIi8+DQoJCTx1aXRleHQgbmFtZT0iSU5GT1JNQVRJT05fSDI2NF9GTEFTSFBMQVlFUiIgdmFsdWU9IkxhIHZlcnNpb25lIGRpIEZsYXNoIFBsYXllciBhdHR1YWxtZW50ZSBpbnN0YWxsYXRhIG5vbiBzdXBwb3J0YSBxdWVzdG8gdmlkZW8uIEZhdGUgY2xpYyBzdWxsJ2FyZWEgZGVsIHZpZGVvIHBlciBzY2FyaWNhcmUgbCd1bHRpbWEgdmVyc2lvbmUgZGk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Nb3N0cmEgYmFycmEgbGF0ZXJhbGUgYWkgcGFydGVjaXBhbnRpIi8+DQoJCTx1aXRleHQgbmFtZT0iTVVURSIgdmFsdWU9IkRpc2F0dGl2YSBhdWRpbyIvPg0KCQk8dWl0ZXh0IG5hbWU9IkRPQ1dSQVBfVElUTEUiIHZhbHVlPSJBbGxlZ2F0byBmaWxlIFByZXNlbnRlciIvPg0KCQk8dWl0ZXh0IG5hbWU9IkRPQ1dSQVBfTVNHIiB2YWx1ZT0iU2FsdmEgaW4gUmlzb3JzZSBkZWwgY29tcHV0ZXIiLz4NCgkJPHVpdGV4dCBuYW1lPSJET0NXUkFQX1BST01QVCIgdmFsdWU9IkNsaWMgcGVyIHNjYXJpY2FyZSIvPg0KCTwvbGFuZ3VhZ2U+DQoJPGxhbmd1YWdlIGlkPSJubC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lVOTkFNRURTTElERVRJVExFIiB2YWx1ZT0iRGlhICVuIi8+DQoJCTx1aXRleHQgbmFtZT0iQ09MTEFCX0xPQ0FMX1BMQVlCQUNLX01TRyIgdmFsdWU9IkNvbnRlbnQgaXMgYmVpbmcgcGxheWVkIGxvY2FsbHkuXG4gQ29sbGFib3JhdGlvbiBkb2VzIG5vdCB3b3JrIGluIHRoaXMgbW9kZSIvPg0KCQk8dWl0ZXh0IG5hbWU9IkNPTExBQl9MT0NBTF9QTEFZQkFDS19USVRMRSIgdmFsdWU9IkxvY2FsIFBsYXliYWNrIi8+DQoJCTx1aXRleHQgbmFtZT0iQ09MTEFCX0xPQ0FMX1BMQVlCQUNLQlROIiB2YWx1ZT0iT2siLz4NCgkJPCEtLSBzdWJzdGl0dXRpb246ICVuID09IHNsaWRlIG51bWJlciAtLT4NCgkJPCEtLSBzdWJzdGl0dXRpb246ICV0ID09IHRvdGFsIHNsaWRlIGNvdW50IC0tPg0KCQk8dWl0ZXh0IG5hbWU9IlNDUlVCQkFSU1RBVFVTX1NMSURFSU5GTyIgdmFsdWU9IkRpYSAlbiAvICV0IHwgIi8+DQoJCTx1aXRleHQgbmFtZT0iU0NSVUJCQVJTVEFUVVNfU1RPUFBFRCIgdmFsdWU9Ikdlc3RvcHQiLz4NCgkJPHVpdGV4dCBuYW1lPSJTQ1JVQkJBUlNUQVRVU19QTEFZSU5HIiB2YWx1ZT0iQWZzcGVsZW4iLz4NCgkJPHVpdGV4dCBuYW1lPSJTQ1JVQkJBUlNUQVRVU19OT0FVRElPIiB2YWx1ZT0iR2VlbiBhdWRpbyIvPg0KCQk8dWl0ZXh0IG5hbWU9IlNDUlVCQkFSU1RBVFVTX1ZJRFBMQVlJTkciIHZhbHVlPSJWaWRlbyBhZnNwZWxlbiIvPg0KCQk8dWl0ZXh0IG5hbWU9IlNDUlVCQkFSU1RBVFVTX0xPQURJTkciIHZhbHVlPSJMYWRlbiIvPg0KCQk8dWl0ZXh0IG5hbWU9IlNDUlVCQkFSU1RBVFVTX0JVRkZFUklORyIgdmFsdWU9IkJ1ZmZlcmVuIi8+DQoJCTx1aXRleHQgbmFtZT0iU0NSVUJCQVJTVEFUVVNfUVVFU1RJT04iIHZhbHVlPSJWcmFhZyBtZXQgYW50d29vcmQiLz4NCgkJPHVpdGV4dCBuYW1lPSJTQ1JVQkJBUlNUQVRVU19SRVZJRVdRVUlaIiB2YWx1ZT0iUXVpeiBjb250cm9sZXJlbiIvPg0KCQk8IS0tIHN1YnN0aXR1dGlvbjogJW0gPT0gbWludXRlcyByZW1haW5pbmcgLS0+DQoJCTwhLS0gc3Vic3RpdHV0aW9uOiAlcyA9PSBzZWNvbmRzIHJlbWFpbmluZyAtLT4NCgkJPHVpdGV4dCBuYW1lPSJFTEFQU0VEIiB2YWx1ZT0iRXIgcmVzdGVyZW4gJW0gbWludXRlbiAlcyBzZWNvbmRlbiIvPg0KCQk8dWl0ZXh0IG5hbWU9Ik5PVEZPVU5EIiB2YWx1ZT0iTmlldHMgZ2V2b25kZW4iLz4NCgkJPHVpdGV4dCBuYW1lPSJBVFRBQ0hNRU5UUyIgdmFsdWU9IkJpamxhZ2VuIi8+DQoJCTwhLS0gc3Vic3RpdHV0aW9uOiAlcCA9PSBjdXJyZW50IHNwZWFrZXIncyB0aXRsZSAtLT4NCgkJPHVpdGV4dCBuYW1lPSJCSU9XSU5fVElUTEUiIHZhbHVlPSJCaW9ncmFmaWU6ICVwIi8+DQoJCTx1aXRleHQgbmFtZT0iQklPQlROX1RJVExFIiB2YWx1ZT0iQmlvZ3JhZmllIi8+DQoJCTx1aXRleHQgbmFtZT0iRElWSURFUkJUTl9USVRMRSIgdmFsdWU9InwiLz4NCgkJPHVpdGV4dCBuYW1lPSJDT05UQUNUQlROX1RJVExFIiB2YWx1ZT0iQ29udGFjdCIvPg0KCQk8dWl0ZXh0IG5hbWU9IlRBQl9RVUlaIiB2YWx1ZT0iUXVpeiIvPg0KCQk8dWl0ZXh0IG5hbWU9IlRBQl9PVVRMSU5FIiB2YWx1ZT0iT3ZlcnppY2h0Ii8+DQoJCTx1aXRleHQgbmFtZT0iVEFCX1RIVU1CIiB2YWx1ZT0iTWluaWF0dXVyIi8+DQoJCTx1aXRleHQgbmFtZT0iVEFCX05PVEVTIiB2YWx1ZT0iTm90aXRpZXMiLz4NCgkJPHVpdGV4dCBuYW1lPSJUQUJfU0VBUkNIIiB2YWx1ZT0iWm9la2VuIi8+DQoJCTx1aXRleHQgbmFtZT0iU0xJREVfSEVBRElORyIgdmFsdWU9IlRpdGVsIHZhbiBkaWEiLz4NCgkJPHVpdGV4dCBuYW1lPSJEVVJBVElPTl9IRUFESU5HIiB2YWx1ZT0iRHV1ciIvPg0KCQk8dWl0ZXh0IG5hbWU9IlNFQVJDSF9IRUFESU5HIiB2YWx1ZT0iWm9la2VuIG5hYXIgdGVrc3Q6Ii8+DQoJCTx1aXRleHQgbmFtZT0iVEhVTUJfSEVBRElORyIgdmFsdWU9IkRpYSIvPg0KCQk8dWl0ZXh0IG5hbWU9IlRIVU1CX0lORk8iIHZhbHVlPSJUaXRlbC9kdXVyIHZhbiBkaWEiLz4NCgkJPHVpdGV4dCBuYW1lPSJBVFRBQ0hOQU1FX0hFQURJTkciIHZhbHVlPSJCZXN0YW5kc25hYW0iLz4NCgkJPHVpdGV4dCBuYW1lPSJBVFRBQ0hTSVpFX0hFQURJTkciIHZhbHVlPSJHcm9vdHRlIi8+DQoJCTx1aXRleHQgbmFtZT0iU0xJREVfTk9URVMiIHZhbHVlPSJEaWFub3RpdGllcyIvPg0KCQk8dWl0ZXh0IG5hbWU9IkNPVVJTRV9TVEFUVVMiIHZhbHVlPSJNb2R1bGUgU3RhdHVzIi8+DQoJCTx1aXRleHQgbmFtZT0iUEFTU0VEX1NUUklORyIgdmFsdWU9IlBhc3NlZCIvPg0KCQk8dWl0ZXh0IG5hbWU9IkZBSUxFRF9TVFJJTkciIHZhbHVlPSJGYWlsZWQiLz4NCgkJPCEtLXF1aXogcG9kIGFuZCBtZXNzYWdlIGJveCB0ZXh0cy0tPg0KCQk8dWl0ZXh0IG5hbWU9IlFVSVpQT0RfUVVJWl9BVFRFTVBUIiB2YWx1ZT0iUXVpenBvZ2luZzoiLz4NCgkJPHVpdGV4dCBuYW1lPSJRVUlaUE9EX1FVSVpfQVRURU1QVF9WQUxVRSIgdmFsdWU9IiVuIHZhbiAldCIvPg0KCQk8dWl0ZXh0IG5hbWU9IlFVSVpQT0RfUVVJWl9TQ09SRSIgdmFsdWU9IkJlaGFhbGRlIHNjb3JlOiIvPg0KCQk8dWl0ZXh0IG5hbWU9IlFVSVpQT0RfUVVJWl9QQVNTU0NPUkUiIHZhbHVlPSJWb2xkb2VuZGUgc2NvcmU6Ii8+DQoJCTx1aXRleHQgbmFtZT0iUVVJWlBPRF9RVUlaX01BWFNDT1JFIiB2YWx1ZT0iTWF4aW1hYWwgaGFhbGJhcmUgc2NvcmU6Ii8+DQoJCTx1aXRleHQgbmFtZT0iUVVJWlBPRF9RVUVTQVRNUFRfU1RSIiB2YWx1ZT0iUG9naW5nOiAlbiB2YW4gJXQiLz4NCgkJPHVpdGV4dCBuYW1lPSJRVUlaUE9EX1FVRVNUWVBFX1NUUiIgdmFsdWU9IlR5cGU6ICVzIi8+DQoJCTx1aXRleHQgbmFtZT0iUVVJWlBPRF9RVUVTVFlQRV9HUkQiIHZhbHVlPSJUZWx0IHZvb3Igc2NvcmUiLz4NCgkJPHVpdGV4dCBuYW1lPSJRVUlaUE9EX1FVRVNUWVBFX1NWWSIgdmFsdWU9IkVucXXDqnRlIi8+DQoJCTx1aXRleHQgbmFtZT0iUVVJWlBPRF9RVUlaQVRNUFRfSU5GIiB2YWx1ZT0iT25iZXBlcmt0Ii8+DQoJCTx1aXRleHQgbmFtZT0iUVVJWlBPRF9RVUVTQVRNUFRfSU5GIiB2YWx1ZT0iT25iZXBlcmt0Ii8+DQoJCTx1aXRleHQgbmFtZT0iV0FSTklOR01TR19ZRVNTVFJJTkciIHZhbHVlPSJKYSIvPg0KCQk8dWl0ZXh0IG5hbWU9IldBUk5JTkdNU0dfTk9TVFJJTkciIHZhbHVlPSJOZWUiLz4NCgkJPHVpdGV4dCBuYW1lPSJXQVJOSU5HTVNHX1RJVExFU1RSSU5HIiB2YWx1ZT0iV2FhcnNjaHV3aW5nIG1ldCBiZXRyZWtraW5nIHRvdCBxdWl6bmF2aWdhdGllIi8+DQoJCTx1aXRleHQgbmFtZT0iV0FSTklOR01TR19NU0dTVFJJTkciIHZhbHVlPSJVIGhlYnQgbmlldCBhbGxlIHZyYWdlbiBpbiBkZXplIHF1aXogYmVhbnR3b29yZC4mI3hBOyYjeEE7S2xpayBvcCBKYSBvbSBkZSBxdWl6IGFmIHRlIHNsdWl0ZW4uIEtsaWsgb3AgTmVlIG9tIGRlIHF1aXogdm9vcnQgdGUgemV0dGVuLiIvPg0KCQk8dWl0ZXh0IG5hbWU9IklORk9STUFUSU9OX0gyNjRfRkxBU0hQTEFZRVIiIHZhbHVlPSJEZXplIHZpZGVvIHdvcmR0IG5pZXQgb25kZXJzdGV1bmQgZG9vciBkZSB2ZXJzaWUgdmFuIEZsYXNoIFBsYXllciBkaWUgbW9tZW50ZWVsIG9wIHV3IGNvbXB1dGVyIGlzIGdlw69uc3RhbGxlZXJkLiBLbGlrIGluIGRlIHZpZGVvIG9tIGRlIG5pZXV3c3RlIEZsYXNoIFBsYXllciB0ZSBkb3dubG9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aaWpwYW5lZWwgYWFuIGRlZWxuZW1lcnMgd2VlcmdldmVuIi8+DQoJCTx1aXRleHQgbmFtZT0iTVVURSIgdmFsdWU9IkRlbXBlbiIvPg0KCQk8dWl0ZXh0IG5hbWU9IkRPQ1dSQVBfVElUTEUiIHZhbHVlPSJQcmVzZW50ZXItYmVzdGFuZHNiaWpsYWdlIi8+DQoJCTx1aXRleHQgbmFtZT0iRE9DV1JBUF9NU0ciIHZhbHVlPSJPcHNsYWFuIGluIERlemUgY29tcHV0ZXIiLz4NCgkJPHVpdGV4dCBuYW1lPSJET0NXUkFQX1BST01QVCIgdmFsdWU9IktsaWsgb20gdGUgZG93bmxvYWRlbiIvPg0KCTwvbGFuZ3VhZ2U+DQoJPGxhbmd1YWdlIGlkPSJjbiI+DQoJCTwhLS0gZm9ybWF0IGZvciB1aWZvbnQgdmFsdWUgaXMgImZvbnQsc2l6ZSxpc2JvbGQsaXNpdGFsaWMsaXNzaGFkb3dlZCIgLS0+DQoJCTx1aWZvbnQgbmFtZT0iRk9OVF9RVUlaWklORyIgdmFsdWU9IuWui+S9ky0xODAzMCwxMCxmYWxzZSxmYWxzZSxmYWxzZSIvPg0KCQk8dWlmb250IG5hbWU9IkZPTlRfU0NSVUJTVEFUVVMiIHZhbHVlPSLlrovkvZMtMTgwMzAsMTAsdHJ1ZSxmYWxzZSx0cnVlIi8+DQoJCTx1aWZvbnQgbmFtZT0iRk9OVF9TQ1JVQlRJTUUiIHZhbHVlPSLlrovkvZMtMTgwMzAsMTAsZmFsc2UsZmFsc2UsdHJ1ZSIvPg0KCQk8dWlmb250IG5hbWU9IkZPTlRfRUxBUFNFRFRJTUUiIHZhbHVlPSLlrovkvZMtMTgwMzAsMTAsdHJ1ZSxmYWxzZSx0cnVlIi8+DQoJCTx1aWZvbnQgbmFtZT0iRk9OVF9VVElMU01FTlUiIHZhbHVlPSLlrovkvZMtMTgwMzAsMTAsdHJ1ZSxmYWxzZSxmYWxzZSIvPg0KCQk8dWlmb250IG5hbWU9IkZPTlRfVEFCUyIgdmFsdWU9IuWui+S9ky0xODAzMCwxNCx0cnVlLGZhbHNlLHRydWUiLz4NCgkJPHVpZm9udCBuYW1lPSJGT05UX1BSRVNFTlRBVElPTk5BTUUiIHZhbHVlPSLlrovkvZMtMTgwMzAsMTQsZmFsc2UsZmFsc2UsdHJ1ZSIvPg0KCQk8dWlmb250IG5hbWU9IkZPTlRfUFJFU0VOVEVSTkFNRSIgdmFsdWU9IuWui+S9ky0xODAzMCwxNCx0cnVlLGZhbHNlLHRydWUiLz4NCgkJPHVpZm9udCBuYW1lPSJGT05UX1BSRVNFTlRFUlRJVExFIiB2YWx1ZT0i5a6L5L2TLTE4MDMwLDEzLGZhbHNlLGZhbHNlLHRydWUiLz4NCgkJPHVpZm9udCBuYW1lPSJGT05UX0JJT0JUTiIgdmFsdWU9IuWui+S9ky0xODAzMCwxMCxmYWxzZSxmYWxzZSx0cnVlIi8+DQoJCTx1aWZvbnQgbmFtZT0iRk9OVF9OT1RFUyIgdmFsdWU9IuWui+S9ky0xODAzMCwxMixmYWxzZSxmYWxzZSxmYWxzZSIvPg0KCQk8dWlmb250IG5hbWU9IkZPTlRfT1VUTElORSIgdmFsdWU9IuWui+S9ky0xODAzMCwxMixmYWxzZSxmYWxzZSx0cnVlIi8+DQoJCTx1aWZvbnQgbmFtZT0iRk9OVF9TRUFSQ0giIHZhbHVlPSLlrovkvZMtMTgwMzAsMTIsZmFsc2UsZmFsc2UsdHJ1ZSIvPg0KCQk8dWlmb250IG5hbWU9IkZPTlRfVEhVTUIiIHZhbHVlPSLlrovkvZMtMTgwMzAsMTAsZmFsc2UsZmFsc2UsdHJ1ZSIvPg0KCQk8dWlmb250IG5hbWU9IkZPTlRfQklPV0lOIiB2YWx1ZT0i5a6L5L2TLTE4MDMwLDEyLGZhbHNlLGZhbHNlLGZhbHNlIi8+DQoJCTx1aWZvbnQgbmFtZT0iRk9OVF9MSVNUSEVBRElORyIgdmFsdWU9IuWui+S9ky0xODAzMCwxMCxmYWxzZSxmYWxzZSxmYWxzZSIvPg0KCQk8dWlmb250IG5hbWU9IkZPTlRfV0lOVElUTEUiIHZhbHVlPSLlrovkvZMtMTgwMzAsMTAsZmFsc2UsZmFsc2UsdHJ1ZSIvPg0KCQk8dWlmb250IG5hbWU9IkZPTlRfQVRUQUNITUVOVFMiIHZhbHVlPSLlrovkvZMtMTgwMzAsMTIsZmFsc2UsZmFsc2UsdHJ1ZSIvPg0KCQk8IS0tcXVpeiBwb2QgYW5kIG1lc3NhZ2UgYm94IHRleHQgZm9udHMtLT4NCgkJPHVpZm9udCBuYW1lPSJGT05UX01TR0JPWF9XSU5USVRMRSIgdmFsdWU9IuWui+S9ky0xODAzMCwxMix0cnVlLGZhbHNlLHRydWUiLz4NCgkJPHVpZm9udCBuYW1lPSJGT05UX01TR0JPWF9NU0ciIHZhbHVlPSLlrovkvZMtMTgwMzAsMTIsZmFsc2UsZmFsc2UsdHJ1ZSIvPg0KCQk8dWlmb250IG5hbWU9IkZPTlRfTVNHQk9YX09QVElPTlMiIHZhbHVlPSLlrovkvZMtMTgwMzAsMTAsdHJ1ZSxmYWxzZSx0cnVlIi8+DQoJCTx1aWZvbnQgbmFtZT0iRk9OVF9RVUlaUE9EX1FVSVpfVElUTEUiIHZhbHVlPSLlrovkvZMtMTgwMzAsMTIsdHJ1ZSxmYWxzZSx0cnVlIi8+DQoJCTx1aWZvbnQgbmFtZT0iRk9OVF9RVUlaUE9EX1FVSVpfQVRURU1QVCIgdmFsdWU9IuWui+S9ky0xODAzMCwxMCxmYWxzZSxmYWxzZSx0cnVlIi8+DQoJCTx1aWZvbnQgbmFtZT0iRk9OVF9RVUlaUE9EX1FVSVpfQVRURU1QVF9WQUxVRSIgdmFsdWU9IuWui+S9ky0xODAzMCwxMCx0cnVlLGZhbHNlLHRydWUiLz4NCgkJPHVpZm9udCBuYW1lPSJGT05UX1FVSVpQT0RfUVVFU1RJT05fU0NPUkUiIHZhbHVlPSLlrovkvZMtMTgwMzAsMTAsZmFsc2UsZmFsc2UsdHJ1ZSIvPg0KCQk8dWlmb250IG5hbWU9IkZPTlRfUVVJWlBPRF9RVUVTVElPTl9TQ09SRV9WQUxVRSIgdmFsdWU9IuWui+S9ky0xODAzMCwxMCx0cnVlLGZhbHNlLHRydWUiLz4NCgkJPHVpZm9udCBuYW1lPSJGT05UX1FVSVpQT0RfUVVFU1RJT05fQVRURU1QVCIgdmFsdWU9IuWui+S9ky0xODAzMCwxMCxmYWxzZSxmYWxzZSx0cnVlIi8+DQoJCTx1aWZvbnQgbmFtZT0iRk9OVF9RVUlaUE9EX1FVRVNUSU9OX0FUVEVNUFRfVkFMVUUiIHZhbHVlPSLlrovkvZMtMTgwMzAsMTAsdHJ1ZSxmYWxzZSx0cnVlIi8+DQoJCTx1aWZvbnQgbmFtZT0iRk9OVF9RVUlaUE9EX1FVRVNUSU9OX1RBRyIgdmFsdWU9IuWui+S9ky0xODAzMCwxMix0cnVlLGZhbHNlLHRydWUiLz4NCgkJPHVpZm9udCBuYW1lPSJGT05UX1FVSVpQT0RfUVVJWl9RVUVTVElPTl9DT1VOVCIgdmFsdWU9IuWui+S9ky0xODAzMCwxMCxmYWxzZSxmYWxzZSx0cnVlIi8+DQoJCTx1aWZvbnQgbmFtZT0iRk9OVF9RVUlaUE9EX1FVSVpfUVVFU1RJT05fQ09VTlRfVkFMVUUiIHZhbHVlPSLlrovkvZMtMTgwMzAsMTAsdHJ1ZSxmYWxzZSx0cnVlIi8+DQoJCTx1aWZvbnQgbmFtZT0iRk9OVF9RVUlaUE9EX1FVSVpfUVVFU1RJT05fQVRURU1QVEVEIiB2YWx1ZT0i5a6L5L2TLTE4MDMwLDEwLGZhbHNlLGZhbHNlLHRydWUiLz4NCgkJPHVpZm9udCBuYW1lPSJGT05UX1FVSVpQT0RfUVVJWl9RVUVTVElPTl9BVFRFTVBURURfVkFMVUUiIHZhbHVlPSLlrovkvZMtMTgwMzAsMTAsdHJ1ZSxmYWxzZSx0cnVlIi8+DQoJCTx1aWZvbnQgbmFtZT0iRk9OVF9RVUlaUE9EX1FVSVpfU0NPUkVfVEFHIiB2YWx1ZT0i5a6L5L2TLTE4MDMwLDEyLHRydWUsZmFsc2UsdHJ1ZSIvPg0KCQk8dWlmb250IG5hbWU9IkZPTlRfUVVJWlBPRF9RVUlaX1NDT1JFIiB2YWx1ZT0i5a6L5L2TLTE4MDMwLDEwLGZhbHNlLGZhbHNlLHRydWUiLz4NCgkJPHVpZm9udCBuYW1lPSJGT05UX1FVSVpQT0RfUVVJWl9TQ09SRV9WQUxVRSIgdmFsdWU9IuWui+S9ky0xODAzMCwxMCx0cnVlLGZhbHNlLHRydWUiLz4NCgkJPHVpZm9udCBuYW1lPSJGT05UX1FVSVpQT0RfUVVJWl9NQVhTQ09SRSIgdmFsdWU9IuWui+S9ky0xODAzMCwxMCxmYWxzZSxmYWxzZSx0cnVlIi8+DQoJCTx1aWZvbnQgbmFtZT0iRk9OVF9RVUlaUE9EX1FVSVpfTUFYU0NPUkVfVkFMVUUiIHZhbHVlPSLlrovkvZMtMTgwMzAsMTAsdHJ1ZSxmYWxzZSx0cnVlIi8+DQoJCTx1aWZvbnQgbmFtZT0iRk9OVF9RVUlaUE9EX1FVSVpfUEFTU1NDT1JFIiB2YWx1ZT0i5a6L5L2TLTE4MDMwLDEwLGZhbHNlLGZhbHNlLHRydWUiLz4NCgkJPHVpZm9udCBuYW1lPSJGT05UX1FVSVpQT0RfUVVJWl9QQVNTU0NPUkVfVkFMVUUiIHZhbHVlPSLlrovkvZMtMTgwMzAsMTAsdHJ1ZSxmYWxzZSx0cnVlIi8+DQoJCTwhLS0gdWl0ZXh0IC0tPg0KCQk8IS0tIHN1YnN0aXR1dGlvbjogJW4gPT0gc2xpZGUgbnVtYmVyIC0tPg0KCQk8dWl0ZXh0IG5hbWU9IkFUVEFDSE1FTlRfUFJFVklFV19XQVJOSU5HTVNHX1RJVExFU1RSSU5HIiB2YWx1ZT0iQXR0YWNobWVudCBXYXJuaW5nIi8+DQoJCTx1aXRleHQgbmFtZT0iQVRUQUNITUVOVF9QUkVWSUVXX1dBUk5JTkdNU0ciIHZhbHVlPSJBdHRhY2htZW50cyBkbyBub3Qgb3BlbiBpbiBQcmV2aWV3IG1vZGUuIFBsZWFzZSB1c2UgcHVibGlzaCB0byBzZWUgdGhlIHJlc3VsdHMiLz4NCgkJPHVpdGV4dCBuYW1lPSJDT0xMQUJfTE9DQUxfUExBWUJBQ0tfTVNHIiB2YWx1ZT0iQ29udGVudCBpcyBiZWluZyBwbGF5ZWQgbG9jYWxseS5cbiBDb2xsYWJvcmF0aW9uIGRvZXMgbm90IHdvcmsgaW4gdGhpcyBtb2RlIi8+DQoJCTx1aXRleHQgbmFtZT0iQ09MTEFCX0xPQ0FMX1BMQVlCQUNLX1RJVExFIiB2YWx1ZT0iTG9jYWwgUGxheWJhY2siLz4NCgkJPHVpdGV4dCBuYW1lPSJDT0xMQUJfTE9DQUxfUExBWUJBQ0tCVE4iIHZhbHVlPSJPayIvPg0KCQk8dWl0ZXh0IG5hbWU9IlVOTkFNRURTTElERVRJVExFIiB2YWx1ZT0i5bm754Gv54mHICVuIi8+DQoJCTwhLS0gc3Vic3RpdHV0aW9uOiAlbiA9PSBzbGlkZSBudW1iZXIgLS0+DQoJCTwhLS0gc3Vic3RpdHV0aW9uOiAldCA9PSB0b3RhbCBzbGlkZSBjb3VudCAtLT4NCgkJPHVpdGV4dCBuYW1lPSJTQ1JVQkJBUlNUQVRVU19TTElERUlORk8iIHZhbHVlPSLlubvnga/niYcgJW4gLyAldCB8ICIvPg0KCQk8dWl0ZXh0IG5hbWU9IlNDUlVCQkFSU1RBVFVTX1NUT1BQRUQiIHZhbHVlPSLlt7LlgZzmraIiLz4NCgkJPHVpdGV4dCBuYW1lPSJTQ1JVQkJBUlNUQVRVU19QTEFZSU5HIiB2YWx1ZT0i5q2j5Zyo5pKt5pS+Ii8+DQoJCTx1aXRleHQgbmFtZT0iU0NSVUJCQVJTVEFUVVNfTk9BVURJTyIgdmFsdWU9IuaXoOmfs+mikSIvPg0KCQk8dWl0ZXh0IG5hbWU9IlNDUlVCQkFSU1RBVFVTX1ZJRFBMQVlJTkciIHZhbHVlPSLop4bpopHmkq3mlL4iLz4NCgkJPHVpdGV4dCBuYW1lPSJTQ1JVQkJBUlNUQVRVU19MT0FESU5HIiB2YWx1ZT0i5q2j5Zyo6L295YWlIi8+DQoJCTx1aXRleHQgbmFtZT0iU0NSVUJCQVJTVEFUVVNfQlVGRkVSSU5HIiB2YWx1ZT0i5q2j5Zyo6L+b6KGM57yT5Yay5aSE55CGIi8+DQoJCTx1aXRleHQgbmFtZT0iU0NSVUJCQVJTVEFUVVNfUVVFU1RJT04iIHZhbHVlPSLlm57nrZTpl67popgiLz4NCgkJPHVpdGV4dCBuYW1lPSJTQ1JVQkJBUlNUQVRVU19SRVZJRVdRVUlaIiB2YWx1ZT0i5q2j5Zyo5a6h6ZiF5rWL6aqMIi8+DQoJCTwhLS0gc3Vic3RpdHV0aW9uOiAlbSA9PSBtaW51dGVzIHJlbWFpbmluZyAtLT4NCgkJPCEtLSBzdWJzdGl0dXRpb246ICVzID09IHNlY29uZHMgcmVtYWluaW5nIC0tPg0KCQk8dWl0ZXh0IG5hbWU9IkVMQVBTRUQiIHZhbHVlPSLliankvZkgJW0g5YiG6ZKfICVzIOenkiIvPg0KCQk8dWl0ZXh0IG5hbWU9Ik5PVEZPVU5EIiB2YWx1ZT0i5pyq5om+5Yiw5Lu75L2V5YaF5a65Ii8+DQoJCTx1aXRleHQgbmFtZT0iQVRUQUNITUVOVFMiIHZhbHVlPSLpmYTku7YiLz4NCgkJPCEtLSBzdWJzdGl0dXRpb246ICVwID09IGN1cnJlbnQgc3BlYWtlcidzIHRpdGxlIC0tPg0KCQk8dWl0ZXh0IG5hbWU9IkJJT1dJTl9USVRMRSIgdmFsdWU9IuS4quS6uueugOS7izogJXAiLz4NCgkJPHVpdGV4dCBuYW1lPSJCSU9CVE5fVElUTEUiIHZhbHVlPSLkuKrkurrnroDku4siLz4NCgkJPHVpdGV4dCBuYW1lPSJESVZJREVSQlROX1RJVExFIiB2YWx1ZT0ifCIvPg0KCQk8dWl0ZXh0IG5hbWU9IkNPTlRBQ1RCVE5fVElUTEUiIHZhbHVlPSLogZTns7vmlrnlvI8iLz4NCgkJPHVpdGV4dCBuYW1lPSJUQUJfUVVJWiIgdmFsdWU9Iua1i+mqjCIvPg0KCQk8dWl0ZXh0IG5hbWU9IlRBQl9PVVRMSU5FIiB2YWx1ZT0i5aSn57qyIi8+DQoJCTx1aXRleHQgbmFtZT0iVEFCX1RIVU1CIiB2YWx1ZT0i57yp55Wl5Zu+Ii8+DQoJCTx1aXRleHQgbmFtZT0iVEFCX05PVEVTIiB2YWx1ZT0i5aSH5rOoIi8+DQoJCTx1aXRleHQgbmFtZT0iVEFCX1NFQVJDSCIgdmFsdWU9IuaQnOe0oiIvPg0KCQk8dWl0ZXh0IG5hbWU9IlNMSURFX0hFQURJTkciIHZhbHVlPSLlubvnga/niYfmoIfpopgiLz4NCgkJPHVpdGV4dCBuYW1lPSJEVVJBVElPTl9IRUFESU5HIiB2YWx1ZT0i5oyB57ut5pe26Ze0Ii8+DQoJCTx1aXRleHQgbmFtZT0iU0VBUkNIX0hFQURJTkciIHZhbHVlPSLmkJzntKLmlofmnKw6Ii8+DQoJCTx1aXRleHQgbmFtZT0iVEhVTUJfSEVBRElORyIgdmFsdWU9IuW5u+eBr+eJhyIvPg0KCQk8dWl0ZXh0IG5hbWU9IlRIVU1CX0lORk8iIHZhbHVlPSLlubvnga/niYfmoIfpopgv5oyB57ut5pe26Ze0Ii8+DQoJCTx1aXRleHQgbmFtZT0iQVRUQUNITkFNRV9IRUFESU5HIiB2YWx1ZT0i5paH5Lu25ZCNIi8+DQoJCTx1aXRleHQgbmFtZT0iQVRUQUNIU0laRV9IRUFESU5HIiB2YWx1ZT0i5aSn5bCPIi8+DQoJCTx1aXRleHQgbmFtZT0iU0xJREVfTk9URVMiIHZhbHVlPSLlubvnga/niYflpIfms6g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ua1i+mqjOWwneivleasoeaVsDoiLz4NCgkJPHVpdGV4dCBuYW1lPSJRVUlaUE9EX1FVSVpfQVRURU1QVF9WQUxVRSIgdmFsdWU9IuesrCAlbiDmrKHvvIzlhbEgJXQg5qyhIi8+DQoJCTx1aXRleHQgbmFtZT0iUVVJWlBPRF9RVUlaX1NDT1JFIiB2YWx1ZT0i5b6X5YiGOiIvPg0KCQk8dWl0ZXh0IG5hbWU9IlFVSVpQT0RfUVVJWl9QQVNTU0NPUkUiIHZhbHVlPSLlj4rmoLzliIbmlbA6Ii8+DQoJCTx1aXRleHQgbmFtZT0iUVVJWlBPRF9RVUlaX01BWFNDT1JFIiB2YWx1ZT0i5pyA6auY5YiG5pWwOiIvPg0KCQk8dWl0ZXh0IG5hbWU9IlFVSVpQT0RfUVVFU0FUTVBUX1NUUiIgdmFsdWU9IuWwneivleasoeaVsDog56ysICVuIOasoe+8jOWFsSAldCDmrKEiLz4NCgkJPHVpdGV4dCBuYW1lPSJRVUlaUE9EX1FVRVNUWVBFX1NUUiIgdmFsdWU9Iuexu+WeizogJXMiLz4NCgkJPHVpdGV4dCBuYW1lPSJRVUlaUE9EX1FVRVNUWVBFX0dSRCIgdmFsdWU9IuivhOe6pyIvPg0KCQk8dWl0ZXh0IG5hbWU9IlFVSVpQT0RfUVVFU1RZUEVfU1ZZIiB2YWx1ZT0i6LCD5p+lIi8+DQoJCTx1aXRleHQgbmFtZT0iUVVJWlBPRF9RVUlaQVRNUFRfSU5GIiB2YWx1ZT0i5peg6ZmQIi8+DQoJCTx1aXRleHQgbmFtZT0iUVVJWlBPRF9RVUVTQVRNUFRfSU5GIiB2YWx1ZT0i5peg6ZmQIi8+DQoJCTx1aXRleHQgbmFtZT0iV0FSTklOR01TR19ZRVNTVFJJTkciIHZhbHVlPSLmmK8iLz4NCgkJPHVpdGV4dCBuYW1lPSJXQVJOSU5HTVNHX05PU1RSSU5HIiB2YWx1ZT0i5ZCmIi8+DQoJCTx1aXRleHQgbmFtZT0iV0FSTklOR01TR19USVRMRVNUUklORyIgdmFsdWU9Iua1i+mqjOWvvOiIquitpuWRiiIvPg0KCQk8dWl0ZXh0IG5hbWU9IldBUk5JTkdNU0dfTVNHU1RSSU5HIiB2YWx1ZT0i5q2k5rWL6aqM5Lit5pyJ5pyq5bCd6K+V5L2c562U55qE6Zeu6aKY44CCJiN4QTsmI3hBO+WNleWHu+KAnOaYr+KAnemAgOWHuuatpOa1i+mqjOOAguWNleWHu+KAnOWQpuKAnee7p+e7rea1i+mqjOOAgiIvPg0KCQk8dWl0ZXh0IG5hbWU9IklORk9STUFUSU9OX0gyNjRfRkxBU0hQTEFZRVIiIHZhbHVlPSLlvZPliY3lronoo4XlnKjmgqjnmoTorqHnrpfmnLrkuIrnmoQgRmxhc2ggUGxheWVyIOeJiOacrOS4jeaUr+aMgeivpeinhumikeOAguWNleWHu+inhumikeWMuuWfn+S4i+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C5Yqg6ICF5pi+56S65o+Q6KaB5qCPIi8+DQoJCTx1aXRleHQgbmFtZT0iTVVURSIgdmFsdWU9IumdmemfsyIvPg0KCQk8dWl0ZXh0IG5hbWU9IkRPQ1dSQVBfVElUTEUiIHZhbHVlPSJQcmVzZW50ZXIg5paH5Lu26ZmE5Lu2Ii8+DQoJCTx1aXRleHQgbmFtZT0iRE9DV1JBUF9NU0ciIHZhbHVlPSLkv53lrZjliLDmiJHnmoTorqHnrpfmnLoiLz4NCgkJPHVpdGV4dCBuYW1lPSJET0NXUkFQX1BST01QVCIgdmFsdWU9IuWNleWHu+S7peS4i+i9vSIvPg0KCTwvbGFuZ3VhZ2U+DQoJPGxhbmd1YWdlIGlkPSJ0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DQoJCTx1aXRleHQgbmFtZT0iVU5OQU1FRFNMSURFVElUTEUiIHZhbHVlPSJTbGF5dCAlbiIvPg0KCQk8IS0tIHN1YnN0aXR1dGlvbjogJW4gPT0gc2xpZGUgbnVtYmVyIC0tPg0KCQk8IS0tIHN1YnN0aXR1dGlvbjogJXQgPT0gdG90YWwgc2xpZGUgY291bnQgLS0+DQoJCTx1aXRleHQgbmFtZT0iU0NSVUJCQVJTVEFUVVNfU0xJREVJTkZPIiB2YWx1ZT0iU2xheXQgJW4gLyAldCB8ICIvPg0KCQk8dWl0ZXh0IG5hbWU9IlNDUlVCQkFSU1RBVFVTX1NUT1BQRUQiIHZhbHVlPSJEdXJkdXJ1bGR1Ii8+DQoJCTx1aXRleHQgbmFtZT0iU0NSVUJCQVJTVEFUVVNfUExBWUlORyIgdmFsdWU9Ik95bmF0xLFsxLF5b3IiLz4NCgkJPHVpdGV4dCBuYW1lPSJTQ1JVQkJBUlNUQVRVU19OT0FVRElPIiB2YWx1ZT0iU2VzIFlvayIvPg0KCQk8dWl0ZXh0IG5hbWU9IlNDUlVCQkFSU1RBVFVTX1ZJRFBMQVlJTkciIHZhbHVlPSJWaWRlbyBPeW5hdMSxbMSxeW9yIi8+DQoJCTx1aXRleHQgbmFtZT0iU0NSVUJCQVJTVEFUVVNfTE9BRElORyIgdmFsdWU9IlnDvGtsZW5peW9yIi8+DQoJCTx1aXRleHQgbmFtZT0iU0NSVUJCQVJTVEFUVVNfQlVGRkVSSU5HIiB2YWx1ZT0iQXJhYmVsbGXEn2UgQWzEsW7EsXlvciIvPg0KCQk8dWl0ZXh0IG5hbWU9IlNDUlVCQkFSU1RBVFVTX1FVRVNUSU9OIiB2YWx1ZT0iU29ydXl1IFlhbsSxdGxhIi8+DQoJCTx1aXRleHQgbmFtZT0iU0NSVUJCQVJTVEFUVVNfUkVWSUVXUVVJWiIgdmFsdWU9IlPEsW5hdiDEsG5jZWxlbml5b3IiLz4NCgkJPCEtLSBzdWJzdGl0dXRpb246ICVtID09IG1pbnV0ZXMgcmVtYWluaW5nIC0tPg0KCQk8IS0tIHN1YnN0aXR1dGlvbjogJXMgPT0gc2Vjb25kcyByZW1haW5pbmcgLS0+DQoJCTx1aXRleHQgbmFtZT0iRUxBUFNFRCIgdmFsdWU9IiVtIERha2lrYSAlcyBTYW5peWUgS2FsZMSxIi8+DQoJCTx1aXRleHQgbmFtZT0iTk9URk9VTkQiIHZhbHVlPSJIZXJoYW5naSBCaXIgxZ5leSBCdWx1bm1hZMSxIi8+DQoJCTx1aXRleHQgbmFtZT0iQVRUQUNITUVOVFMiIHZhbHVlPSJFa2xlci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sSwcnRpYmF0Ii8+DQoJCTx1aXRleHQgbmFtZT0iVEFCX1FVSVoiIHZhbHVlPSJTxLFuYXYiLz4NCgkJPHVpdGV4dCBuYW1lPSJUQUJfT1VUTElORSIgdmFsdWU9IkFuYSBIYXQiLz4NCgkJPHVpdGV4dCBuYW1lPSJUQUJfVEhVTUIiIHZhbHVlPSJSZXNpbSIvPg0KCQk8dWl0ZXh0IG5hbWU9IlRBQl9OT1RFUyIgdmFsdWU9Ik5vdGxhciIvPg0KCQk8dWl0ZXh0IG5hbWU9IlRBQl9TRUFSQ0giIHZhbHVlPSJBcmEiLz4NCgkJPHVpdGV4dCBuYW1lPSJTTElERV9IRUFESU5HIiB2YWx1ZT0iU2xheXQgQmHFn2zEscSfxLEiLz4NCgkJPHVpdGV4dCBuYW1lPSJEVVJBVElPTl9IRUFESU5HIiB2YWx1ZT0iU8O8cmUiLz4NCgkJPHVpdGV4dCBuYW1lPSJTRUFSQ0hfSEVBRElORyIgdmFsdWU9Ik1ldG5pIGFyYToiLz4NCgkJPHVpdGV4dCBuYW1lPSJUSFVNQl9IRUFESU5HIiB2YWx1ZT0iU2xheXQiLz4NCgkJPHVpdGV4dCBuYW1lPSJUSFVNQl9JTkZPIiB2YWx1ZT0iU2xheXQgQmHFn2zEscSfxLEvU8O8cmVzaSIvPg0KCQk8dWl0ZXh0IG5hbWU9IkFUVEFDSE5BTUVfSEVBRElORyIgdmFsdWU9IkRvc3lhIEFkxLEiLz4NCgkJPHVpdGV4dCBuYW1lPSJBVFRBQ0hTSVpFX0hFQURJTkciIHZhbHVlPSJCb3l1dCIvPg0KCQk8dWl0ZXh0IG5hbWU9IlNMSURFX05PVEVTIiB2YWx1ZT0iU2xheXQgTm90bGFyxLE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lPEsW5hdiBEZW5lbWVzaToiLz4NCgkJPHVpdGV4dCBuYW1lPSJRVUlaUE9EX1FVSVpfQVRURU1QVF9WQUxVRSIgdmFsdWU9IiVuLyV0Ii8+DQoJCTx1aXRleHQgbmFtZT0iUVVJWlBPRF9RVUlaX1NDT1JFIiB2YWx1ZT0iUHVhbjoiLz4NCgkJPHVpdGV4dCBuYW1lPSJRVUlaUE9EX1FVSVpfUEFTU1NDT1JFIiB2YWx1ZT0iR2XDp21lIFB1YW7EsToiLz4NCgkJPHVpdGV4dCBuYW1lPSJRVUlaUE9EX1FVSVpfTUFYU0NPUkUiIHZhbHVlPSJNYWtzaW11bSBQdWFuOiIvPg0KCQk8dWl0ZXh0IG5hbWU9IlFVSVpQT0RfUVVFU0FUTVBUX1NUUiIgdmFsdWU9IkRlbmVtZTogJW4vJXQiLz4NCgkJPHVpdGV4dCBuYW1lPSJRVUlaUE9EX1FVRVNUWVBFX1NUUiIgdmFsdWU9IlTDvHI6ICVzIi8+DQoJCTx1aXRleHQgbmFtZT0iUVVJWlBPRF9RVUVTVFlQRV9HUkQiIHZhbHVlPSJCYXNhbWFrbMSxIi8+DQoJCTx1aXRleHQgbmFtZT0iUVVJWlBPRF9RVUVTVFlQRV9TVlkiIHZhbHVlPSJBbmtldCIvPg0KCQk8dWl0ZXh0IG5hbWU9IlFVSVpQT0RfUVVJWkFUTVBUX0lORiIgdmFsdWU9IlPEsW7EsXJzxLF6Ii8+DQoJCTx1aXRleHQgbmFtZT0iUVVJWlBPRF9RVUVTQVRNUFRfSU5GIiB2YWx1ZT0iU8SxbsSxcnPEsXoiLz4NCgkJPHVpdGV4dCBuYW1lPSJXQVJOSU5HTVNHX1lFU1NUUklORyIgdmFsdWU9IkV2ZXQiLz4NCgkJPHVpdGV4dCBuYW1lPSJXQVJOSU5HTVNHX05PU1RSSU5HIiB2YWx1ZT0iSGF5xLFyIi8+DQoJCTx1aXRleHQgbmFtZT0iV0FSTklOR01TR19USVRMRVNUUklORyIgdmFsdWU9IlPEsW5hdiBHZXppbm1lIFV5YXLEsXPEsSIvPg0KCQk8dWl0ZXh0IG5hbWU9IldBUk5JTkdNU0dfTVNHU1RSSU5HIiB2YWx1ZT0iQnUgU8SxbmF2ZGEgZGVuZW5tZW1pxZ8gc29ydWxhciB2YXIuJiN4QTsmI3hBO0V2ZXQgc2XDp2VuZcSfaW5pIHTEsWtsYXTEsXJzYW7EsXogU8SxbmF2ZGFuIMOnxLFrYWNha3PEsW7EsXouIFPEsW5hdmEgZGV2YW0gZXRtZWsgacOnaW4gSGF5xLFyIHNlw6dlbmXEn2luaSB0xLFrbGF0xLFuLiIvPg0KCQk8dWl0ZXh0IG5hbWU9IklORk9STUFUSU9OX0gyNjRfRkxBU0hQTEFZRVIiIHZhbHVlPSJCaWxnaXNheWFyxLFuxLF6YSB5w7xrbMO8IG9sYW4gZ2XDp2VybGkgRmxhc2ggUGxheWVyIHPDvHLDvG3DvCBidSB2aWRlb3l1IGRlc3Rla2xlbWl5b3IuIEVuIHNvbiBGbGFzaCBQbGF5ZXIgc8O8csO8bcO8bsO8IGluZGlybWVrIGnDp2luIHZpZGVvIGFsYW7EsW7EsSB0xLFrbGF0xLF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LYXTEsWzEsW1jxLFsYXJhIGtlbmFyIMOndWJ1xJ91bnUgZ8O2c3RlciIvPg0KCQk8dWl0ZXh0IG5hbWU9Ik1VVEUiIHZhbHVlPSJTZXNzaXoiLz4NCgkJPHVpdGV4dCBuYW1lPSJET0NXUkFQX1RJVExFIiB2YWx1ZT0iUHJlc2VudGVyIERvc3lhIEVraSIvPg0KCQk8dWl0ZXh0IG5hbWU9IkRPQ1dSQVBfTVNHIiB2YWx1ZT0iQmlsZ2lzYXlhcsSxbWEgS2F5ZGV0Ii8+DQoJCTx1aXRleHQgbmFtZT0iRE9DV1JBUF9QUk9NUFQiIHZhbHVlPSLEsG5kaXJtZWsgacOnaW4gVMSxa2xhdMSxbiIvPg0KCTwvbGFuZ3VhZ2U+DQoJPGxhbmd1YWdlIGlkPSJydS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lVOTkFNRURTTElERVRJVExFIiB2YWx1ZT0i0KHQu9Cw0LnQtCAlbi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DQoJCTwhLS0gc3Vic3RpdHV0aW9uOiAlbiA9PSBzbGlkZSBudW1iZXIgLS0+DQoJCTwhLS0gc3Vic3RpdHV0aW9uOiAldCA9PSB0b3RhbCBzbGlkZSBjb3VudCAtLT4NCgkJPHVpdGV4dCBuYW1lPSJTQ1JVQkJBUlNUQVRVU19TTElERUlORk8iIHZhbHVlPSLQodC70LDQudC0ICVuIC8gJXQgfCAiLz4NCgkJPHVpdGV4dCBuYW1lPSJTQ1JVQkJBUlNUQVRVU19TVE9QUEVEIiB2YWx1ZT0i0J7RgdGC0LDQvdC+0LLQu9C10L3QviIvPg0KCQk8dWl0ZXh0IG5hbWU9IlNDUlVCQkFSU1RBVFVTX1BMQVlJTkciIHZhbHVlPSLQktC+0YHQv9GA0L7QuNC30LLQtdC00LXQvdC40LUiLz4NCgkJPHVpdGV4dCBuYW1lPSJTQ1JVQkJBUlNUQVRVU19OT0FVRElPIiB2YWx1ZT0i0J3QtdGCINCw0YPQtNC40L4iLz4NCgkJPHVpdGV4dCBuYW1lPSJTQ1JVQkJBUlNUQVRVU19WSURQTEFZSU5HIiB2YWx1ZT0i0JLQvtGB0L/RgNC+0LjQt9Cy0LXQtNC10L3QuNC1INCy0LjQtNC10L4iLz4NCgkJPHVpdGV4dCBuYW1lPSJTQ1JVQkJBUlNUQVRVU19MT0FESU5HIiB2YWx1ZT0i0JfQsNCz0YDRg9C30LrQsCIvPg0KCQk8dWl0ZXh0IG5hbWU9IlNDUlVCQkFSU1RBVFVTX0JVRkZFUklORyIgdmFsdWU9ItCR0YPRhNC10YDQuNC30LDRhtC40Y8iLz4NCgkJPHVpdGV4dCBuYW1lPSJTQ1JVQkJBUlNUQVRVU19RVUVTVElPTiIgdmFsdWU9ItCe0YLQstC10YIg0L3QsCDQstC+0L/RgNC+0YEiLz4NCgkJPHVpdGV4dCBuYW1lPSJTQ1JVQkJBUlNUQVRVU19SRVZJRVdRVUlaIiB2YWx1ZT0i0J7QsdC30L7RgCDQvtC/0YDQvtGB0LAiLz4NCgkJPCEtLSBzdWJzdGl0dXRpb246ICVtID09IG1pbnV0ZXMgcmVtYWluaW5nIC0tPg0KCQk8IS0tIHN1YnN0aXR1dGlvbjogJXMgPT0gc2Vjb25kcyByZW1haW5pbmcgLS0+DQoJCTx1aXRleHQgbmFtZT0iRUxBUFNFRCIgdmFsdWU9ItCe0YHRgtCw0LvQvtGB0YwgJW0g0LzQuNC9LiAlcyDRgSIvPg0KCQk8dWl0ZXh0IG5hbWU9Ik5PVEZPVU5EIiB2YWx1ZT0i0J3QuNGH0LXQs9C+INC90LUg0L3QsNC50LTQtdC90L4iLz4NCgkJPHVpdGV4dCBuYW1lPSJBVFRBQ0hNRU5UUyIgdmFsdWU9ItCS0LvQvtC20LXQvdC40Y8iLz4NCgkJPCEtLSBzdWJzdGl0dXRpb246ICVwID09IGN1cnJlbnQgc3BlYWtlcidzIHRpdGxlIC0tPg0KCQk8dWl0ZXh0IG5hbWU9IkJJT1dJTl9USVRMRSIgdmFsdWU9ItCR0LjQvtCz0YDQsNGE0LjRjzogJXAiLz4NCgkJPHVpdGV4dCBuYW1lPSJCSU9CVE5fVElUTEUiIHZhbHVlPSLQkdC40L7Qs9GA0LDRhNC40Y8iLz4NCgkJPHVpdGV4dCBuYW1lPSJESVZJREVSQlROX1RJVExFIiB2YWx1ZT0ifCIvPg0KCQk8dWl0ZXh0IG5hbWU9IkNPTlRBQ1RCVE5fVElUTEUiIHZhbHVlPSLQmtC+0L3RgtCw0LrRgiIvPg0KCQk8dWl0ZXh0IG5hbWU9IlRBQl9RVUlaIiB2YWx1ZT0i0J7Qv9GA0L7RgSIvPg0KCQk8dWl0ZXh0IG5hbWU9IlRBQl9PVVRMSU5FIiB2YWx1ZT0i0KHRhdC10LzQsCIvPg0KCQk8dWl0ZXh0IG5hbWU9IlRBQl9USFVNQiIgdmFsdWU9ItCR0LXQs9GD0L3QvtC6Ii8+DQoJCTx1aXRleHQgbmFtZT0iVEFCX05PVEVTIiB2YWx1ZT0i0JfQsNC80LXRgtC60LgiLz4NCgkJPHVpdGV4dCBuYW1lPSJUQUJfU0VBUkNIIiB2YWx1ZT0i0J/QvtC40YHQuiIvPg0KCQk8dWl0ZXh0IG5hbWU9IlNMSURFX0hFQURJTkciIHZhbHVlPSLQl9Cw0LPQvtC70L7QstC+0Log0YHQu9Cw0LnQtNCwIi8+DQoJCTx1aXRleHQgbmFtZT0iRFVSQVRJT05fSEVBRElORyIgdmFsdWU9ItCU0LvQuNGCLdGB0YLRjCIvPg0KCQk8dWl0ZXh0IG5hbWU9IlNFQVJDSF9IRUFESU5HIiB2YWx1ZT0i0J/QvtC40YHQuiDRgtC10LrRgdGC0LA6Ii8+DQoJCTx1aXRleHQgbmFtZT0iVEhVTUJfSEVBRElORyIgdmFsdWU9ItCh0LvQsNC50LQiLz4NCgkJPHVpdGV4dCBuYW1lPSJUSFVNQl9JTkZPIiB2YWx1ZT0i0J3QsNC30LLQsNC90LjQtS/QtNC70LjRgi3QvdC+0YHRgtGMIi8+DQoJCTx1aXRleHQgbmFtZT0iQVRUQUNITkFNRV9IRUFESU5HIiB2YWx1ZT0i0JjQvNGPINGE0LDQudC70LAiLz4NCgkJPHVpdGV4dCBuYW1lPSJBVFRBQ0hTSVpFX0hFQURJTkciIHZhbHVlPSLQoNCw0LfQvNC10YAiLz4NCgkJPHVpdGV4dCBuYW1lPSJTTElERV9OT1RFUyIgdmFsdWU9ItCX0LDQvNC10YLQutC4INC6INGB0LvQsNC50LTRgyIvPg0KCQk8dWl0ZXh0IG5hbWU9IkNPVVJTRV9TVEFUVVMiIHZhbHVlPSJNb2R1bGUgU3RhdHVzIi8+DQoJCTx1aXRleHQgbmFtZT0iUEFTU0VEX1NUUklORyIgdmFsdWU9IlBhc3NlZCIvPg0KCQk8dWl0ZXh0IG5hbWU9IkZBSUxFRF9TVFJJTkciIHZhbHVlPSJGYWlsZWQiLz4NCgkJPCEtLXF1aXogcG9kIGFuZCBtZXNzYWdlIGJveCB0ZXh0cy0tPg0KCQk8dWl0ZXh0IG5hbWU9IlFVSVpQT0RfUVVJWl9BVFRFTVBUIiB2YWx1ZT0i0J/QvtC/0YvRgtC60LAg0L/RgNC+0LnRgtC4INC+0L/RgNC+0YE6Ii8+DQoJCTx1aXRleHQgbmFtZT0iUVVJWlBPRF9RVUlaX0FUVEVNUFRfVkFMVUUiIHZhbHVlPSIlbiDQuNC3ICV0Ii8+DQoJCTx1aXRleHQgbmFtZT0iUVVJWlBPRF9RVUlaX1NDT1JFIiB2YWx1ZT0i0J3QsNCx0YDQsNC90L4g0LHQsNC70LvQvtCyOiIvPg0KCQk8dWl0ZXh0IG5hbWU9IlFVSVpQT0RfUVVJWl9QQVNTU0NPUkUiIHZhbHVlPSLQn9GA0L7RhdC+0LTQvdC+0Lkg0YDQtdC30YPQu9GM0YLQsNGCOiIvPg0KCQk8dWl0ZXh0IG5hbWU9IlFVSVpQT0RfUVVJWl9NQVhTQ09SRSIgdmFsdWU9ItCc0LDQutGB0LjQvNCw0LvRjNC90YvQuSDRgNC10LfRg9C70YzRgtCw0YI6Ii8+DQoJCTx1aXRleHQgbmFtZT0iUVVJWlBPRF9RVUVTQVRNUFRfU1RSIiB2YWx1ZT0i0J/QvtC/0YvRgtC60LA6ICVuINC40LcgJXQiLz4NCgkJPHVpdGV4dCBuYW1lPSJRVUlaUE9EX1FVRVNUWVBFX1NUUiIgdmFsdWU9ItCi0LjQvzogJXMiLz4NCgkJPHVpdGV4dCBuYW1lPSJRVUlaUE9EX1FVRVNUWVBFX0dSRCIgdmFsdWU9ItChINC+0YbQtdC90LrQvtC5Ii8+DQoJCTx1aXRleHQgbmFtZT0iUVVJWlBPRF9RVUVTVFlQRV9TVlkiIHZhbHVlPSLQntCx0LfQvtGAIi8+DQoJCTx1aXRleHQgbmFtZT0iUVVJWlBPRF9RVUlaQVRNUFRfSU5GIiB2YWx1ZT0i0JHQvtC70YzRiNC+0LUg0YfQuNGB0LvQviIvPg0KCQk8dWl0ZXh0IG5hbWU9IlFVSVpQT0RfUVVFU0FUTVBUX0lORiIgdmFsdWU9ItCR0L7Qu9GM0YjQvtC1INGH0LjRgdC70L4iLz4NCgkJPHVpdGV4dCBuYW1lPSJXQVJOSU5HTVNHX1lFU1NUUklORyIgdmFsdWU9ItCU0LAiLz4NCgkJPHVpdGV4dCBuYW1lPSJXQVJOSU5HTVNHX05PU1RSSU5HIiB2YWx1ZT0i0J3QtdGCIi8+DQoJCTx1aXRleHQgbmFtZT0iV0FSTklOR01TR19USVRMRVNUUklORyIgdmFsdWU9ItCf0YDQtdC00YPQv9GA0LXQttC00LXQvdC40LUg0L4g0L3QsNCy0LjQs9Cw0YbQuNC4INCyINC+0L/RgNC+0YHQtSIvPg0KCQk8dWl0ZXh0IG5hbWU9IldBUk5JTkdNU0dfTVNHU1RSSU5HIiB2YWx1ZT0i0JIg0L7Qv9GA0L7RgdC1INC+0YHRgtCw0LvQuNGB0Ywg0L3QtdC+0YLQstC10YfQtdC90L3Ri9C1INCy0L7Qv9GA0L7RgdGLLtCd0LDQttCw0YLQuNC1INC60L3QvtC/0LrQuCAmcXVvdDvQlNCwJnF1b3Q7INC/0YDQuNCy0LXQtNC10YIg0Log0LfQsNC60YDRi9GC0LjRjiDQvtC/0YDQvtGB0LAuINCd0LDQttCw0YLQuNC1INC60L3QvtC/0LrQuCAmcXVvdDvQndC10YImcXVvdDsg0L/RgNC+0LTQvtC70LbQuNGCINC+0L/RgNC+0YEuIi8+DQoJCTx1aXRleHQgbmFtZT0iSU5GT1JNQVRJT05fSDI2NF9GTEFTSFBMQVlFUiIgdmFsdWU9ItCi0LXQutGD0YnQsNGPINCy0LXRgNGB0LjRjyDQv9GA0L7QuNCz0YDRi9Cy0LDRgtC10LvRjyBGbGFzaCBQbGF5ZXIsINGD0YHRgtCw0L3QvtCy0LvQtdC90L3QsNGPINC90LAg0Y3RgtC+0Lwg0LrQvtC80L/RjNGO0YLQtdGA0LUsINC90LUg0L/QvtC00LTQtdGA0LbQuNCy0LDQtdGCINGN0YLQviDQstC40LTQtdC+LiDQqdC10LvQutC90LjRgtC1INCyINC+0LHQu9Cw0YHRgtC4INCy0LjQtNC10L4sINGH0YLQvtCx0Ysg0LfQsNCz0YDRg9C30LjRgtGMINC/0L7RgdC70LXQtNC90Y7RjiDQstC10YDRgdC40Y4g0L/RgNC+0LjQs9GA0YvQstCw0YLQtdC70Y8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Qn9C+0LrQsNC30YvQstCw0YLRjCDQstGA0LXQt9C60YMg0YPRh9Cw0YHRgtC90LjQutCw0LwiLz4NCgkJPHVpdGV4dCBuYW1lPSJNVVRFIiB2YWx1ZT0i0J7RgtC60LvRjtGH0LjRgtGMINC30LLRg9C6Ii8+DQoJCTx1aXRleHQgbmFtZT0iRE9DV1JBUF9USVRMRSIgdmFsdWU9ItCS0LvQvtC20LXQvdC40LUg0LIg0YTQsNC50LsgQWRvYmUgUHJlc2VudGVyIi8+DQoJCTx1aXRleHQgbmFtZT0iRE9DV1JBUF9NU0ciIHZhbHVlPSLQodC+0YXRgNCw0L3QuNGC0Ywg0LIg0L/QsNC/0LrRgyAmcXVvdDvQnNC+0Lkg0LrQvtC80L/RjNGO0YLQtdGAJnF1b3Q7Ii8+DQoJCTx1aXRleHQgbmFtZT0iRE9DV1JBUF9QUk9NUFQiIHZhbHVlPSLQqdC10LvQutC90YPRgtGMINC00LvRjyDQt9Cw0LPRgNGD0LfQutC4Ii8+DQoJPC9sYW5ndWFnZT4NCjwvY29uZmlndXJhdGlvbj4NCg=="/>
  <p:tag name="MMPROD_UIDATA" val="&lt;database version=&quot;11.0&quot;&gt;&lt;object type=&quot;1&quot; unique_id=&quot;10001&quot;&gt;&lt;property id=&quot;20141&quot; value=&quot;WHMIS Training &amp;amp; Quiz (2017-2018)&quot;/&gt;&lt;property id=&quot;20144&quot; value=&quot;1&quot;/&gt;&lt;property id=&quot;20146&quot; value=&quot;0&quot;/&gt;&lt;property id=&quot;20147&quot; value=&quot;0&quot;/&gt;&lt;property id=&quot;20148&quot; value=&quot;1&quot;/&gt;&lt;property id=&quot;20180&quot; value=&quot;3&quot;/&gt;&lt;property id=&quot;20181&quot; value=&quot;1&quot;/&gt;&lt;property id=&quot;20183&quot; value=&quot;1&quot;/&gt;&lt;property id=&quot;20184&quot; value=&quot;7&quot;/&gt;&lt;property id=&quot;20191&quot; value=&quot;hdsb&quot;/&gt;&lt;property id=&quot;20192&quot; value=&quot;connect.hdsb.ca&quot;/&gt;&lt;property id=&quot;20193&quot; value=&quot;0&quot;/&gt;&lt;property id=&quot;20224&quot; value=&quot;Z:\WHMIS\Final Presentation with Quiz (new)&quot;/&gt;&lt;property id=&quot;20250&quot; value=&quot;6&quot;/&gt;&lt;property id=&quot;20251&quot; value=&quot;0&quot;/&gt;&lt;property id=&quot;20259&quot; value=&quot;0&quot;/&gt;&lt;property id=&quot;20262&quot; value=&quot;299351&quot;/&gt;&lt;property id=&quot;20263&quot; value=&quot;1&quot;/&gt;&lt;property id=&quot;20264&quot; value=&quot;1&quot;/&gt;&lt;property id=&quot;20519&quot; value=&quot;0&quot;/&gt;&lt;property id=&quot;20600&quot; value=&quot;0&quot;/&gt;&lt;property id=&quot;20700&quot; value=&quot;0&quot;/&gt;&lt;object type=&quot;2&quot; unique_id=&quot;10002&quot;&gt;&lt;object type=&quot;3&quot; unique_id=&quot;10003&quot;&gt;&lt;property id=&quot;20148&quot; value=&quot;5&quot;/&gt;&lt;property id=&quot;20300&quot; value=&quot;Slide 1 - &amp;quot;WHMIS (Workplace Hazardous Materials Information System)&amp;quot;&quot;/&gt;&lt;property id=&quot;20303&quot; value=&quot;-1&quot;/&gt;&lt;property id=&quot;20307&quot; value=&quot;256&quot;/&gt;&lt;property id=&quot;20309&quot; value=&quot;-1&quot;/&gt;&lt;property id=&quot;20312&quot; value=&quot;1&quot;/&gt;&lt;/object&gt;&lt;object type=&quot;3&quot; unique_id=&quot;10004&quot;&gt;&lt;property id=&quot;20148&quot; value=&quot;5&quot;/&gt;&lt;property id=&quot;20300&quot; value=&quot;Slide 2 - &amp;quot;OVERVIEW&amp;quot;&quot;/&gt;&lt;property id=&quot;20303&quot; value=&quot;-1&quot;/&gt;&lt;property id=&quot;20307&quot; value=&quot;280&quot;/&gt;&lt;property id=&quot;20309&quot; value=&quot;-1&quot;/&gt;&lt;property id=&quot;20312&quot; value=&quot;1&quot;/&gt;&lt;/object&gt;&lt;object type=&quot;3&quot; unique_id=&quot;10005&quot;&gt;&lt;property id=&quot;20148&quot; value=&quot;5&quot;/&gt;&lt;property id=&quot;20300&quot; value=&quot;Slide 18 - &amp;quot;Acceptable Format for the Supplier Label&amp;quot;&quot;/&gt;&lt;property id=&quot;20303&quot; value=&quot;-1&quot;/&gt;&lt;property id=&quot;20307&quot; value=&quot;281&quot;/&gt;&lt;property id=&quot;20309&quot; value=&quot;-1&quot;/&gt;&lt;property id=&quot;20312&quot; value=&quot;1&quot;/&gt;&lt;/object&gt;&lt;object type=&quot;3&quot; unique_id=&quot;10007&quot;&gt;&lt;property id=&quot;20148&quot; value=&quot;5&quot;/&gt;&lt;property id=&quot;20300&quot; value=&quot;Slide 6 - &amp;quot;WHMIS Elements&amp;quot;&quot;/&gt;&lt;property id=&quot;20303&quot; value=&quot;-1&quot;/&gt;&lt;property id=&quot;20307&quot; value=&quot;262&quot;/&gt;&lt;property id=&quot;20309&quot; value=&quot;-1&quot;/&gt;&lt;property id=&quot;20312&quot; value=&quot;1&quot;/&gt;&lt;/object&gt;&lt;object type=&quot;3&quot; unique_id=&quot;10008&quot;&gt;&lt;property id=&quot;20148&quot; value=&quot;5&quot;/&gt;&lt;property id=&quot;20300&quot; value=&quot;Slide 7 - &amp;quot;CLASS A: Compressed Gas&amp;quot;&quot;/&gt;&lt;property id=&quot;20303&quot; value=&quot;-1&quot;/&gt;&lt;property id=&quot;20307&quot; value=&quot;263&quot;/&gt;&lt;property id=&quot;20309&quot; value=&quot;-1&quot;/&gt;&lt;property id=&quot;20312&quot; value=&quot;1&quot;/&gt;&lt;/object&gt;&lt;object type=&quot;3&quot; unique_id=&quot;10010&quot;&gt;&lt;property id=&quot;20148&quot; value=&quot;5&quot;/&gt;&lt;property id=&quot;20300&quot; value=&quot;Slide 22 - &amp;quot;Where to Find an MSDS&amp;quot;&quot;/&gt;&lt;property id=&quot;20303&quot; value=&quot;-1&quot;/&gt;&lt;property id=&quot;20307&quot; value=&quot;265&quot;/&gt;&lt;property id=&quot;20309&quot; value=&quot;-1&quot;/&gt;&lt;property id=&quot;20312&quot; value=&quot;1&quot;/&gt;&lt;/object&gt;&lt;object type=&quot;3&quot; unique_id=&quot;10012&quot;&gt;&lt;property id=&quot;20148&quot; value=&quot;5&quot;/&gt;&lt;property id=&quot;20300&quot; value=&quot;Slide 4 - &amp;quot;3 Basic Elements of WHMIS&amp;quot;&quot;/&gt;&lt;property id=&quot;20303&quot; value=&quot;-1&quot;/&gt;&lt;property id=&quot;20307&quot; value=&quot;267&quot;/&gt;&lt;property id=&quot;20309&quot; value=&quot;-1&quot;/&gt;&lt;property id=&quot;20312&quot; value=&quot;1&quot;/&gt;&lt;/object&gt;&lt;object type=&quot;3&quot; unique_id=&quot;10020&quot;&gt;&lt;property id=&quot;20148&quot; value=&quot;5&quot;/&gt;&lt;property id=&quot;20300&quot; value=&quot;Slide 3 - &amp;quot;Federal and Provincial Legislation&amp;quot;&quot;/&gt;&lt;property id=&quot;20303&quot; value=&quot;-1&quot;/&gt;&lt;property id=&quot;20307&quot; value=&quot;275&quot;/&gt;&lt;property id=&quot;20309&quot; value=&quot;-1&quot;/&gt;&lt;property id=&quot;20312&quot; value=&quot;1&quot;/&gt;&lt;/object&gt;&lt;object type=&quot;3&quot; unique_id=&quot;10021&quot;&gt;&lt;property id=&quot;20148&quot; value=&quot;5&quot;/&gt;&lt;property id=&quot;20300&quot; value=&quot;Slide 10 - &amp;quot;CLASS D: Poisonous and Infectious Materials &amp;quot;&quot;/&gt;&lt;property id=&quot;20303&quot; value=&quot;-1&quot;/&gt;&lt;property id=&quot;20307&quot; value=&quot;276&quot;/&gt;&lt;property id=&quot;20309&quot; value=&quot;-1&quot;/&gt;&lt;property id=&quot;20312&quot; value=&quot;1&quot;/&gt;&lt;/object&gt;&lt;object type=&quot;3&quot; unique_id=&quot;10024&quot;&gt;&lt;property id=&quot;20148&quot; value=&quot;5&quot;/&gt;&lt;property id=&quot;20300&quot; value=&quot;Slide 28 - &amp;quot;Consumer Product Categories and Symbols&amp;quot;&quot;/&gt;&lt;property id=&quot;20303&quot; value=&quot;-1&quot;/&gt;&lt;property id=&quot;20307&quot; value=&quot;279&quot;/&gt;&lt;property id=&quot;20309&quot; value=&quot;-1&quot;/&gt;&lt;property id=&quot;20312&quot; value=&quot;1&quot;/&gt;&lt;/object&gt;&lt;object type=&quot;3&quot; unique_id=&quot;10049&quot;&gt;&lt;property id=&quot;20148&quot; value=&quot;5&quot;/&gt;&lt;property id=&quot;20300&quot; value=&quot;Slide 5 - &amp;quot;Key WHMIS Participants&amp;quot;&quot;/&gt;&lt;property id=&quot;20303&quot; value=&quot;-1&quot;/&gt;&lt;property id=&quot;20307&quot; value=&quot;282&quot;/&gt;&lt;property id=&quot;20309&quot; value=&quot;-1&quot;/&gt;&lt;property id=&quot;20312&quot; value=&quot;1&quot;/&gt;&lt;/object&gt;&lt;object type=&quot;3&quot; unique_id=&quot;10050&quot;&gt;&lt;property id=&quot;20148&quot; value=&quot;5&quot;/&gt;&lt;property id=&quot;20300&quot; value=&quot;Slide 8 - &amp;quot;CLASS B: Flammable and Combustible Materials&amp;quot;&quot;/&gt;&lt;property id=&quot;20303&quot; value=&quot;-1&quot;/&gt;&lt;property id=&quot;20307&quot; value=&quot;283&quot;/&gt;&lt;property id=&quot;20309&quot; value=&quot;-1&quot;/&gt;&lt;property id=&quot;20312&quot; value=&quot;1&quot;/&gt;&lt;/object&gt;&lt;object type=&quot;3&quot; unique_id=&quot;10051&quot;&gt;&lt;property id=&quot;20148&quot; value=&quot;5&quot;/&gt;&lt;property id=&quot;20300&quot; value=&quot;Slide 9 - &amp;quot;CLASS C: Oxidizers&amp;quot;&quot;/&gt;&lt;property id=&quot;20303&quot; value=&quot;-1&quot;/&gt;&lt;property id=&quot;20307&quot; value=&quot;284&quot;/&gt;&lt;property id=&quot;20309&quot; value=&quot;-1&quot;/&gt;&lt;property id=&quot;20312&quot; value=&quot;1&quot;/&gt;&lt;/object&gt;&lt;object type=&quot;3&quot; unique_id=&quot;10052&quot;&gt;&lt;property id=&quot;20148&quot; value=&quot;5&quot;/&gt;&lt;property id=&quot;20300&quot; value=&quot;Slide 11 - &amp;quot;CLASS D1: Materials Causing Immediate and Serious Effects&amp;quot;&quot;/&gt;&lt;property id=&quot;20303&quot; value=&quot;-1&quot;/&gt;&lt;property id=&quot;20307&quot; value=&quot;285&quot;/&gt;&lt;property id=&quot;20309&quot; value=&quot;-1&quot;/&gt;&lt;property id=&quot;20312&quot; value=&quot;1&quot;/&gt;&lt;/object&gt;&lt;object type=&quot;3&quot; unique_id=&quot;10053&quot;&gt;&lt;property id=&quot;20148&quot; value=&quot;5&quot;/&gt;&lt;property id=&quot;20300&quot; value=&quot;Slide 12 - &amp;quot;CLASS D2: Materials Causing Other Toxic Effects&amp;quot;&quot;/&gt;&lt;property id=&quot;20303&quot; value=&quot;-1&quot;/&gt;&lt;property id=&quot;20307&quot; value=&quot;286&quot;/&gt;&lt;property id=&quot;20309&quot; value=&quot;-1&quot;/&gt;&lt;property id=&quot;20312&quot; value=&quot;1&quot;/&gt;&lt;/object&gt;&lt;object type=&quot;3&quot; unique_id=&quot;10054&quot;&gt;&lt;property id=&quot;20148&quot; value=&quot;5&quot;/&gt;&lt;property id=&quot;20300&quot; value=&quot;Slide 13 - &amp;quot;CLASS D3: Bio Hazardous Infectious Materials&amp;quot;&quot;/&gt;&lt;property id=&quot;20303&quot; value=&quot;-1&quot;/&gt;&lt;property id=&quot;20307&quot; value=&quot;287&quot;/&gt;&lt;property id=&quot;20309&quot; value=&quot;-1&quot;/&gt;&lt;property id=&quot;20312&quot; value=&quot;1&quot;/&gt;&lt;/object&gt;&lt;object type=&quot;3&quot; unique_id=&quot;10055&quot;&gt;&lt;property id=&quot;20148&quot; value=&quot;5&quot;/&gt;&lt;property id=&quot;20300&quot; value=&quot;Slide 14 - &amp;quot;CLASS E: Corrosive Materials&amp;quot;&quot;/&gt;&lt;property id=&quot;20303&quot; value=&quot;-1&quot;/&gt;&lt;property id=&quot;20307&quot; value=&quot;288&quot;/&gt;&lt;property id=&quot;20309&quot; value=&quot;-1&quot;/&gt;&lt;property id=&quot;20312&quot; value=&quot;1&quot;/&gt;&lt;/object&gt;&lt;object type=&quot;3&quot; unique_id=&quot;10056&quot;&gt;&lt;property id=&quot;20148&quot; value=&quot;5&quot;/&gt;&lt;property id=&quot;20300&quot; value=&quot;Slide 15 - &amp;quot;CLASS F: Dangerously Reactive Materials&amp;quot;&quot;/&gt;&lt;property id=&quot;20303&quot; value=&quot;-1&quot;/&gt;&lt;property id=&quot;20307&quot; value=&quot;289&quot;/&gt;&lt;property id=&quot;20309&quot; value=&quot;-1&quot;/&gt;&lt;property id=&quot;20312&quot; value=&quot;1&quot;/&gt;&lt;/object&gt;&lt;object type=&quot;3&quot; unique_id=&quot;10057&quot;&gt;&lt;property id=&quot;20148&quot; value=&quot;5&quot;/&gt;&lt;property id=&quot;20300&quot; value=&quot;Slide 16 - &amp;quot;WHMIS Labels&amp;quot;&quot;/&gt;&lt;property id=&quot;20303&quot; value=&quot;-1&quot;/&gt;&lt;property id=&quot;20307&quot; value=&quot;290&quot;/&gt;&lt;property id=&quot;20309&quot; value=&quot;-1&quot;/&gt;&lt;property id=&quot;20312&quot; value=&quot;1&quot;/&gt;&lt;/object&gt;&lt;object type=&quot;3&quot; unique_id=&quot;10058&quot;&gt;&lt;property id=&quot;20148&quot; value=&quot;5&quot;/&gt;&lt;property id=&quot;20300&quot; value=&quot;Slide 17 - &amp;quot;Supplier Labels&amp;quot;&quot;/&gt;&lt;property id=&quot;20303&quot; value=&quot;-1&quot;/&gt;&lt;property id=&quot;20307&quot; value=&quot;291&quot;/&gt;&lt;property id=&quot;20309&quot; value=&quot;-1&quot;/&gt;&lt;property id=&quot;20312&quot; value=&quot;1&quot;/&gt;&lt;/object&gt;&lt;object type=&quot;3&quot; unique_id=&quot;10059&quot;&gt;&lt;property id=&quot;20148&quot; value=&quot;5&quot;/&gt;&lt;property id=&quot;20300&quot; value=&quot;Slide 19 - &amp;quot;Workplace Labels&amp;quot;&quot;/&gt;&lt;property id=&quot;20303&quot; value=&quot;-1&quot;/&gt;&lt;property id=&quot;20307&quot; value=&quot;293&quot;/&gt;&lt;property id=&quot;20309&quot; value=&quot;-1&quot;/&gt;&lt;property id=&quot;20312&quot; value=&quot;1&quot;/&gt;&lt;/object&gt;&lt;object type=&quot;3&quot; unique_id=&quot;10060&quot;&gt;&lt;property id=&quot;20148&quot; value=&quot;5&quot;/&gt;&lt;property id=&quot;20300&quot; value=&quot;Slide 20 - &amp;quot;Examples of Labels&amp;quot;&quot;/&gt;&lt;property id=&quot;20303&quot; value=&quot;-1&quot;/&gt;&lt;property id=&quot;20307&quot; value=&quot;292&quot;/&gt;&lt;property id=&quot;20309&quot; value=&quot;-1&quot;/&gt;&lt;property id=&quot;20312&quot; value=&quot;1&quot;/&gt;&lt;/object&gt;&lt;object type=&quot;3&quot; unique_id=&quot;10061&quot;&gt;&lt;property id=&quot;20148&quot; value=&quot;5&quot;/&gt;&lt;property id=&quot;20300&quot; value=&quot;Slide 21 - &amp;quot;MSDS (Material Safety Data Sheet)&amp;quot;&quot;/&gt;&lt;property id=&quot;20303&quot; value=&quot;-1&quot;/&gt;&lt;property id=&quot;20307&quot; value=&quot;294&quot;/&gt;&lt;property id=&quot;20309&quot; value=&quot;-1&quot;/&gt;&lt;property id=&quot;20312&quot; value=&quot;1&quot;/&gt;&lt;/object&gt;&lt;object type=&quot;3&quot; unique_id=&quot;10062&quot;&gt;&lt;property id=&quot;20148&quot; value=&quot;5&quot;/&gt;&lt;property id=&quot;20300&quot; value=&quot;Slide 23 - &amp;quot;Partial Exemptions&amp;quot;&quot;/&gt;&lt;property id=&quot;20303&quot; value=&quot;-1&quot;/&gt;&lt;property id=&quot;20307&quot; value=&quot;295&quot;/&gt;&lt;property id=&quot;20309&quot; value=&quot;-1&quot;/&gt;&lt;property id=&quot;20312&quot; value=&quot;1&quot;/&gt;&lt;/object&gt;&lt;object type=&quot;3&quot; unique_id=&quot;10063&quot;&gt;&lt;property id=&quot;20148&quot; value=&quot;5&quot;/&gt;&lt;property id=&quot;20300&quot; value=&quot;Slide 24 - &amp;quot;Complete Exemptions&amp;quot;&quot;/&gt;&lt;property id=&quot;20303&quot; value=&quot;-1&quot;/&gt;&lt;property id=&quot;20307&quot; value=&quot;296&quot;/&gt;&lt;property id=&quot;20309&quot; value=&quot;-1&quot;/&gt;&lt;property id=&quot;20312&quot; value=&quot;1&quot;/&gt;&lt;/object&gt;&lt;object type=&quot;3&quot; unique_id=&quot;10064&quot;&gt;&lt;property id=&quot;20148&quot; value=&quot;5&quot;/&gt;&lt;property id=&quot;20300&quot; value=&quot;Slide 25 - &amp;quot;WHMIS and Consumer Products&amp;quot;&quot;/&gt;&lt;property id=&quot;20303&quot; value=&quot;-1&quot;/&gt;&lt;property id=&quot;20307&quot; value=&quot;297&quot;/&gt;&lt;property id=&quot;20309&quot; value=&quot;-1&quot;/&gt;&lt;property id=&quot;20312&quot; value=&quot;1&quot;/&gt;&lt;/object&gt;&lt;object type=&quot;3&quot; unique_id=&quot;10065&quot;&gt;&lt;property id=&quot;20148&quot; value=&quot;5&quot;/&gt;&lt;property id=&quot;20300&quot; value=&quot;Slide 26 - &amp;quot;WHMIS and Consumer Products&amp;quot;&quot;/&gt;&lt;property id=&quot;20303&quot; value=&quot;-1&quot;/&gt;&lt;property id=&quot;20307&quot; value=&quot;298&quot;/&gt;&lt;property id=&quot;20309&quot; value=&quot;-1&quot;/&gt;&lt;property id=&quot;20312&quot; value=&quot;1&quot;/&gt;&lt;/object&gt;&lt;object type=&quot;3&quot; unique_id=&quot;10066&quot;&gt;&lt;property id=&quot;20148&quot; value=&quot;5&quot;/&gt;&lt;property id=&quot;20300&quot; value=&quot;Slide 27 - &amp;quot;Consumer Product Labels&amp;quot;&quot;/&gt;&lt;property id=&quot;20303&quot; value=&quot;-1&quot;/&gt;&lt;property id=&quot;20307&quot; value=&quot;299&quot;/&gt;&lt;property id=&quot;20309&quot; value=&quot;-1&quot;/&gt;&lt;property id=&quot;20312&quot; value=&quot;1&quot;/&gt;&lt;/object&gt;&lt;object type=&quot;3&quot; unique_id=&quot;10289&quot;&gt;&lt;property id=&quot;20148&quot; value=&quot;5&quot;/&gt;&lt;property id=&quot;20300&quot; value=&quot;Slide 30 - &amp;quot;What does WHMIS stand for?&amp;quot;&quot;/&gt;&lt;property id=&quot;20303&quot; value=&quot;-1&quot;/&gt;&lt;property id=&quot;20307&quot; value=&quot;300&quot;/&gt;&lt;property id=&quot;20309&quot; value=&quot;-1&quot;/&gt;&lt;/object&gt;&lt;object type=&quot;3&quot; unique_id=&quot;10290&quot;&gt;&lt;property id=&quot;20148&quot; value=&quot;5&quot;/&gt;&lt;property id=&quot;20300&quot; value=&quot;Slide 31 - &amp;quot;What are the most important aspects of WHMIS?&amp;quot;&quot;/&gt;&lt;property id=&quot;20303&quot; value=&quot;-1&quot;/&gt;&lt;property id=&quot;20307&quot; value=&quot;302&quot;/&gt;&lt;property id=&quot;20309&quot; value=&quot;-1&quot;/&gt;&lt;/object&gt;&lt;object type=&quot;3&quot; unique_id=&quot;10291&quot;&gt;&lt;property id=&quot;20148&quot; value=&quot;5&quot;/&gt;&lt;property id=&quot;20300&quot; value=&quot;Slide 32 - &amp;quot;What governing body enforces WHMIS legislation in Ontario?&amp;quot;&quot;/&gt;&lt;property id=&quot;20303&quot; value=&quot;-1&quot;/&gt;&lt;property id=&quot;20307&quot; value=&quot;303&quot;/&gt;&lt;property id=&quot;20309&quot; value=&quot;-1&quot;/&gt;&lt;/object&gt;&lt;object type=&quot;3&quot; unique_id=&quot;10292&quot;&gt;&lt;property id=&quot;20148&quot; value=&quot;5&quot;/&gt;&lt;property id=&quot;20300&quot; value=&quot;Slide 33 - &amp;quot;What is the meaning of this symbol?&amp;quot;&quot;/&gt;&lt;property id=&quot;20303&quot; value=&quot;-1&quot;/&gt;&lt;property id=&quot;20307&quot; value=&quot;304&quot;/&gt;&lt;property id=&quot;20309&quot; value=&quot;-1&quot;/&gt;&lt;/object&gt;&lt;object type=&quot;3&quot; unique_id=&quot;10633&quot;&gt;&lt;property id=&quot;20148&quot; value=&quot;5&quot;/&gt;&lt;property id=&quot;20300&quot; value=&quot;Slide 34 - &amp;quot;What is the meaning of this symbol?&amp;quot;&quot;/&gt;&lt;property id=&quot;20303&quot; value=&quot;-1&quot;/&gt;&lt;property id=&quot;20307&quot; value=&quot;305&quot;/&gt;&lt;property id=&quot;20309&quot; value=&quot;-1&quot;/&gt;&lt;/object&gt;&lt;object type=&quot;3&quot; unique_id=&quot;11074&quot;&gt;&lt;property id=&quot;20148&quot; value=&quot;5&quot;/&gt;&lt;property id=&quot;20300&quot; value=&quot;Slide 35 - &amp;quot;What is the meaning of this symbol?&amp;quot;&quot;/&gt;&lt;property id=&quot;20303&quot; value=&quot;-1&quot;/&gt;&lt;property id=&quot;20307&quot; value=&quot;306&quot;/&gt;&lt;property id=&quot;20309&quot; value=&quot;-1&quot;/&gt;&lt;/object&gt;&lt;object type=&quot;3&quot; unique_id=&quot;11075&quot;&gt;&lt;property id=&quot;20148&quot; value=&quot;5&quot;/&gt;&lt;property id=&quot;20300&quot; value=&quot;Slide 36 - &amp;quot;What does the border around this symbol mean?&amp;quot;&quot;/&gt;&lt;property id=&quot;20303&quot; value=&quot;-1&quot;/&gt;&lt;property id=&quot;20307&quot; value=&quot;307&quot;/&gt;&lt;property id=&quot;20309&quot; value=&quot;-1&quot;/&gt;&lt;/object&gt;&lt;object type=&quot;3&quot; unique_id=&quot;11076&quot;&gt;&lt;property id=&quot;20148&quot; value=&quot;5&quot;/&gt;&lt;property id=&quot;20300&quot; value=&quot;Slide 37 - &amp;quot;What does this symbol stand for?&amp;quot;&quot;/&gt;&lt;property id=&quot;20303&quot; value=&quot;-1&quot;/&gt;&lt;property id=&quot;20307&quot; value=&quot;308&quot;/&gt;&lt;property id=&quot;20309&quot; value=&quot;-1&quot;/&gt;&lt;/object&gt;&lt;object type=&quot;3&quot; unique_id=&quot;11077&quot;&gt;&lt;property id=&quot;20148&quot; value=&quot;5&quot;/&gt;&lt;property id=&quot;20300&quot; value=&quot;Slide 38 - &amp;quot;What does this symbol stand for?&amp;quot;&quot;/&gt;&lt;property id=&quot;20303&quot; value=&quot;-1&quot;/&gt;&lt;property id=&quot;20307&quot; value=&quot;309&quot;/&gt;&lt;property id=&quot;20309&quot; value=&quot;-1&quot;/&gt;&lt;/object&gt;&lt;object type=&quot;3&quot; unique_id=&quot;11078&quot;&gt;&lt;property id=&quot;20148&quot; value=&quot;5&quot;/&gt;&lt;property id=&quot;20300&quot; value=&quot;Slide 39 - &amp;quot;What does this symbol stand for?&amp;quot;&quot;/&gt;&lt;property id=&quot;20303&quot; value=&quot;-1&quot;/&gt;&lt;property id=&quot;20307&quot; value=&quot;310&quot;/&gt;&lt;property id=&quot;20309&quot; value=&quot;-1&quot;/&gt;&lt;/object&gt;&lt;object type=&quot;3&quot; unique_id=&quot;11079&quot;&gt;&lt;property id=&quot;20148&quot; value=&quot;5&quot;/&gt;&lt;property id=&quot;20300&quot; value=&quot;Slide 40 - &amp;quot;What does this symbol stand for?&amp;quot;&quot;/&gt;&lt;property id=&quot;20303&quot; value=&quot;-1&quot;/&gt;&lt;property id=&quot;20307&quot; value=&quot;311&quot;/&gt;&lt;property id=&quot;20309&quot; value=&quot;-1&quot;/&gt;&lt;/object&gt;&lt;object type=&quot;3&quot; unique_id=&quot;11080&quot;&gt;&lt;property id=&quot;20148&quot; value=&quot;5&quot;/&gt;&lt;property id=&quot;20300&quot; value=&quot;Slide 41 - &amp;quot;This symbol refers to which hazard?&amp;quot;&quot;/&gt;&lt;property id=&quot;20303&quot; value=&quot;-1&quot;/&gt;&lt;property id=&quot;20307&quot; value=&quot;312&quot;/&gt;&lt;property id=&quot;20309&quot; value=&quot;-1&quot;/&gt;&lt;/object&gt;&lt;object type=&quot;3&quot; unique_id=&quot;11081&quot;&gt;&lt;property id=&quot;20148&quot; value=&quot;5&quot;/&gt;&lt;property id=&quot;20300&quot; value=&quot;Slide 42 - &amp;quot;What is the purpose of a WHMIS label?&amp;quot;&quot;/&gt;&lt;property id=&quot;20303&quot; value=&quot;-1&quot;/&gt;&lt;property id=&quot;20307&quot; value=&quot;313&quot;/&gt;&lt;property id=&quot;20309&quot; value=&quot;-1&quot;/&gt;&lt;/object&gt;&lt;object type=&quot;3&quot; unique_id=&quot;11610&quot;&gt;&lt;property id=&quot;20148&quot; value=&quot;5&quot;/&gt;&lt;property id=&quot;20300&quot; value=&quot;Slide 43 - &amp;quot;What are the two types of WHMIS labels?&amp;quot;&quot;/&gt;&lt;property id=&quot;20303&quot; value=&quot;-1&quot;/&gt;&lt;property id=&quot;20307&quot; value=&quot;314&quot;/&gt;&lt;property id=&quot;20309&quot; value=&quot;-1&quot;/&gt;&lt;/object&gt;&lt;object type=&quot;3&quot; unique_id=&quot;11611&quot;&gt;&lt;property id=&quot;20148&quot; value=&quot;5&quot;/&gt;&lt;property id=&quot;20300&quot; value=&quot;Slide 44 - &amp;quot;What does MSDS stand for?&amp;quot;&quot;/&gt;&lt;property id=&quot;20303&quot; value=&quot;-1&quot;/&gt;&lt;property id=&quot;20307&quot; value=&quot;315&quot;/&gt;&lt;property id=&quot;20309&quot; value=&quot;-1&quot;/&gt;&lt;/object&gt;&lt;object type=&quot;3&quot; unique_id=&quot;11612&quot;&gt;&lt;property id=&quot;20148&quot; value=&quot;5&quot;/&gt;&lt;property id=&quot;20300&quot; value=&quot;Slide 45 - &amp;quot;Who should know where MSDSs are kept?&amp;quot;&quot;/&gt;&lt;property id=&quot;20303&quot; value=&quot;-1&quot;/&gt;&lt;property id=&quot;20307&quot; value=&quot;316&quot;/&gt;&lt;property id=&quot;20309&quot; value=&quot;-1&quot;/&gt;&lt;/object&gt;&lt;object type=&quot;3&quot; unique_id=&quot;11613&quot;&gt;&lt;property id=&quot;20148&quot; value=&quot;5&quot;/&gt;&lt;property id=&quot;20300&quot; value=&quot;Slide 46 - &amp;quot;How often must an MSDS be updated?&amp;quot;&quot;/&gt;&lt;property id=&quot;20303&quot; value=&quot;-1&quot;/&gt;&lt;property id=&quot;20307&quot; value=&quot;317&quot;/&gt;&lt;property id=&quot;20309&quot; value=&quot;-1&quot;/&gt;&lt;/object&gt;&lt;object type=&quot;3&quot; unique_id=&quot;11614&quot;&gt;&lt;property id=&quot;20148&quot; value=&quot;5&quot;/&gt;&lt;property id=&quot;20300&quot; value=&quot;Slide 47 - &amp;quot;There are seven types of information on a supplier label. What answer below is false?&amp;quot;&quot;/&gt;&lt;property id=&quot;20303&quot; value=&quot;-1&quot;/&gt;&lt;property id=&quot;20307&quot; value=&quot;318&quot;/&gt;&lt;property id=&quot;20309&quot; value=&quot;-1&quot;/&gt;&lt;/object&gt;&lt;object type=&quot;3&quot; unique_id=&quot;11615&quot;&gt;&lt;property id=&quot;20148&quot; value=&quot;5&quot;/&gt;&lt;property id=&quot;20300&quot; value=&quot;Slide 48 - &amp;quot;What languages must appear on Supplier labels?&amp;quot;&quot;/&gt;&lt;property id=&quot;20303&quot; value=&quot;-1&quot;/&gt;&lt;property id=&quot;20307&quot; value=&quot;319&quot;/&gt;&lt;property id=&quot;20309&quot; value=&quot;-1&quot;/&gt;&lt;/object&gt;&lt;object type=&quot;3&quot; unique_id=&quot;11782&quot;&gt;&lt;property id=&quot;20148&quot; value=&quot;5&quot;/&gt;&lt;property id=&quot;20300&quot; value=&quot;Slide 49 - &amp;quot;CONGRATULATIONS!!!  You have successfully completed the training and passed the WHMIS Quiz&amp;quot;&quot;/&gt;&lt;property id=&quot;20301&quot; value=&quot;IMPORTANT - CONFIRM&quot;/&gt;&lt;property id=&quot;20303&quot; value=&quot;-1&quot;/&gt;&lt;property id=&quot;20307&quot; value=&quot;321&quot;/&gt;&lt;property id=&quot;20309&quot; value=&quot;-1&quot;/&gt;&lt;property id=&quot;20312&quot; value=&quot;1&quot;/&gt;&lt;/object&gt;&lt;object type=&quot;3&quot; unique_id=&quot;12012&quot;&gt;&lt;property id=&quot;20148&quot; value=&quot;5&quot;/&gt;&lt;property id=&quot;20300&quot; value=&quot;Slide 29 - &amp;quot;WHMIS Quiz&amp;quot;&quot;/&gt;&lt;property id=&quot;20303&quot; value=&quot;-1&quot;/&gt;&lt;property id=&quot;20307&quot; value=&quot;322&quot;/&gt;&lt;property id=&quot;20309&quot; value=&quot;-1&quot;/&gt;&lt;/object&gt;&lt;/object&gt;&lt;object type=&quot;8&quot; unique_id=&quot;10048&quot;&gt;&lt;/object&gt;&lt;object type=&quot;10&quot; unique_id=&quot;10399&quot;&gt;&lt;object type=&quot;11&quot; unique_id=&quot;10400&quot;&gt;&lt;property id=&quot;20180&quot; value=&quot;3&quot;/&gt;&lt;property id=&quot;20181&quot; value=&quot;0&quot;/&gt;&lt;property id=&quot;20183&quot; value=&quot;0&quot;/&gt;&lt;/object&gt;&lt;object type=&quot;12&quot; unique_id=&quot;10554&quot;&gt;&lt;/object&gt;&lt;/object&gt;&lt;object type=&quot;4&quot; unique_id=&quot;10401&quot;&gt;&lt;/object&gt;&lt;/object&gt;&lt;/database&gt;"/>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19&quot;/&gt;&lt;lineCharCount val=&quot;20&quot;/&gt;&lt;lineCharCount val=&quot;16&quot;/&gt;&lt;lineCharCount val=&quot;17&quot;/&gt;&lt;lineCharCount val=&quot;21&quot;/&gt;&lt;lineCharCount val=&quot;13&quot;/&gt;&lt;lineCharCount val=&quot;23&quot;/&gt;&lt;lineCharCount val=&quot;21&quot;/&gt;&lt;lineCharCount val=&quot;8&quot;/&gt;&lt;/TableIndex&gt;&lt;/ShapeTextInfo&gt;"/>
  <p:tag name="HTML_SHAPEINFO" val="&lt;TextEffect&gt;&lt;Image&gt;&lt;filename val=&quot;C:\Users\Matt\AppData\Local\Temp\PR\data\asimages\{E5066C0A-6AA3-4C66-AF7C-2E7A03BC7DED}_1.png_crop.png&quot;/&gt;&lt;left val=&quot;475&quot;/&gt;&lt;top val=&quot;168&quot;/&gt;&lt;width val=&quot;164&quot;/&gt;&lt;height val=&quot;56&quot;/&gt;&lt;hasText val=&quot;1&quot;/&gt;&lt;paraId val=&quot;1&quot;/&gt;&lt;/Image&gt;&lt;Image&gt;&lt;filename val=&quot;C:\Users\Matt\AppData\Local\Temp\PR\data\asimages\{821208F0-D651-4D33-B227-BEEB0D84EA4B}_1.png_crop.png&quot;/&gt;&lt;left val=&quot;476&quot;/&gt;&lt;top val=&quot;251&quot;/&gt;&lt;width val=&quot;197&quot;/&gt;&lt;height val=&quot;60&quot;/&gt;&lt;hasText val=&quot;1&quot;/&gt;&lt;paraId val=&quot;2&quot;/&gt;&lt;/Image&gt;&lt;Image&gt;&lt;filename val=&quot;C:\Users\Matt\AppData\Local\Temp\PR\data\asimages\{E29F8FF7-5830-413F-A6AB-B35A3584778B}_1.png_crop.png&quot;/&gt;&lt;left val=&quot;475&quot;/&gt;&lt;top val=&quot;335&quot;/&gt;&lt;width val=&quot;192&quot;/&gt;&lt;height val=&quot;57&quot;/&gt;&lt;hasText val=&quot;1&quot;/&gt;&lt;paraId val=&quot;3&quot;/&gt;&lt;/Image&gt;&lt;/TextEffect&gt;"/>
</p:tagLst>
</file>

<file path=ppt/tags/tag10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 name="HTML_SHAPEINFO" val="&lt;TextEffect&gt;&lt;Image&gt;&lt;filename val=&quot;C:\Users\Matt\AppData\Local\Temp\PR\data\asimages\{5099394C-4912-494D-A2AE-60B176356AD6}_1.png_crop.png&quot;/&gt;&lt;left val=&quot;260&quot;/&gt;&lt;top val=&quot;130&quot;/&gt;&lt;width val=&quot;104&quot;/&gt;&lt;height val=&quot;14&quot;/&gt;&lt;hasText val=&quot;1&quot;/&gt;&lt;paraId val=&quot;1&quot;/&gt;&lt;/Image&gt;&lt;/TextEffect&gt;"/>
</p:tagLst>
</file>

<file path=ppt/tags/tag10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18&quot;/&gt;&lt;lineCharCount val=&quot;8&quot;/&gt;&lt;lineCharCount val=&quot;18&quot;/&gt;&lt;lineCharCount val=&quot;11&quot;/&gt;&lt;lineCharCount val=&quot;23&quot;/&gt;&lt;lineCharCount val=&quot;18&quot;/&gt;&lt;lineCharCount val=&quot;15&quot;/&gt;&lt;/TableIndex&gt;&lt;/ShapeTextInfo&gt;"/>
  <p:tag name="HTML_SHAPEINFO" val="&lt;TextEffect&gt;&lt;Image&gt;&lt;filename val=&quot;C:\Users\Matt\AppData\Local\Temp\PR\data\asimages\{AF007B81-C767-4BAB-B662-B73850221FC6}_1.png_crop.png&quot;/&gt;&lt;left val=&quot;259&quot;/&gt;&lt;top val=&quot;177&quot;/&gt;&lt;width val=&quot;147&quot;/&gt;&lt;height val=&quot;37&quot;/&gt;&lt;hasText val=&quot;1&quot;/&gt;&lt;paraId val=&quot;1&quot;/&gt;&lt;/Image&gt;&lt;Image&gt;&lt;filename val=&quot;C:\Users\Matt\AppData\Local\Temp\PR\data\asimages\{89325AD5-5F65-4142-AC3F-4AD4D034561F}_1.png_crop.png&quot;/&gt;&lt;left val=&quot;260&quot;/&gt;&lt;top val=&quot;243&quot;/&gt;&lt;width val=&quot;146&quot;/&gt;&lt;height val=&quot;41&quot;/&gt;&lt;hasText val=&quot;1&quot;/&gt;&lt;paraId val=&quot;2&quot;/&gt;&lt;/Image&gt;&lt;Image&gt;&lt;filename val=&quot;C:\Users\Matt\AppData\Local\Temp\PR\data\asimages\{44DD6C2A-FED0-49FA-A6E1-6CCA82243982}_1.png_crop.png&quot;/&gt;&lt;left val=&quot;260&quot;/&gt;&lt;top val=&quot;309&quot;/&gt;&lt;width val=&quot;172&quot;/&gt;&lt;height val=&quot;62&quot;/&gt;&lt;hasText val=&quot;1&quot;/&gt;&lt;paraId val=&quot;3&quot;/&gt;&lt;/Image&gt;&lt;/TextEffect&gt;"/>
</p:tagLst>
</file>

<file path=ppt/tags/tag10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5.xml><?xml version="1.0" encoding="utf-8"?>
<p:tagLst xmlns:a="http://schemas.openxmlformats.org/drawingml/2006/main" xmlns:r="http://schemas.openxmlformats.org/officeDocument/2006/relationships" xmlns:p="http://schemas.openxmlformats.org/presentationml/2006/main">
  <p:tag name="PPSNARRATIONPROPS" val="Z:\WHMIS\Audio\Slide 6.mp3"/>
  <p:tag name="PPSNARRATION" val="6,687872912,D:\WHMIS\WHMIS20172018_pptx\Media.ppcx"/>
</p:tagLst>
</file>

<file path=ppt/tags/tag1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26&quot;/&gt;&lt;lineCharCount val=&quot;24&quot;/&gt;&lt;lineCharCount val=&quot;9&quot;/&gt;&lt;lineCharCount val=&quot;29&quot;/&gt;&lt;lineCharCount val=&quot;25&quot;/&gt;&lt;lineCharCount val=&quot;27&quot;/&gt;&lt;lineCharCount val=&quot;25&quot;/&gt;&lt;lineCharCount val=&quot;22&quot;/&gt;&lt;lineCharCount val=&quot;25&quot;/&gt;&lt;lineCharCount val=&quot;30&quot;/&gt;&lt;lineCharCount val=&quot;24&quot;/&gt;&lt;/TableIndex&gt;&lt;/ShapeTextInfo&gt;"/>
  <p:tag name="HTML_SHAPEINFO" val="&lt;TextEffect&gt;&lt;Image&gt;&lt;filename val=&quot;C:\Users\Matt\AppData\Local\Temp\PR\data\asimages\{E5ADDFD0-56B3-4BA7-8463-D18E8969AD87}_1.png_crop.png&quot;/&gt;&lt;left val=&quot;43&quot;/&gt;&lt;top val=&quot;155&quot;/&gt;&lt;width val=&quot;227&quot;/&gt;&lt;height val=&quot;62&quot;/&gt;&lt;hasText val=&quot;1&quot;/&gt;&lt;paraId val=&quot;1&quot;/&gt;&lt;/Image&gt;&lt;Image&gt;&lt;filename val=&quot;C:\Users\Matt\AppData\Local\Temp\PR\data\asimages\{39DB22EC-DE95-4AFB-8B3C-710062AC203B}_1.png_crop.png&quot;/&gt;&lt;left val=&quot;42&quot;/&gt;&lt;top val=&quot;246&quot;/&gt;&lt;width val=&quot;237&quot;/&gt;&lt;height val=&quot;113&quot;/&gt;&lt;hasText val=&quot;1&quot;/&gt;&lt;paraId val=&quot;2&quot;/&gt;&lt;/Image&gt;&lt;Image&gt;&lt;filename val=&quot;C:\Users\Matt\AppData\Local\Temp\PR\data\asimages\{2124AA71-7C2B-4B73-AF9E-0E33084875DF}_1.png_crop.png&quot;/&gt;&lt;left val=&quot;43&quot;/&gt;&lt;top val=&quot;384&quot;/&gt;&lt;width val=&quot;233&quot;/&gt;&lt;height val=&quot;64&quot;/&gt;&lt;hasText val=&quot;1&quot;/&gt;&lt;paraId val=&quot;3&quot;/&gt;&lt;/Image&gt;&lt;/TextEffect&gt;"/>
</p:tagLst>
</file>

<file path=ppt/tags/tag1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 name="HTML_SHAPEINFO" val="&lt;ThreeDShapeInfo&gt;&lt;uuid val=&quot;&quot;/&gt;&lt;isInvalidForFieldText val=&quot;0&quot;/&gt;&lt;Image&gt;&lt;filename val=&quot;C:\Users\Matt\AppData\Local\Temp\PR\data\asimages\{4977F131-C061-4A5C-BA81-14915C9FE075}_6.png&quot;/&gt;&lt;left val=&quot;21&quot;/&gt;&lt;top val=&quot;17&quot;/&gt;&lt;width val=&quot;663&quot;/&gt;&lt;height val=&quot;93&quot;/&gt;&lt;hasText val=&quot;1&quot;/&gt;&lt;/Image&gt;&lt;/ThreeDShapeInfo&gt;"/>
</p:tagLst>
</file>

<file path=ppt/tags/tag118.xml><?xml version="1.0" encoding="utf-8"?>
<p:tagLst xmlns:a="http://schemas.openxmlformats.org/drawingml/2006/main" xmlns:r="http://schemas.openxmlformats.org/officeDocument/2006/relationships" xmlns:p="http://schemas.openxmlformats.org/presentationml/2006/main">
  <p:tag name="PPSNARRATIONPROPS" val="Z:\WHMIS\Audio\Slide 7.mp3"/>
  <p:tag name="PPSNARRATION" val="7,687872912,D:\WHMIS\WHMIS20172018_pptx\Media.ppcx"/>
</p:tagLst>
</file>

<file path=ppt/tags/tag1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 name="HTML_SHAPEINFO" val="&lt;ThreeDShapeInfo&gt;&lt;uuid val=&quot;&quot;/&gt;&lt;isInvalidForFieldText val=&quot;0&quot;/&gt;&lt;Image&gt;&lt;filename val=&quot;C:\Users\Matt\AppData\Local\Temp\PR\data\asimages\{CCDF218D-570C-4EB5-81CE-7A4A1F4C4F6B}_7.png&quot;/&gt;&lt;left val=&quot;18&quot;/&gt;&lt;top val=&quot;21&quot;/&gt;&lt;width val=&quot;666&quot;/&gt;&lt;height val=&quot;96&quot;/&gt;&lt;hasText val=&quot;1&quot;/&gt;&lt;/Image&gt;&lt;/ThreeDShape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HTML_AUTOSHAPE_INFO" val="&lt;ThreeDShapeInfo&gt;&lt;uuid val=&quot;{D783454A-B340-4658-B39F-B821F7977AD8}&quot;/&gt;&lt;isInvalidForFieldText val=&quot;1&quot;/&gt;&lt;Image&gt;&lt;filename val=&quot;C:\Users\Matt\AppData\Local\Temp\PR\data\asimages\{D783454A-B340-4658-B39F-B821F7977AD8}_LtOfSld1.png&quot;/&gt;&lt;left val=&quot;0&quot;/&gt;&lt;top val=&quot;276&quot;/&gt;&lt;width val=&quot;721&quot;/&gt;&lt;height val=&quot;243&quot;/&gt;&lt;hasText val=&quot;0&quot;/&gt;&lt;/Image&gt;&lt;Image&gt;&lt;filename val=&quot;C:\Users\Matt\AppData\Local\Temp\PR\data\asimages\{D783454A-B340-4658-B39F-B821F7977AD8}_MtorLt_text.png&quot;/&gt;&lt;left val=&quot;0&quot;/&gt;&lt;top val=&quot;276&quot;/&gt;&lt;width val=&quot;721&quot;/&gt;&lt;height val=&quot;243&quot;/&gt;&lt;hasText val=&quot;1&quot;/&gt;&lt;/Image&gt;&lt;/ThreeDShapeInfo&gt;"/>
</p:tagLst>
</file>

<file path=ppt/tags/tag1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2&quot;/&gt;&lt;lineCharCount val=&quot;19&quot;/&gt;&lt;lineCharCount val=&quot;10&quot;/&gt;&lt;lineCharCount val=&quot;37&quot;/&gt;&lt;lineCharCount val=&quot;14&quot;/&gt;&lt;lineCharCount val=&quot;9&quot;/&gt;&lt;lineCharCount val=&quot;40&quot;/&gt;&lt;lineCharCount val=&quot;36&quot;/&gt;&lt;lineCharCount val=&quot;40&quot;/&gt;&lt;lineCharCount val=&quot;37&quot;/&gt;&lt;lineCharCount val=&quot;24&quot;/&gt;&lt;lineCharCount val=&quot;36&quot;/&gt;&lt;lineCharCount val=&quot;32&quot;/&gt;&lt;/TableIndex&gt;&lt;/ShapeTextInfo&gt;"/>
  <p:tag name="HTML_SHAPEINFO" val="&lt;TextEffect&gt;&lt;Image&gt;&lt;filename val=&quot;C:\Users\Matt\AppData\Local\Temp\PR\data\asimages\{EFA1E673-ED0D-4DE0-B599-C5B160C32CB1}_1.png_crop.png&quot;/&gt;&lt;left val=&quot;44&quot;/&gt;&lt;top val=&quot;112&quot;/&gt;&lt;width val=&quot;212&quot;/&gt;&lt;height val=&quot;20&quot;/&gt;&lt;hasText val=&quot;1&quot;/&gt;&lt;paraId val=&quot;1&quot;/&gt;&lt;/Image&gt;&lt;Image&gt;&lt;filename val=&quot;C:\Users\Matt\AppData\Local\Temp\PR\data\asimages\{F640443D-D295-44F8-A8FE-3F615197855B}_1.png_crop.png&quot;/&gt;&lt;left val=&quot;80&quot;/&gt;&lt;top val=&quot;145&quot;/&gt;&lt;width val=&quot;97&quot;/&gt;&lt;height val=&quot;16&quot;/&gt;&lt;hasText val=&quot;1&quot;/&gt;&lt;paraId val=&quot;2&quot;/&gt;&lt;/Image&gt;&lt;Image&gt;&lt;filename val=&quot;C:\Users\Matt\AppData\Local\Temp\PR\data\asimages\{1F81558A-5E28-49C4-8949-1F35C8CAC012}_1.png_crop.png&quot;/&gt;&lt;left val=&quot;116&quot;/&gt;&lt;top val=&quot;172&quot;/&gt;&lt;width val=&quot;288&quot;/&gt;&lt;height val=&quot;37&quot;/&gt;&lt;hasText val=&quot;1&quot;/&gt;&lt;paraId val=&quot;3&quot;/&gt;&lt;/Image&gt;&lt;Image&gt;&lt;filename val=&quot;C:\Users\Matt\AppData\Local\Temp\PR\data\asimages\{2613E69E-AFC4-4360-8AAB-AB6AAFF486E0}_1.png_crop.png&quot;/&gt;&lt;left val=&quot;80&quot;/&gt;&lt;top val=&quot;222&quot;/&gt;&lt;width val=&quot;84&quot;/&gt;&lt;height val=&quot;13&quot;/&gt;&lt;hasText val=&quot;1&quot;/&gt;&lt;paraId val=&quot;4&quot;/&gt;&lt;/Image&gt;&lt;Image&gt;&lt;filename val=&quot;C:\Users\Matt\AppData\Local\Temp\PR\data\asimages\{3D06A0B4-2E5F-4B7B-9A1B-F96A8CAD50AA}_1.png_crop.png&quot;/&gt;&lt;left val=&quot;116&quot;/&gt;&lt;top val=&quot;249&quot;/&gt;&lt;width val=&quot;316&quot;/&gt;&lt;height val=&quot;102&quot;/&gt;&lt;hasText val=&quot;1&quot;/&gt;&lt;paraId val=&quot;5&quot;/&gt;&lt;/Image&gt;&lt;Image&gt;&lt;filename val=&quot;C:\Users\Matt\AppData\Local\Temp\PR\data\asimages\{B9B4CE53-0F38-490E-9BD3-571085941DFC}_1.png_crop.png&quot;/&gt;&lt;left val=&quot;116&quot;/&gt;&lt;top val=&quot;362&quot;/&gt;&lt;width val=&quot;293&quot;/&gt;&lt;height val=&quot;15&quot;/&gt;&lt;hasText val=&quot;1&quot;/&gt;&lt;paraId val=&quot;6&quot;/&gt;&lt;/Image&gt;&lt;Image&gt;&lt;filename val=&quot;C:\Users\Matt\AppData\Local\Temp\PR\data\asimages\{0D2E8908-AF4E-4277-BB36-F35CEADC4DA7}_1.png_crop.png&quot;/&gt;&lt;left val=&quot;116&quot;/&gt;&lt;top val=&quot;387&quot;/&gt;&lt;width val=&quot;266&quot;/&gt;&lt;height val=&quot;15&quot;/&gt;&lt;hasText val=&quot;1&quot;/&gt;&lt;paraId val=&quot;7&quot;/&gt;&lt;/Image&gt;&lt;/TextEffect&gt;"/>
</p:tagLst>
</file>

<file path=ppt/tags/tag121.xml><?xml version="1.0" encoding="utf-8"?>
<p:tagLst xmlns:a="http://schemas.openxmlformats.org/drawingml/2006/main" xmlns:r="http://schemas.openxmlformats.org/officeDocument/2006/relationships" xmlns:p="http://schemas.openxmlformats.org/presentationml/2006/main">
  <p:tag name="PRESENTER_SHAPEINFO" val="&lt;ThreeDShapeInfo&gt;&lt;uuid val=&quot;{012F6E11-E91F-4430-8E4D-B8B372C7ED0C}&quot;/&gt;&lt;isInvalidForFieldText val=&quot;0&quot;/&gt;&lt;Image&gt;&lt;filename val=&quot;C:\Users\Matt\AppData\Local\Temp\PR\data\asimages\{012F6E11-E91F-4430-8E4D-B8B372C7ED0C}_7.png&quot;/&gt;&lt;left val=&quot;446&quot;/&gt;&lt;top val=&quot;98&quot;/&gt;&lt;width val=&quot;252&quot;/&gt;&lt;height val=&quot;252&quot;/&gt;&lt;hasText val=&quot;1&quot;/&gt;&lt;/Image&gt;&lt;/ThreeDShapeInfo&gt;"/>
</p:tagLst>
</file>

<file path=ppt/tags/tag122.xml><?xml version="1.0" encoding="utf-8"?>
<p:tagLst xmlns:a="http://schemas.openxmlformats.org/drawingml/2006/main" xmlns:r="http://schemas.openxmlformats.org/officeDocument/2006/relationships" xmlns:p="http://schemas.openxmlformats.org/presentationml/2006/main">
  <p:tag name="PPSNARRATIONPROPS" val="Z:\WHMIS\Audio\Slide 8.mp3"/>
  <p:tag name="PPSNARRATION" val="8,687872912,D:\WHMIS\WHMIS20172018_pptx\Media.ppcx"/>
</p:tagLst>
</file>

<file path=ppt/tags/tag1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4&quot;/&gt;&lt;/TableIndex&gt;&lt;/ShapeTextInfo&gt;"/>
  <p:tag name="HTML_SHAPEINFO" val="&lt;ThreeDShapeInfo&gt;&lt;uuid val=&quot;&quot;/&gt;&lt;isInvalidForFieldText val=&quot;0&quot;/&gt;&lt;Image&gt;&lt;filename val=&quot;C:\Users\Matt\AppData\Local\Temp\PR\data\asimages\{B3B82786-5A46-4AFB-90FC-E6C986FA8B5D}_8.png&quot;/&gt;&lt;left val=&quot;23&quot;/&gt;&lt;top val=&quot;21&quot;/&gt;&lt;width val=&quot;705&quot;/&gt;&lt;height val=&quot;91&quot;/&gt;&lt;hasText val=&quot;1&quot;/&gt;&lt;/Image&gt;&lt;/ThreeDShapeInfo&gt;"/>
</p:tagLst>
</file>

<file path=ppt/tags/tag1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4&quot;/&gt;&lt;lineCharCount val=&quot;26&quot;/&gt;&lt;lineCharCount val=&quot;11&quot;/&gt;&lt;lineCharCount val=&quot;37&quot;/&gt;&lt;lineCharCount val=&quot;8&quot;/&gt;&lt;lineCharCount val=&quot;9&quot;/&gt;&lt;lineCharCount val=&quot;35&quot;/&gt;&lt;lineCharCount val=&quot;38&quot;/&gt;&lt;lineCharCount val=&quot;7&quot;/&gt;&lt;lineCharCount val=&quot;40&quot;/&gt;&lt;lineCharCount val=&quot;40&quot;/&gt;&lt;lineCharCount val=&quot;7&quot;/&gt;&lt;lineCharCount val=&quot;40&quot;/&gt;&lt;lineCharCount val=&quot;43&quot;/&gt;&lt;lineCharCount val=&quot;13&quot;/&gt;&lt;/TableIndex&gt;&lt;/ShapeTextInfo&gt;"/>
  <p:tag name="HTML_SHAPEINFO" val="&lt;TextEffect&gt;&lt;Image&gt;&lt;filename val=&quot;C:\Users\Matt\AppData\Local\Temp\PR\data\asimages\{A51D38EC-3C6F-4FF7-9766-CC8B5A4E5DBF}_1.png_crop.png&quot;/&gt;&lt;left val=&quot;44&quot;/&gt;&lt;top val=&quot;112&quot;/&gt;&lt;width val=&quot;265&quot;/&gt;&lt;height val=&quot;20&quot;/&gt;&lt;hasText val=&quot;1&quot;/&gt;&lt;paraId val=&quot;1&quot;/&gt;&lt;/Image&gt;&lt;Image&gt;&lt;filename val=&quot;C:\Users\Matt\AppData\Local\Temp\PR\data\asimages\{D6C53795-18EA-43AC-AEBC-5350436DBFBE}_1.png_crop.png&quot;/&gt;&lt;left val=&quot;80&quot;/&gt;&lt;top val=&quot;145&quot;/&gt;&lt;width val=&quot;97&quot;/&gt;&lt;height val=&quot;16&quot;/&gt;&lt;hasText val=&quot;1&quot;/&gt;&lt;paraId val=&quot;2&quot;/&gt;&lt;/Image&gt;&lt;Image&gt;&lt;filename val=&quot;C:\Users\Matt\AppData\Local\Temp\PR\data\asimages\{225D7F2E-8B24-4140-9D4E-C14E3D23FCDC}_1.png_crop.png&quot;/&gt;&lt;left val=&quot;116&quot;/&gt;&lt;top val=&quot;172&quot;/&gt;&lt;width val=&quot;282&quot;/&gt;&lt;height val=&quot;33&quot;/&gt;&lt;hasText val=&quot;1&quot;/&gt;&lt;paraId val=&quot;3&quot;/&gt;&lt;/Image&gt;&lt;Image&gt;&lt;filename val=&quot;C:\Users\Matt\AppData\Local\Temp\PR\data\asimages\{1B6B34C0-E9FC-4FE6-BA8A-94D2FA050210}_1.png_crop.png&quot;/&gt;&lt;left val=&quot;80&quot;/&gt;&lt;top val=&quot;222&quot;/&gt;&lt;width val=&quot;84&quot;/&gt;&lt;height val=&quot;13&quot;/&gt;&lt;hasText val=&quot;1&quot;/&gt;&lt;paraId val=&quot;4&quot;/&gt;&lt;/Image&gt;&lt;Image&gt;&lt;filename val=&quot;C:\Users\Matt\AppData\Local\Temp\PR\data\asimages\{AC7C6F47-85B8-440A-B1F8-BA418B701494}_1.png_crop.png&quot;/&gt;&lt;left val=&quot;116&quot;/&gt;&lt;top val=&quot;249&quot;/&gt;&lt;width val=&quot;309&quot;/&gt;&lt;height val=&quot;58&quot;/&gt;&lt;hasText val=&quot;1&quot;/&gt;&lt;paraId val=&quot;5&quot;/&gt;&lt;/Image&gt;&lt;Image&gt;&lt;filename val=&quot;C:\Users\Matt\AppData\Local\Temp\PR\data\asimages\{629090FF-FE1C-47B0-AB0E-999CB4CCFF36}_1.png_crop.png&quot;/&gt;&lt;left val=&quot;116&quot;/&gt;&lt;top val=&quot;318&quot;/&gt;&lt;width val=&quot;320&quot;/&gt;&lt;height val=&quot;55&quot;/&gt;&lt;hasText val=&quot;1&quot;/&gt;&lt;paraId val=&quot;6&quot;/&gt;&lt;/Image&gt;&lt;Image&gt;&lt;filename val=&quot;C:\Users\Matt\AppData\Local\Temp\PR\data\asimages\{198397AE-F556-445B-BB50-F76C2743A831}_1.png_crop.png&quot;/&gt;&lt;left val=&quot;116&quot;/&gt;&lt;top val=&quot;388&quot;/&gt;&lt;width val=&quot;314&quot;/&gt;&lt;height val=&quot;58&quot;/&gt;&lt;hasText val=&quot;1&quot;/&gt;&lt;paraId val=&quot;7&quot;/&gt;&lt;/Image&gt;&lt;/TextEffect&gt;"/>
</p:tagLst>
</file>

<file path=ppt/tags/tag125.xml><?xml version="1.0" encoding="utf-8"?>
<p:tagLst xmlns:a="http://schemas.openxmlformats.org/drawingml/2006/main" xmlns:r="http://schemas.openxmlformats.org/officeDocument/2006/relationships" xmlns:p="http://schemas.openxmlformats.org/presentationml/2006/main">
  <p:tag name="PRESENTER_SHAPEINFO" val="&lt;ThreeDShapeInfo&gt;&lt;uuid val=&quot;{2A6B2824-A724-4CCA-850A-C1B4F8A49D78}&quot;/&gt;&lt;isInvalidForFieldText val=&quot;0&quot;/&gt;&lt;Image&gt;&lt;filename val=&quot;C:\Users\Matt\AppData\Local\Temp\PR\data\asimages\{2A6B2824-A724-4CCA-850A-C1B4F8A49D78}_8.png&quot;/&gt;&lt;left val=&quot;458&quot;/&gt;&lt;top val=&quot;128&quot;/&gt;&lt;width val=&quot;244&quot;/&gt;&lt;height val=&quot;244&quot;/&gt;&lt;hasText val=&quot;1&quot;/&gt;&lt;/Image&gt;&lt;/ThreeDShapeInfo&gt;"/>
</p:tagLst>
</file>

<file path=ppt/tags/tag126.xml><?xml version="1.0" encoding="utf-8"?>
<p:tagLst xmlns:a="http://schemas.openxmlformats.org/drawingml/2006/main" xmlns:r="http://schemas.openxmlformats.org/officeDocument/2006/relationships" xmlns:p="http://schemas.openxmlformats.org/presentationml/2006/main">
  <p:tag name="PPSNARRATIONPROPS" val="Z:\WHMIS\Audio\Slide 9.mp3"/>
  <p:tag name="PPSNARRATION" val="9,687872912,D:\WHMIS\WHMIS20172018_pptx\Media.ppcx"/>
</p:tagLst>
</file>

<file path=ppt/tags/tag1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8&quot;/&gt;&lt;/TableIndex&gt;&lt;/ShapeTextInfo&gt;"/>
  <p:tag name="HTML_SHAPEINFO" val="&lt;ThreeDShapeInfo&gt;&lt;uuid val=&quot;&quot;/&gt;&lt;isInvalidForFieldText val=&quot;0&quot;/&gt;&lt;Image&gt;&lt;filename val=&quot;C:\Users\Matt\AppData\Local\Temp\PR\data\asimages\{E7E41C2B-7F27-42C9-9837-887057E7E617}_9.png&quot;/&gt;&lt;left val=&quot;23&quot;/&gt;&lt;top val=&quot;21&quot;/&gt;&lt;width val=&quot;697&quot;/&gt;&lt;height val=&quot;91&quot;/&gt;&lt;hasText val=&quot;1&quot;/&gt;&lt;/Image&gt;&lt;/ThreeDShapeInfo&gt;"/>
</p:tagLst>
</file>

<file path=ppt/tags/tag1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40&quot;/&gt;&lt;lineCharCount val=&quot;30&quot;/&gt;&lt;lineCharCount val=&quot;11&quot;/&gt;&lt;lineCharCount val=&quot;38&quot;/&gt;&lt;lineCharCount val=&quot;16&quot;/&gt;&lt;lineCharCount val=&quot;9&quot;/&gt;&lt;lineCharCount val=&quot;41&quot;/&gt;&lt;lineCharCount val=&quot;42&quot;/&gt;&lt;lineCharCount val=&quot;24&quot;/&gt;&lt;lineCharCount val=&quot;33&quot;/&gt;&lt;lineCharCount val=&quot;34&quot;/&gt;&lt;/TableIndex&gt;&lt;/ShapeTextInfo&gt;"/>
  <p:tag name="HTML_SHAPEINFO" val="&lt;TextEffect&gt;&lt;Image&gt;&lt;filename val=&quot;C:\Users\Matt\AppData\Local\Temp\PR\data\asimages\{8DC020C1-FB08-432B-97D4-1F42C726E1A7}_1.png_crop.png&quot;/&gt;&lt;left val=&quot;43&quot;/&gt;&lt;top val=&quot;111&quot;/&gt;&lt;width val=&quot;340&quot;/&gt;&lt;height val=&quot;37&quot;/&gt;&lt;hasText val=&quot;1&quot;/&gt;&lt;paraId val=&quot;1&quot;/&gt;&lt;/Image&gt;&lt;Image&gt;&lt;filename val=&quot;C:\Users\Matt\AppData\Local\Temp\PR\data\asimages\{87F4357D-DCA5-4C61-9389-672F6F949D05}_1.png_crop.png&quot;/&gt;&lt;left val=&quot;80&quot;/&gt;&lt;top val=&quot;164&quot;/&gt;&lt;width val=&quot;97&quot;/&gt;&lt;height val=&quot;16&quot;/&gt;&lt;hasText val=&quot;1&quot;/&gt;&lt;paraId val=&quot;2&quot;/&gt;&lt;/Image&gt;&lt;Image&gt;&lt;filename val=&quot;C:\Users\Matt\AppData\Local\Temp\PR\data\asimages\{9AAA511A-9C74-4788-B953-5E1B80516A59}_1.png_crop.png&quot;/&gt;&lt;left val=&quot;116&quot;/&gt;&lt;top val=&quot;192&quot;/&gt;&lt;width val=&quot;299&quot;/&gt;&lt;height val=&quot;33&quot;/&gt;&lt;hasText val=&quot;1&quot;/&gt;&lt;paraId val=&quot;3&quot;/&gt;&lt;/Image&gt;&lt;Image&gt;&lt;filename val=&quot;C:\Users\Matt\AppData\Local\Temp\PR\data\asimages\{3FAD6821-DE1E-406B-8DA8-33F2437CC963}_1.png_crop.png&quot;/&gt;&lt;left val=&quot;80&quot;/&gt;&lt;top val=&quot;241&quot;/&gt;&lt;width val=&quot;84&quot;/&gt;&lt;height val=&quot;13&quot;/&gt;&lt;hasText val=&quot;1&quot;/&gt;&lt;paraId val=&quot;4&quot;/&gt;&lt;/Image&gt;&lt;Image&gt;&lt;filename val=&quot;C:\Users\Matt\AppData\Local\Temp\PR\data\asimages\{2EBCBF2C-E031-43FE-9685-D7180B7AFEDD}_1.png_crop.png&quot;/&gt;&lt;left val=&quot;116&quot;/&gt;&lt;top val=&quot;268&quot;/&gt;&lt;width val=&quot;309&quot;/&gt;&lt;height val=&quot;55&quot;/&gt;&lt;hasText val=&quot;1&quot;/&gt;&lt;paraId val=&quot;5&quot;/&gt;&lt;/Image&gt;&lt;Image&gt;&lt;filename val=&quot;C:\Users\Matt\AppData\Local\Temp\PR\data\asimages\{46B9DADF-C73B-4D83-97CD-DF0DEA9F8F4F}_1.png_crop.png&quot;/&gt;&lt;left val=&quot;116&quot;/&gt;&lt;top val=&quot;338&quot;/&gt;&lt;width val=&quot;286&quot;/&gt;&lt;height val=&quot;33&quot;/&gt;&lt;hasText val=&quot;1&quot;/&gt;&lt;paraId val=&quot;6&quot;/&gt;&lt;/Image&gt;&lt;/TextEffect&gt;"/>
</p:tagLst>
</file>

<file path=ppt/tags/tag129.xml><?xml version="1.0" encoding="utf-8"?>
<p:tagLst xmlns:a="http://schemas.openxmlformats.org/drawingml/2006/main" xmlns:r="http://schemas.openxmlformats.org/officeDocument/2006/relationships" xmlns:p="http://schemas.openxmlformats.org/presentationml/2006/main">
  <p:tag name="PRESENTER_SHAPEINFO" val="&lt;ThreeDShapeInfo&gt;&lt;uuid val=&quot;{D6E1895A-93B3-453A-BDDE-51C0086A6F98}&quot;/&gt;&lt;isInvalidForFieldText val=&quot;0&quot;/&gt;&lt;Image&gt;&lt;filename val=&quot;C:\Users\Matt\AppData\Local\Temp\PR\data\asimages\{D6E1895A-93B3-453A-BDDE-51C0086A6F98}_9.png&quot;/&gt;&lt;left val=&quot;434&quot;/&gt;&lt;top val=&quot;74&quot;/&gt;&lt;width val=&quot;283&quot;/&gt;&lt;height val=&quot;283&quot;/&gt;&lt;hasText val=&quot;1&quot;/&gt;&lt;/Image&gt;&lt;/ThreeDShape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HTML_AUTOSHAPE_INFO" val="&lt;ThreeDShapeInfo&gt;&lt;uuid val=&quot;{17454EC4-2AA3-404E-A6CF-6F6F846BBAD8}&quot;/&gt;&lt;isInvalidForFieldText val=&quot;1&quot;/&gt;&lt;Image&gt;&lt;filename val=&quot;C:\Users\Matt\AppData\Local\Temp\PR\data\asimages\{17454EC4-2AA3-404E-A6CF-6F6F846BBAD8}_LtOfSld1.png&quot;/&gt;&lt;left val=&quot;0&quot;/&gt;&lt;top val=&quot;333&quot;/&gt;&lt;width val=&quot;721&quot;/&gt;&lt;height val=&quot;208&quot;/&gt;&lt;hasText val=&quot;0&quot;/&gt;&lt;/Image&gt;&lt;Image&gt;&lt;filename val=&quot;C:\Users\Matt\AppData\Local\Temp\PR\data\asimages\{17454EC4-2AA3-404E-A6CF-6F6F846BBAD8}_MtorLt_text.png&quot;/&gt;&lt;left val=&quot;0&quot;/&gt;&lt;top val=&quot;333&quot;/&gt;&lt;width val=&quot;721&quot;/&gt;&lt;height val=&quot;208&quot;/&gt;&lt;hasText val=&quot;1&quot;/&gt;&lt;/Image&gt;&lt;/ThreeDShapeInfo&gt;"/>
</p:tagLst>
</file>

<file path=ppt/tags/tag130.xml><?xml version="1.0" encoding="utf-8"?>
<p:tagLst xmlns:a="http://schemas.openxmlformats.org/drawingml/2006/main" xmlns:r="http://schemas.openxmlformats.org/officeDocument/2006/relationships" xmlns:p="http://schemas.openxmlformats.org/presentationml/2006/main">
  <p:tag name="PPSNARRATIONPROPS" val="Z:\WHMIS\Audio\Slide 10.mp3"/>
  <p:tag name="PPSNARRATION" val="10,687872912,D:\WHMIS\WHMIS20172018_pptx\Media.ppcx"/>
</p:tagLst>
</file>

<file path=ppt/tags/tag1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4&quot;/&gt;&lt;/TableIndex&gt;&lt;/ShapeTextInfo&gt;"/>
  <p:tag name="HTML_SHAPEINFO" val="&lt;ThreeDShapeInfo&gt;&lt;uuid val=&quot;&quot;/&gt;&lt;isInvalidForFieldText val=&quot;0&quot;/&gt;&lt;Image&gt;&lt;filename val=&quot;C:\Users\Matt\AppData\Local\Temp\PR\data\asimages\{0998A017-8AD3-47B7-93D6-1C2F3E8472C7}_10.png&quot;/&gt;&lt;left val=&quot;31&quot;/&gt;&lt;top val=&quot;13&quot;/&gt;&lt;width val=&quot;646&quot;/&gt;&lt;height val=&quot;60&quot;/&gt;&lt;hasText val=&quot;1&quot;/&gt;&lt;/Image&gt;&lt;/ThreeDShapeInfo&gt;"/>
</p:tagLst>
</file>

<file path=ppt/tags/tag132.xml><?xml version="1.0" encoding="utf-8"?>
<p:tagLst xmlns:a="http://schemas.openxmlformats.org/drawingml/2006/main" xmlns:r="http://schemas.openxmlformats.org/officeDocument/2006/relationships" xmlns:p="http://schemas.openxmlformats.org/presentationml/2006/main">
  <p:tag name="PRESENTER_SHAPEINFO" val="&lt;ThreeDShapeInfo&gt;&lt;uuid val=&quot;{BCCDE282-8D1A-4951-9A26-A5DF0808B851}&quot;/&gt;&lt;isInvalidForFieldText val=&quot;0&quot;/&gt;&lt;Image&gt;&lt;filename val=&quot;C:\Users\Matt\AppData\Local\Temp\PR\data\asimages\{BCCDE282-8D1A-4951-9A26-A5DF0808B851}_10.png&quot;/&gt;&lt;left val=&quot;47&quot;/&gt;&lt;top val=&quot;92&quot;/&gt;&lt;width val=&quot;619&quot;/&gt;&lt;height val=&quot;460&quot;/&gt;&lt;hasText val=&quot;1&quot;/&gt;&lt;/Image&gt;&lt;/ThreeDShapeInfo&gt;"/>
</p:tagLst>
</file>

<file path=ppt/tags/tag133.xml><?xml version="1.0" encoding="utf-8"?>
<p:tagLst xmlns:a="http://schemas.openxmlformats.org/drawingml/2006/main" xmlns:r="http://schemas.openxmlformats.org/officeDocument/2006/relationships" xmlns:p="http://schemas.openxmlformats.org/presentationml/2006/main">
  <p:tag name="PRESENTER_SHAPEINFO" val="&lt;ThreeDShapeInfo&gt;&lt;uuid val=&quot;{34F013F7-A4F0-4B61-B6CE-7E132F1FD385}&quot;/&gt;&lt;isInvalidForFieldText val=&quot;0&quot;/&gt;&lt;Image&gt;&lt;filename val=&quot;C:\Users\Matt\AppData\Local\Temp\PR\data\asimages\{34F013F7-A4F0-4B61-B6CE-7E132F1FD385}_10.png&quot;/&gt;&lt;left val=&quot;380&quot;/&gt;&lt;top val=&quot;62&quot;/&gt;&lt;width val=&quot;166&quot;/&gt;&lt;height val=&quot;159&quot;/&gt;&lt;hasText val=&quot;1&quot;/&gt;&lt;/Image&gt;&lt;/ThreeDShapeInfo&gt;"/>
</p:tagLst>
</file>

<file path=ppt/tags/tag134.xml><?xml version="1.0" encoding="utf-8"?>
<p:tagLst xmlns:a="http://schemas.openxmlformats.org/drawingml/2006/main" xmlns:r="http://schemas.openxmlformats.org/officeDocument/2006/relationships" xmlns:p="http://schemas.openxmlformats.org/presentationml/2006/main">
  <p:tag name="PRESENTER_SHAPEINFO" val="&lt;ThreeDShapeInfo&gt;&lt;uuid val=&quot;{0CD645BD-62D1-4C79-9FE2-94F6F29D2624}&quot;/&gt;&lt;isInvalidForFieldText val=&quot;0&quot;/&gt;&lt;Image&gt;&lt;filename val=&quot;C:\Users\Matt\AppData\Local\Temp\PR\data\asimages\{0CD645BD-62D1-4C79-9FE2-94F6F29D2624}_10.png&quot;/&gt;&lt;left val=&quot;45&quot;/&gt;&lt;top val=&quot;310&quot;/&gt;&lt;width val=&quot;151&quot;/&gt;&lt;height val=&quot;150&quot;/&gt;&lt;hasText val=&quot;1&quot;/&gt;&lt;/Image&gt;&lt;/ThreeDShapeInfo&gt;"/>
</p:tagLst>
</file>

<file path=ppt/tags/tag135.xml><?xml version="1.0" encoding="utf-8"?>
<p:tagLst xmlns:a="http://schemas.openxmlformats.org/drawingml/2006/main" xmlns:r="http://schemas.openxmlformats.org/officeDocument/2006/relationships" xmlns:p="http://schemas.openxmlformats.org/presentationml/2006/main">
  <p:tag name="PRESENTER_SHAPEINFO" val="&lt;ThreeDShapeInfo&gt;&lt;uuid val=&quot;{4B3BCCDF-9885-4B43-AC89-8CFB71AE26A2}&quot;/&gt;&lt;isInvalidForFieldText val=&quot;0&quot;/&gt;&lt;Image&gt;&lt;filename val=&quot;C:\Users\Matt\AppData\Local\Temp\PR\data\asimages\{4B3BCCDF-9885-4B43-AC89-8CFB71AE26A2}_10.png&quot;/&gt;&lt;left val=&quot;523&quot;/&gt;&lt;top val=&quot;320&quot;/&gt;&lt;width val=&quot;156&quot;/&gt;&lt;height val=&quot;156&quot;/&gt;&lt;hasText val=&quot;1&quot;/&gt;&lt;/Image&gt;&lt;/ThreeDShapeInfo&gt;"/>
</p:tagLst>
</file>

<file path=ppt/tags/tag1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1&quot;/&gt;&lt;/TableIndex&gt;&lt;/ShapeTextInfo&gt;"/>
  <p:tag name="HTML_SHAPEINFO" val="&lt;ThreeDShapeInfo&gt;&lt;uuid val=&quot;&quot;/&gt;&lt;isInvalidForFieldText val=&quot;0&quot;/&gt;&lt;Image&gt;&lt;filename val=&quot;C:\Users\Matt\AppData\Local\Temp\PR\data\asimages\{D954E741-8026-4EF2-B0BD-7FAE937516D6}_10.png&quot;/&gt;&lt;left val=&quot;43&quot;/&gt;&lt;top val=&quot;53&quot;/&gt;&lt;width val=&quot;376&quot;/&gt;&lt;height val=&quot;43&quot;/&gt;&lt;hasText val=&quot;1&quot;/&gt;&lt;/Image&gt;&lt;/ThreeDShapeInfo&gt;"/>
</p:tagLst>
</file>

<file path=ppt/tags/tag137.xml><?xml version="1.0" encoding="utf-8"?>
<p:tagLst xmlns:a="http://schemas.openxmlformats.org/drawingml/2006/main" xmlns:r="http://schemas.openxmlformats.org/officeDocument/2006/relationships" xmlns:p="http://schemas.openxmlformats.org/presentationml/2006/main">
  <p:tag name="PPSNARRATIONPROPS" val="Z:\WHMIS\Audio\Slide 11.mp3"/>
  <p:tag name="PPSNARRATION" val="11,687872912,D:\WHMIS\WHMIS20172018_pptx\Media.ppcx"/>
</p:tagLst>
</file>

<file path=ppt/tags/tag1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7&quot;/&gt;&lt;/TableIndex&gt;&lt;/ShapeTextInfo&gt;"/>
  <p:tag name="HTML_SHAPEINFO" val="&lt;ThreeDShapeInfo&gt;&lt;uuid val=&quot;&quot;/&gt;&lt;isInvalidForFieldText val=&quot;0&quot;/&gt;&lt;Image&gt;&lt;filename val=&quot;C:\Users\Matt\AppData\Local\Temp\PR\data\asimages\{C526B477-0C0B-4BD4-ACBA-62B48EFFBB51}_11.png&quot;/&gt;&lt;left val=&quot;28&quot;/&gt;&lt;top val=&quot;21&quot;/&gt;&lt;width val=&quot;692&quot;/&gt;&lt;height val=&quot;62&quot;/&gt;&lt;hasText val=&quot;1&quot;/&gt;&lt;/Image&gt;&lt;/ThreeDShapeInfo&gt;"/>
</p:tagLst>
</file>

<file path=ppt/tags/tag1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24&quot;/&gt;&lt;lineCharCount val=&quot;1&quot;/&gt;&lt;lineCharCount val=&quot;11&quot;/&gt;&lt;lineCharCount val=&quot;29&quot;/&gt;&lt;lineCharCount val=&quot;13&quot;/&gt;&lt;lineCharCount val=&quot;1&quot;/&gt;&lt;lineCharCount val=&quot;9&quot;/&gt;&lt;lineCharCount val=&quot;38&quot;/&gt;&lt;lineCharCount val=&quot;22&quot;/&gt;&lt;lineCharCount val=&quot;34&quot;/&gt;&lt;/TableIndex&gt;&lt;/ShapeTextInfo&gt;"/>
  <p:tag name="HTML_SHAPEINFO" val="&lt;TextEffect&gt;&lt;Image&gt;&lt;filename val=&quot;C:\Users\Matt\AppData\Local\Temp\PR\data\asimages\{29511737-F004-4B42-B840-7CA4DFE6F4AC}_1.png_crop.png&quot;/&gt;&lt;left val=&quot;43&quot;/&gt;&lt;top val=&quot;111&quot;/&gt;&lt;width val=&quot;214&quot;/&gt;&lt;height val=&quot;17&quot;/&gt;&lt;hasText val=&quot;1&quot;/&gt;&lt;paraId val=&quot;1&quot;/&gt;&lt;/Image&gt;&lt;Image&gt;&lt;filename val=&quot;C:\Users\Matt\AppData\Local\Temp\PR\data\asimages\{25A8244F-3E22-4C8D-B378-BDF5173682BE}_1.png_crop.png&quot;/&gt;&lt;left val=&quot;450&quot;/&gt;&lt;top val=&quot;486&quot;/&gt;&lt;width val=&quot;0&quot;/&gt;&lt;height val=&quot;0&quot;/&gt;&lt;hasText val=&quot;1&quot;/&gt;&lt;paraId val=&quot;2&quot;/&gt;&lt;/Image&gt;&lt;Image&gt;&lt;filename val=&quot;C:\Users\Matt\AppData\Local\Temp\PR\data\asimages\{8A61C7FC-11DF-4482-805B-F2C9702AE861}_1.png_crop.png&quot;/&gt;&lt;left val=&quot;80&quot;/&gt;&lt;top val=&quot;169&quot;/&gt;&lt;width val=&quot;97&quot;/&gt;&lt;height val=&quot;16&quot;/&gt;&lt;hasText val=&quot;1&quot;/&gt;&lt;paraId val=&quot;3&quot;/&gt;&lt;/Image&gt;&lt;Image&gt;&lt;filename val=&quot;C:\Users\Matt\AppData\Local\Temp\PR\data\asimages\{63613575-4633-4BCB-BF80-219CF0399161}_1.png_crop.png&quot;/&gt;&lt;left val=&quot;116&quot;/&gt;&lt;top val=&quot;196&quot;/&gt;&lt;width val=&quot;226&quot;/&gt;&lt;height val=&quot;37&quot;/&gt;&lt;hasText val=&quot;1&quot;/&gt;&lt;paraId val=&quot;4&quot;/&gt;&lt;/Image&gt;&lt;Image&gt;&lt;filename val=&quot;C:\Users\Matt\AppData\Local\Temp\PR\data\asimages\{7AA5CF2E-E3F3-444F-A30E-0BA1C7168F22}_1.png_crop.png&quot;/&gt;&lt;left val=&quot;450&quot;/&gt;&lt;top val=&quot;486&quot;/&gt;&lt;width val=&quot;0&quot;/&gt;&lt;height val=&quot;0&quot;/&gt;&lt;hasText val=&quot;1&quot;/&gt;&lt;paraId val=&quot;5&quot;/&gt;&lt;/Image&gt;&lt;Image&gt;&lt;filename val=&quot;C:\Users\Matt\AppData\Local\Temp\PR\data\asimages\{33F105D5-E036-4D85-8FDF-197E997DD5E9}_1.png_crop.png&quot;/&gt;&lt;left val=&quot;80&quot;/&gt;&lt;top val=&quot;272&quot;/&gt;&lt;width val=&quot;84&quot;/&gt;&lt;height val=&quot;13&quot;/&gt;&lt;hasText val=&quot;1&quot;/&gt;&lt;paraId val=&quot;6&quot;/&gt;&lt;/Image&gt;&lt;Image&gt;&lt;filename val=&quot;C:\Users\Matt\AppData\Local\Temp\PR\data\asimages\{A34AF7DF-5948-4FD8-9EA1-C0439EB0F7CA}_1.png_crop.png&quot;/&gt;&lt;left val=&quot;116&quot;/&gt;&lt;top val=&quot;299&quot;/&gt;&lt;width val=&quot;288&quot;/&gt;&lt;height val=&quot;37&quot;/&gt;&lt;hasText val=&quot;1&quot;/&gt;&lt;paraId val=&quot;7&quot;/&gt;&lt;/Image&gt;&lt;Image&gt;&lt;filename val=&quot;C:\Users\Matt\AppData\Local\Temp\PR\data\asimages\{359CA7D9-D87D-42D5-A91F-DAA1D95724E1}_1.png_crop.png&quot;/&gt;&lt;left val=&quot;116&quot;/&gt;&lt;top val=&quot;347&quot;/&gt;&lt;width val=&quot;282&quot;/&gt;&lt;height val=&quot;15&quot;/&gt;&lt;hasText val=&quot;1&quot;/&gt;&lt;paraId val=&quot;8&quot;/&gt;&lt;/Image&gt;&lt;/TextEffect&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HTML_AUTOSHAPE_INFO" val="&lt;ThreeDShapeInfo&gt;&lt;uuid val=&quot;{0CE64581-52A8-4B3B-A632-70B3586CE665}&quot;/&gt;&lt;isInvalidForFieldText val=&quot;1&quot;/&gt;&lt;Image&gt;&lt;filename val=&quot;C:\Users\Matt\AppData\Local\Temp\PR\data\asimages\{0CE64581-52A8-4B3B-A632-70B3586CE665}_LtOfSld1.png&quot;/&gt;&lt;left val=&quot;0&quot;/&gt;&lt;top val=&quot;368&quot;/&gt;&lt;width val=&quot;724&quot;/&gt;&lt;height val=&quot;173&quot;/&gt;&lt;hasText val=&quot;0&quot;/&gt;&lt;/Image&gt;&lt;Image&gt;&lt;filename val=&quot;C:\Users\Matt\AppData\Local\Temp\PR\data\asimages\{0CE64581-52A8-4B3B-A632-70B3586CE665}_MtorLt_text.png&quot;/&gt;&lt;left val=&quot;0&quot;/&gt;&lt;top val=&quot;368&quot;/&gt;&lt;width val=&quot;724&quot;/&gt;&lt;height val=&quot;173&quot;/&gt;&lt;hasText val=&quot;1&quot;/&gt;&lt;/Image&gt;&lt;/ThreeDShapeInfo&gt;"/>
</p:tagLst>
</file>

<file path=ppt/tags/tag140.xml><?xml version="1.0" encoding="utf-8"?>
<p:tagLst xmlns:a="http://schemas.openxmlformats.org/drawingml/2006/main" xmlns:r="http://schemas.openxmlformats.org/officeDocument/2006/relationships" xmlns:p="http://schemas.openxmlformats.org/presentationml/2006/main">
  <p:tag name="PRESENTER_SHAPEINFO" val="&lt;ThreeDShapeInfo&gt;&lt;uuid val=&quot;{2A6907E1-C939-475D-B381-D8E5E23C6E1C}&quot;/&gt;&lt;isInvalidForFieldText val=&quot;0&quot;/&gt;&lt;Image&gt;&lt;filename val=&quot;C:\Users\Matt\AppData\Local\Temp\PR\data\asimages\{2A6907E1-C939-475D-B381-D8E5E23C6E1C}_11.png&quot;/&gt;&lt;left val=&quot;434&quot;/&gt;&lt;top val=&quot;110&quot;/&gt;&lt;width val=&quot;259&quot;/&gt;&lt;height val=&quot;244&quot;/&gt;&lt;hasText val=&quot;1&quot;/&gt;&lt;/Image&gt;&lt;/ThreeDShapeInfo&gt;"/>
</p:tagLst>
</file>

<file path=ppt/tags/tag141.xml><?xml version="1.0" encoding="utf-8"?>
<p:tagLst xmlns:a="http://schemas.openxmlformats.org/drawingml/2006/main" xmlns:r="http://schemas.openxmlformats.org/officeDocument/2006/relationships" xmlns:p="http://schemas.openxmlformats.org/presentationml/2006/main">
  <p:tag name="PPSNARRATIONPROPS" val="Z:\WHMIS\Audio\Slide 12.mp3"/>
  <p:tag name="PPSNARRATION" val="12,687872912,D:\WHMIS\WHMIS20172018_pptx\Media.ppcx"/>
</p:tagLst>
</file>

<file path=ppt/tags/tag1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7&quot;/&gt;&lt;/TableIndex&gt;&lt;/ShapeTextInfo&gt;"/>
  <p:tag name="HTML_SHAPEINFO" val="&lt;ThreeDShapeInfo&gt;&lt;uuid val=&quot;&quot;/&gt;&lt;isInvalidForFieldText val=&quot;0&quot;/&gt;&lt;Image&gt;&lt;filename val=&quot;C:\Users\Matt\AppData\Local\Temp\PR\data\asimages\{FF9A1153-A5F3-4C91-ABBA-50418D564595}_12.png&quot;/&gt;&lt;left val=&quot;28&quot;/&gt;&lt;top val=&quot;21&quot;/&gt;&lt;width val=&quot;692&quot;/&gt;&lt;height val=&quot;62&quot;/&gt;&lt;hasText val=&quot;1&quot;/&gt;&lt;/Image&gt;&lt;/ThreeDShapeInfo&gt;"/>
</p:tagLst>
</file>

<file path=ppt/tags/tag1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7&quot;/&gt;&lt;lineCharCount val=&quot;51&quot;/&gt;&lt;lineCharCount val=&quot;54&quot;/&gt;&lt;lineCharCount val=&quot;18&quot;/&gt;&lt;lineCharCount val=&quot;1&quot;/&gt;&lt;lineCharCount val=&quot;11&quot;/&gt;&lt;lineCharCount val=&quot;52&quot;/&gt;&lt;lineCharCount val=&quot;47&quot;/&gt;&lt;lineCharCount val=&quot;9&quot;/&gt;&lt;lineCharCount val=&quot;1&quot;/&gt;&lt;lineCharCount val=&quot;9&quot;/&gt;&lt;lineCharCount val=&quot;47&quot;/&gt;&lt;lineCharCount val=&quot;7&quot;/&gt;&lt;lineCharCount val=&quot;54&quot;/&gt;&lt;lineCharCount val=&quot;9&quot;/&gt;&lt;lineCharCount val=&quot;46&quot;/&gt;&lt;lineCharCount val=&quot;43&quot;/&gt;&lt;lineCharCount val=&quot;7&quot;/&gt;&lt;/TableIndex&gt;&lt;/ShapeTextInfo&gt;"/>
  <p:tag name="HTML_SHAPEINFO" val="&lt;TextEffect&gt;&lt;Image&gt;&lt;filename val=&quot;C:\Users\Matt\AppData\Local\Temp\PR\data\asimages\{E9DD1D06-A858-45FD-81B7-D3A972C3E3D8}_1.png_crop.png&quot;/&gt;&lt;left val=&quot;43&quot;/&gt;&lt;top val=&quot;90&quot;/&gt;&lt;width val=&quot;430&quot;/&gt;&lt;height val=&quot;16&quot;/&gt;&lt;hasText val=&quot;1&quot;/&gt;&lt;paraId val=&quot;1&quot;/&gt;&lt;/Image&gt;&lt;Image&gt;&lt;filename val=&quot;C:\Users\Matt\AppData\Local\Temp\PR\data\asimages\{CE8F211F-E801-4134-AD5C-257B46090C3E}_1.png_crop.png&quot;/&gt;&lt;left val=&quot;43&quot;/&gt;&lt;top val=&quot;115&quot;/&gt;&lt;width val=&quot;443&quot;/&gt;&lt;height val=&quot;37&quot;/&gt;&lt;hasText val=&quot;1&quot;/&gt;&lt;paraId val=&quot;2&quot;/&gt;&lt;/Image&gt;&lt;Image&gt;&lt;filename val=&quot;C:\Users\Matt\AppData\Local\Temp\PR\data\asimages\{A54DA56A-2408-4457-9DB1-CDA6F9058941}_1.png_crop.png&quot;/&gt;&lt;left val=&quot;504&quot;/&gt;&lt;top val=&quot;486&quot;/&gt;&lt;width val=&quot;0&quot;/&gt;&lt;height val=&quot;0&quot;/&gt;&lt;hasText val=&quot;1&quot;/&gt;&lt;paraId val=&quot;3&quot;/&gt;&lt;/Image&gt;&lt;Image&gt;&lt;filename val=&quot;C:\Users\Matt\AppData\Local\Temp\PR\data\asimages\{A35012C4-43AE-4D39-ADAA-C75CD311F528}_1.png_crop.png&quot;/&gt;&lt;left val=&quot;80&quot;/&gt;&lt;top val=&quot;187&quot;/&gt;&lt;width val=&quot;94&quot;/&gt;&lt;height val=&quot;16&quot;/&gt;&lt;hasText val=&quot;1&quot;/&gt;&lt;paraId val=&quot;4&quot;/&gt;&lt;/Image&gt;&lt;Image&gt;&lt;filename val=&quot;C:\Users\Matt\AppData\Local\Temp\PR\data\asimages\{E529789D-2C6C-47F9-8C8E-4CB7543346B5}_1.png_crop.png&quot;/&gt;&lt;left val=&quot;115&quot;/&gt;&lt;top val=&quot;211&quot;/&gt;&lt;width val=&quot;372&quot;/&gt;&lt;height val=&quot;51&quot;/&gt;&lt;hasText val=&quot;1&quot;/&gt;&lt;paraId val=&quot;5&quot;/&gt;&lt;/Image&gt;&lt;Image&gt;&lt;filename val=&quot;C:\Users\Matt\AppData\Local\Temp\PR\data\asimages\{E8D57104-6C18-4095-9697-DA686EB34393}_1.png_crop.png&quot;/&gt;&lt;left val=&quot;504&quot;/&gt;&lt;top val=&quot;486&quot;/&gt;&lt;width val=&quot;0&quot;/&gt;&lt;height val=&quot;0&quot;/&gt;&lt;hasText val=&quot;1&quot;/&gt;&lt;paraId val=&quot;6&quot;/&gt;&lt;/Image&gt;&lt;Image&gt;&lt;filename val=&quot;C:\Users\Matt\AppData\Local\Temp\PR\data\asimages\{F78084D7-280B-4B90-A248-7FC2C8C4F54D}_1.png_crop.png&quot;/&gt;&lt;left val=&quot;80&quot;/&gt;&lt;top val=&quot;293&quot;/&gt;&lt;width val=&quot;82&quot;/&gt;&lt;height val=&quot;13&quot;/&gt;&lt;hasText val=&quot;1&quot;/&gt;&lt;paraId val=&quot;7&quot;/&gt;&lt;/Image&gt;&lt;Image&gt;&lt;filename val=&quot;C:\Users\Matt\AppData\Local\Temp\PR\data\asimages\{77E37574-F01D-4AE1-B9BA-65F1689DC216}_1.png_crop.png&quot;/&gt;&lt;left val=&quot;115&quot;/&gt;&lt;top val=&quot;317&quot;/&gt;&lt;width val=&quot;379&quot;/&gt;&lt;height val=&quot;33&quot;/&gt;&lt;hasText val=&quot;1&quot;/&gt;&lt;paraId val=&quot;8&quot;/&gt;&lt;/Image&gt;&lt;Image&gt;&lt;filename val=&quot;C:\Users\Matt\AppData\Local\Temp\PR\data\asimages\{E5DBC399-09A5-4280-8FBD-89C41E85094D}_1.png_crop.png&quot;/&gt;&lt;left val=&quot;115&quot;/&gt;&lt;top val=&quot;358&quot;/&gt;&lt;width val=&quot;370&quot;/&gt;&lt;height val=&quot;30&quot;/&gt;&lt;hasText val=&quot;1&quot;/&gt;&lt;paraId val=&quot;9&quot;/&gt;&lt;/Image&gt;&lt;Image&gt;&lt;filename val=&quot;C:\Users\Matt\AppData\Local\Temp\PR\data\asimages\{58034A13-C9CD-4FF3-BA78-425F3E189316}_1.png_crop.png&quot;/&gt;&lt;left val=&quot;115&quot;/&gt;&lt;top val=&quot;399&quot;/&gt;&lt;width val=&quot;337&quot;/&gt;&lt;height val=&quot;51&quot;/&gt;&lt;hasText val=&quot;1&quot;/&gt;&lt;paraId val=&quot;10&quot;/&gt;&lt;/Image&gt;&lt;/TextEffect&gt;"/>
</p:tagLst>
</file>

<file path=ppt/tags/tag144.xml><?xml version="1.0" encoding="utf-8"?>
<p:tagLst xmlns:a="http://schemas.openxmlformats.org/drawingml/2006/main" xmlns:r="http://schemas.openxmlformats.org/officeDocument/2006/relationships" xmlns:p="http://schemas.openxmlformats.org/presentationml/2006/main">
  <p:tag name="PRESENTER_SHAPEINFO" val="&lt;ThreeDShapeInfo&gt;&lt;uuid val=&quot;{A24ED555-4AED-4963-A40B-DF118F5F2864}&quot;/&gt;&lt;isInvalidForFieldText val=&quot;0&quot;/&gt;&lt;Image&gt;&lt;filename val=&quot;C:\Users\Matt\AppData\Local\Temp\PR\data\asimages\{A24ED555-4AED-4963-A40B-DF118F5F2864}_12.png&quot;/&gt;&lt;left val=&quot;500&quot;/&gt;&lt;top val=&quot;122&quot;/&gt;&lt;width val=&quot;208&quot;/&gt;&lt;height val=&quot;209&quot;/&gt;&lt;hasText val=&quot;1&quot;/&gt;&lt;/Image&gt;&lt;/ThreeDShapeInfo&gt;"/>
</p:tagLst>
</file>

<file path=ppt/tags/tag145.xml><?xml version="1.0" encoding="utf-8"?>
<p:tagLst xmlns:a="http://schemas.openxmlformats.org/drawingml/2006/main" xmlns:r="http://schemas.openxmlformats.org/officeDocument/2006/relationships" xmlns:p="http://schemas.openxmlformats.org/presentationml/2006/main">
  <p:tag name="PPSNARRATIONPROPS" val="Z:\WHMIS\Audio\Slide 13.mp3"/>
  <p:tag name="PPSNARRATION" val="13,687872912,D:\WHMIS\WHMIS20172018_pptx\Media.ppcx"/>
</p:tagLst>
</file>

<file path=ppt/tags/tag1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4&quot;/&gt;&lt;/TableIndex&gt;&lt;/ShapeTextInfo&gt;"/>
  <p:tag name="HTML_SHAPEINFO" val="&lt;ThreeDShapeInfo&gt;&lt;uuid val=&quot;&quot;/&gt;&lt;isInvalidForFieldText val=&quot;0&quot;/&gt;&lt;Image&gt;&lt;filename val=&quot;C:\Users\Matt\AppData\Local\Temp\PR\data\asimages\{5B028FA9-405B-47E7-BE02-9DE6F4E65099}_13.png&quot;/&gt;&lt;left val=&quot;28&quot;/&gt;&lt;top val=&quot;21&quot;/&gt;&lt;width val=&quot;692&quot;/&gt;&lt;height val=&quot;62&quot;/&gt;&lt;hasText val=&quot;1&quot;/&gt;&lt;/Image&gt;&lt;/ThreeDShapeInfo&gt;"/>
</p:tagLst>
</file>

<file path=ppt/tags/tag1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7&quot;/&gt;&lt;lineCharCount val=&quot;49&quot;/&gt;&lt;lineCharCount val=&quot;8&quot;/&gt;&lt;lineCharCount val=&quot;58&quot;/&gt;&lt;lineCharCount val=&quot;35&quot;/&gt;&lt;lineCharCount val=&quot;1&quot;/&gt;&lt;lineCharCount val=&quot;11&quot;/&gt;&lt;lineCharCount val=&quot;42&quot;/&gt;&lt;lineCharCount val=&quot;46&quot;/&gt;&lt;lineCharCount val=&quot;1&quot;/&gt;&lt;lineCharCount val=&quot;9&quot;/&gt;&lt;lineCharCount val=&quot;51&quot;/&gt;&lt;lineCharCount val=&quot;43&quot;/&gt;&lt;lineCharCount val=&quot;34&quot;/&gt;&lt;lineCharCount val=&quot;45&quot;/&gt;&lt;lineCharCount val=&quot;50&quot;/&gt;&lt;lineCharCount val=&quot;55&quot;/&gt;&lt;lineCharCount val=&quot;8&quot;/&gt;&lt;/TableIndex&gt;&lt;/ShapeTextInfo&gt;"/>
  <p:tag name="HTML_SHAPEINFO" val="&lt;TextEffect&gt;&lt;Image&gt;&lt;filename val=&quot;C:\Users\Matt\AppData\Local\Temp\PR\data\asimages\{C9B8FD9E-901A-47C3-A037-66164A534FC5}_1.png_crop.png&quot;/&gt;&lt;left val=&quot;43&quot;/&gt;&lt;top val=&quot;90&quot;/&gt;&lt;width val=&quot;400&quot;/&gt;&lt;height val=&quot;33&quot;/&gt;&lt;hasText val=&quot;1&quot;/&gt;&lt;paraId val=&quot;1&quot;/&gt;&lt;/Image&gt;&lt;Image&gt;&lt;filename val=&quot;C:\Users\Matt\AppData\Local\Temp\PR\data\asimages\{6DFE88AB-192A-4F04-A43C-DAA34A09BADD}_1.png_crop.png&quot;/&gt;&lt;left val=&quot;43&quot;/&gt;&lt;top val=&quot;136&quot;/&gt;&lt;width val=&quot;438&quot;/&gt;&lt;height val=&quot;34&quot;/&gt;&lt;hasText val=&quot;1&quot;/&gt;&lt;paraId val=&quot;2&quot;/&gt;&lt;/Image&gt;&lt;Image&gt;&lt;filename val=&quot;C:\Users\Matt\AppData\Local\Temp\PR\data\asimages\{D8868033-76A7-48D2-A494-D09801C31779}_1.png_crop.png&quot;/&gt;&lt;left val=&quot;504&quot;/&gt;&lt;top val=&quot;486&quot;/&gt;&lt;width val=&quot;0&quot;/&gt;&lt;height val=&quot;0&quot;/&gt;&lt;hasText val=&quot;1&quot;/&gt;&lt;paraId val=&quot;3&quot;/&gt;&lt;/Image&gt;&lt;Image&gt;&lt;filename val=&quot;C:\Users\Matt\AppData\Local\Temp\PR\data\asimages\{51AB8CC3-3ECD-4C1E-A61D-4F7203904733}_1.png_crop.png&quot;/&gt;&lt;left val=&quot;80&quot;/&gt;&lt;top val=&quot;207&quot;/&gt;&lt;width val=&quot;94&quot;/&gt;&lt;height val=&quot;16&quot;/&gt;&lt;hasText val=&quot;1&quot;/&gt;&lt;paraId val=&quot;4&quot;/&gt;&lt;/Image&gt;&lt;Image&gt;&lt;filename val=&quot;C:\Users\Matt\AppData\Local\Temp\PR\data\asimages\{506D689F-2451-4E64-BB86-0B1CC58355B9}_1.png_crop.png&quot;/&gt;&lt;left val=&quot;115&quot;/&gt;&lt;top val=&quot;231&quot;/&gt;&lt;width val=&quot;342&quot;/&gt;&lt;height val=&quot;32&quot;/&gt;&lt;hasText val=&quot;1&quot;/&gt;&lt;paraId val=&quot;5&quot;/&gt;&lt;/Image&gt;&lt;Image&gt;&lt;filename val=&quot;C:\Users\Matt\AppData\Local\Temp\PR\data\asimages\{864C3909-D996-4BD8-A739-27FF67F7E17B}_1.png_crop.png&quot;/&gt;&lt;left val=&quot;504&quot;/&gt;&lt;top val=&quot;486&quot;/&gt;&lt;width val=&quot;0&quot;/&gt;&lt;height val=&quot;0&quot;/&gt;&lt;hasText val=&quot;1&quot;/&gt;&lt;paraId val=&quot;6&quot;/&gt;&lt;/Image&gt;&lt;Image&gt;&lt;filename val=&quot;C:\Users\Matt\AppData\Local\Temp\PR\data\asimages\{66FF7C6D-28A4-4944-84D3-617CC148E2D9}_1.png_crop.png&quot;/&gt;&lt;left val=&quot;80&quot;/&gt;&lt;top val=&quot;296&quot;/&gt;&lt;width val=&quot;82&quot;/&gt;&lt;height val=&quot;13&quot;/&gt;&lt;hasText val=&quot;1&quot;/&gt;&lt;paraId val=&quot;7&quot;/&gt;&lt;/Image&gt;&lt;Image&gt;&lt;filename val=&quot;C:\Users\Matt\AppData\Local\Temp\PR\data\asimages\{26B79D84-13B3-4690-8005-1FDE27887EA5}_1.png_crop.png&quot;/&gt;&lt;left val=&quot;115&quot;/&gt;&lt;top val=&quot;320&quot;/&gt;&lt;width val=&quot;367&quot;/&gt;&lt;height val=&quot;33&quot;/&gt;&lt;hasText val=&quot;1&quot;/&gt;&lt;paraId val=&quot;8&quot;/&gt;&lt;/Image&gt;&lt;Image&gt;&lt;filename val=&quot;C:\Users\Matt\AppData\Local\Temp\PR\data\asimages\{B77E90C8-412C-4F8D-8E40-97DFA4EA5F27}_1.png_crop.png&quot;/&gt;&lt;left val=&quot;115&quot;/&gt;&lt;top val=&quot;361&quot;/&gt;&lt;width val=&quot;243&quot;/&gt;&lt;height val=&quot;14&quot;/&gt;&lt;hasText val=&quot;1&quot;/&gt;&lt;paraId val=&quot;9&quot;/&gt;&lt;/Image&gt;&lt;Image&gt;&lt;filename val=&quot;C:\Users\Matt\AppData\Local\Temp\PR\data\asimages\{F587C11E-349F-4DF3-846D-F041A0D1BF45}_1.png_crop.png&quot;/&gt;&lt;left val=&quot;115&quot;/&gt;&lt;top val=&quot;383&quot;/&gt;&lt;width val=&quot;378&quot;/&gt;&lt;height val=&quot;67&quot;/&gt;&lt;hasText val=&quot;1&quot;/&gt;&lt;paraId val=&quot;10&quot;/&gt;&lt;/Image&gt;&lt;/TextEffect&gt;"/>
</p:tagLst>
</file>

<file path=ppt/tags/tag148.xml><?xml version="1.0" encoding="utf-8"?>
<p:tagLst xmlns:a="http://schemas.openxmlformats.org/drawingml/2006/main" xmlns:r="http://schemas.openxmlformats.org/officeDocument/2006/relationships" xmlns:p="http://schemas.openxmlformats.org/presentationml/2006/main">
  <p:tag name="PRESENTER_SHAPEINFO" val="&lt;ThreeDShapeInfo&gt;&lt;uuid val=&quot;{1C304720-801D-4700-83F1-7EE79135595B}&quot;/&gt;&lt;isInvalidForFieldText val=&quot;0&quot;/&gt;&lt;Image&gt;&lt;filename val=&quot;C:\Users\Matt\AppData\Local\Temp\PR\data\asimages\{1C304720-801D-4700-83F1-7EE79135595B}_13.png&quot;/&gt;&lt;left val=&quot;500&quot;/&gt;&lt;top val=&quot;110&quot;/&gt;&lt;width val=&quot;219&quot;/&gt;&lt;height val=&quot;219&quot;/&gt;&lt;hasText val=&quot;1&quot;/&gt;&lt;/Image&gt;&lt;/ThreeDShapeInfo&gt;"/>
</p:tagLst>
</file>

<file path=ppt/tags/tag149.xml><?xml version="1.0" encoding="utf-8"?>
<p:tagLst xmlns:a="http://schemas.openxmlformats.org/drawingml/2006/main" xmlns:r="http://schemas.openxmlformats.org/officeDocument/2006/relationships" xmlns:p="http://schemas.openxmlformats.org/presentationml/2006/main">
  <p:tag name="PPSNARRATIONPROPS" val="Z:\WHMIS\Audio\Slide 14.mp3"/>
  <p:tag name="PPSNARRATION" val="14,687872912,D:\WHMIS\WHMIS20172018_pptx\Media.ppcx"/>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8&quot;/&gt;&lt;/TableIndex&gt;&lt;/ShapeTextInfo&gt;"/>
  <p:tag name="HTML_SHAPEINFO" val="&lt;ThreeDShapeInfo&gt;&lt;uuid val=&quot;&quot;/&gt;&lt;isInvalidForFieldText val=&quot;0&quot;/&gt;&lt;Image&gt;&lt;filename val=&quot;C:\Users\Matt\AppData\Local\Temp\PR\data\asimages\{7CF1824C-E743-40F4-9106-E386ED235284}_14.png&quot;/&gt;&lt;left val=&quot;28&quot;/&gt;&lt;top val=&quot;21&quot;/&gt;&lt;width val=&quot;692&quot;/&gt;&lt;height val=&quot;62&quot;/&gt;&lt;hasText val=&quot;1&quot;/&gt;&lt;/Image&gt;&lt;/ThreeDShapeInfo&gt;"/>
</p:tagLst>
</file>

<file path=ppt/tags/tag1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2&quot;/&gt;&lt;lineCharCount val=&quot;48&quot;/&gt;&lt;lineCharCount val=&quot;22&quot;/&gt;&lt;lineCharCount val=&quot;1&quot;/&gt;&lt;lineCharCount val=&quot;11&quot;/&gt;&lt;lineCharCount val=&quot;37&quot;/&gt;&lt;lineCharCount val=&quot;18&quot;/&gt;&lt;lineCharCount val=&quot;1&quot;/&gt;&lt;lineCharCount val=&quot;9&quot;/&gt;&lt;lineCharCount val=&quot;40&quot;/&gt;&lt;lineCharCount val=&quot;38&quot;/&gt;&lt;lineCharCount val=&quot;26&quot;/&gt;&lt;lineCharCount val=&quot;21&quot;/&gt;&lt;/TableIndex&gt;&lt;/ShapeTextInfo&gt;"/>
  <p:tag name="HTML_SHAPEINFO" val="&lt;TextEffect&gt;&lt;Image&gt;&lt;filename val=&quot;C:\Users\Matt\AppData\Local\Temp\PR\data\asimages\{2B8F6B4A-8D68-4084-8625-D8DFE848F512}_1.png_crop.png&quot;/&gt;&lt;left val=&quot;43&quot;/&gt;&lt;top val=&quot;93&quot;/&gt;&lt;width val=&quot;400&quot;/&gt;&lt;height val=&quot;41&quot;/&gt;&lt;hasText val=&quot;1&quot;/&gt;&lt;paraId val=&quot;1&quot;/&gt;&lt;/Image&gt;&lt;Image&gt;&lt;filename val=&quot;C:\Users\Matt\AppData\Local\Temp\PR\data\asimages\{19E16EFC-D78B-4118-8041-6A06C1969C9C}_1.png_crop.png&quot;/&gt;&lt;left val=&quot;504&quot;/&gt;&lt;top val=&quot;486&quot;/&gt;&lt;width val=&quot;0&quot;/&gt;&lt;height val=&quot;0&quot;/&gt;&lt;hasText val=&quot;1&quot;/&gt;&lt;paraId val=&quot;2&quot;/&gt;&lt;/Image&gt;&lt;Image&gt;&lt;filename val=&quot;C:\Users\Matt\AppData\Local\Temp\PR\data\asimages\{EEB218E5-9CD9-490E-AB03-B24DA1C27859}_1.png_crop.png&quot;/&gt;&lt;left val=&quot;80&quot;/&gt;&lt;top val=&quot;175&quot;/&gt;&lt;width val=&quot;97&quot;/&gt;&lt;height val=&quot;16&quot;/&gt;&lt;hasText val=&quot;1&quot;/&gt;&lt;paraId val=&quot;3&quot;/&gt;&lt;/Image&gt;&lt;Image&gt;&lt;filename val=&quot;C:\Users\Matt\AppData\Local\Temp\PR\data\asimages\{17D28571-D99B-46B4-8224-1432F2F40BCF}_1.png_crop.png&quot;/&gt;&lt;left val=&quot;116&quot;/&gt;&lt;top val=&quot;202&quot;/&gt;&lt;width val=&quot;288&quot;/&gt;&lt;height val=&quot;37&quot;/&gt;&lt;hasText val=&quot;1&quot;/&gt;&lt;paraId val=&quot;4&quot;/&gt;&lt;/Image&gt;&lt;Image&gt;&lt;filename val=&quot;C:\Users\Matt\AppData\Local\Temp\PR\data\asimages\{F7719DCE-E43B-41B1-B3EB-48040C936B83}_1.png_crop.png&quot;/&gt;&lt;left val=&quot;504&quot;/&gt;&lt;top val=&quot;486&quot;/&gt;&lt;width val=&quot;0&quot;/&gt;&lt;height val=&quot;0&quot;/&gt;&lt;hasText val=&quot;1&quot;/&gt;&lt;paraId val=&quot;5&quot;/&gt;&lt;/Image&gt;&lt;Image&gt;&lt;filename val=&quot;C:\Users\Matt\AppData\Local\Temp\PR\data\asimages\{B470043F-2602-498F-B867-3FB4D70B8926}_1.png_crop.png&quot;/&gt;&lt;left val=&quot;80&quot;/&gt;&lt;top val=&quot;278&quot;/&gt;&lt;width val=&quot;83&quot;/&gt;&lt;height val=&quot;13&quot;/&gt;&lt;hasText val=&quot;1&quot;/&gt;&lt;paraId val=&quot;6&quot;/&gt;&lt;/Image&gt;&lt;Image&gt;&lt;filename val=&quot;C:\Users\Matt\AppData\Local\Temp\PR\data\asimages\{3372315C-85A6-47D8-851C-EC8D74BB1C28}_1.png_crop.png&quot;/&gt;&lt;left val=&quot;116&quot;/&gt;&lt;top val=&quot;305&quot;/&gt;&lt;width val=&quot;329&quot;/&gt;&lt;height val=&quot;37&quot;/&gt;&lt;hasText val=&quot;1&quot;/&gt;&lt;paraId val=&quot;7&quot;/&gt;&lt;/Image&gt;&lt;Image&gt;&lt;filename val=&quot;C:\Users\Matt\AppData\Local\Temp\PR\data\asimages\{087CFBBA-3435-43F8-9DDD-10D1C1A4D4DF}_1.png_crop.png&quot;/&gt;&lt;left val=&quot;116&quot;/&gt;&lt;top val=&quot;353&quot;/&gt;&lt;width val=&quot;205&quot;/&gt;&lt;height val=&quot;15&quot;/&gt;&lt;hasText val=&quot;1&quot;/&gt;&lt;paraId val=&quot;8&quot;/&gt;&lt;/Image&gt;&lt;Image&gt;&lt;filename val=&quot;C:\Users\Matt\AppData\Local\Temp\PR\data\asimages\{6D6CB246-6DD3-4089-87E6-828B7DAF051D}_1.png_crop.png&quot;/&gt;&lt;left val=&quot;116&quot;/&gt;&lt;top val=&quot;379&quot;/&gt;&lt;width val=&quot;182&quot;/&gt;&lt;height val=&quot;15&quot;/&gt;&lt;hasText val=&quot;1&quot;/&gt;&lt;paraId val=&quot;9&quot;/&gt;&lt;/Image&gt;&lt;/TextEffect&gt;"/>
</p:tagLst>
</file>

<file path=ppt/tags/tag152.xml><?xml version="1.0" encoding="utf-8"?>
<p:tagLst xmlns:a="http://schemas.openxmlformats.org/drawingml/2006/main" xmlns:r="http://schemas.openxmlformats.org/officeDocument/2006/relationships" xmlns:p="http://schemas.openxmlformats.org/presentationml/2006/main">
  <p:tag name="PRESENTER_SHAPEINFO" val="&lt;ThreeDShapeInfo&gt;&lt;uuid val=&quot;{FD3F8573-E541-4270-91D4-1B2D62623FA9}&quot;/&gt;&lt;isInvalidForFieldText val=&quot;0&quot;/&gt;&lt;Image&gt;&lt;filename val=&quot;C:\Users\Matt\AppData\Local\Temp\PR\data\asimages\{FD3F8573-E541-4270-91D4-1B2D62623FA9}_14.png&quot;/&gt;&lt;left val=&quot;456&quot;/&gt;&lt;top val=&quot;86&quot;/&gt;&lt;width val=&quot;253&quot;/&gt;&lt;height val=&quot;244&quot;/&gt;&lt;hasText val=&quot;1&quot;/&gt;&lt;/Image&gt;&lt;/ThreeDShapeInfo&gt;"/>
</p:tagLst>
</file>

<file path=ppt/tags/tag153.xml><?xml version="1.0" encoding="utf-8"?>
<p:tagLst xmlns:a="http://schemas.openxmlformats.org/drawingml/2006/main" xmlns:r="http://schemas.openxmlformats.org/officeDocument/2006/relationships" xmlns:p="http://schemas.openxmlformats.org/presentationml/2006/main">
  <p:tag name="PPSNARRATIONPROPS" val="Z:\WHMIS\Audio\Slide 15.mp3"/>
  <p:tag name="PPSNARRATION" val="15,687872912,D:\WHMIS\WHMIS20172018_pptx\Media.ppcx"/>
</p:tagLst>
</file>

<file path=ppt/tags/tag1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9&quot;/&gt;&lt;/TableIndex&gt;&lt;/ShapeTextInfo&gt;"/>
  <p:tag name="HTML_SHAPEINFO" val="&lt;ThreeDShapeInfo&gt;&lt;uuid val=&quot;&quot;/&gt;&lt;isInvalidForFieldText val=&quot;0&quot;/&gt;&lt;Image&gt;&lt;filename val=&quot;C:\Users\Matt\AppData\Local\Temp\PR\data\asimages\{44996D18-0EFD-4D56-94F5-4473CCF243D9}_15.png&quot;/&gt;&lt;left val=&quot;28&quot;/&gt;&lt;top val=&quot;21&quot;/&gt;&lt;width val=&quot;692&quot;/&gt;&lt;height val=&quot;62&quot;/&gt;&lt;hasText val=&quot;1&quot;/&gt;&lt;/Image&gt;&lt;/ThreeDShapeInfo&gt;"/>
</p:tagLst>
</file>

<file path=ppt/tags/tag1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4&quot;/&gt;&lt;lineCharCount val=&quot;48&quot;/&gt;&lt;lineCharCount val=&quot;54&quot;/&gt;&lt;lineCharCount val=&quot;1&quot;/&gt;&lt;lineCharCount val=&quot;11&quot;/&gt;&lt;lineCharCount val=&quot;50&quot;/&gt;&lt;lineCharCount val=&quot;1&quot;/&gt;&lt;lineCharCount val=&quot;9&quot;/&gt;&lt;lineCharCount val=&quot;41&quot;/&gt;&lt;lineCharCount val=&quot;41&quot;/&gt;&lt;lineCharCount val=&quot;47&quot;/&gt;&lt;lineCharCount val=&quot;40&quot;/&gt;&lt;lineCharCount val=&quot;24&quot;/&gt;&lt;lineCharCount val=&quot;51&quot;/&gt;&lt;lineCharCount val=&quot;28&quot;/&gt;&lt;/TableIndex&gt;&lt;/ShapeTextInfo&gt;"/>
  <p:tag name="HTML_SHAPEINFO" val="&lt;TextEffect&gt;&lt;Image&gt;&lt;filename val=&quot;C:\Users\Matt\AppData\Local\Temp\PR\data\asimages\{ACC199AD-F027-4589-A1FF-19D84A6C6E91}_1.png_crop.png&quot;/&gt;&lt;left val=&quot;43&quot;/&gt;&lt;top val=&quot;93&quot;/&gt;&lt;width val=&quot;435&quot;/&gt;&lt;height val=&quot;41&quot;/&gt;&lt;hasText val=&quot;1&quot;/&gt;&lt;paraId val=&quot;1&quot;/&gt;&lt;/Image&gt;&lt;Image&gt;&lt;filename val=&quot;C:\Users\Matt\AppData\Local\Temp\PR\data\asimages\{2E571E3E-6196-4FC2-81F9-1483E922C785}_1.png_crop.png&quot;/&gt;&lt;left val=&quot;504&quot;/&gt;&lt;top val=&quot;486&quot;/&gt;&lt;width val=&quot;0&quot;/&gt;&lt;height val=&quot;0&quot;/&gt;&lt;hasText val=&quot;1&quot;/&gt;&lt;paraId val=&quot;2&quot;/&gt;&lt;/Image&gt;&lt;Image&gt;&lt;filename val=&quot;C:\Users\Matt\AppData\Local\Temp\PR\data\asimages\{39FF1AD6-BE96-477D-BEE6-1A5EA83BA5F6}_1.png_crop.png&quot;/&gt;&lt;left val=&quot;80&quot;/&gt;&lt;top val=&quot;175&quot;/&gt;&lt;width val=&quot;97&quot;/&gt;&lt;height val=&quot;16&quot;/&gt;&lt;hasText val=&quot;1&quot;/&gt;&lt;paraId val=&quot;3&quot;/&gt;&lt;/Image&gt;&lt;Image&gt;&lt;filename val=&quot;C:\Users\Matt\AppData\Local\Temp\PR\data\asimages\{674A4A10-CBAC-4A9D-9846-594A7986A2D8}_1.png_crop.png&quot;/&gt;&lt;left val=&quot;115&quot;/&gt;&lt;top val=&quot;202&quot;/&gt;&lt;width val=&quot;378&quot;/&gt;&lt;height val=&quot;15&quot;/&gt;&lt;hasText val=&quot;1&quot;/&gt;&lt;paraId val=&quot;4&quot;/&gt;&lt;/Image&gt;&lt;Image&gt;&lt;filename val=&quot;C:\Users\Matt\AppData\Local\Temp\PR\data\asimages\{C9148124-21FA-4CF2-8198-0B09C4CCE4FB}_1.png_crop.png&quot;/&gt;&lt;left val=&quot;504&quot;/&gt;&lt;top val=&quot;486&quot;/&gt;&lt;width val=&quot;0&quot;/&gt;&lt;height val=&quot;0&quot;/&gt;&lt;hasText val=&quot;1&quot;/&gt;&lt;paraId val=&quot;5&quot;/&gt;&lt;/Image&gt;&lt;Image&gt;&lt;filename val=&quot;C:\Users\Matt\AppData\Local\Temp\PR\data\asimages\{A9A06347-B141-4D2F-AFFF-E8BFB033300D}_1.png_crop.png&quot;/&gt;&lt;left val=&quot;80&quot;/&gt;&lt;top val=&quot;256&quot;/&gt;&lt;width val=&quot;83&quot;/&gt;&lt;height val=&quot;13&quot;/&gt;&lt;hasText val=&quot;1&quot;/&gt;&lt;paraId val=&quot;6&quot;/&gt;&lt;/Image&gt;&lt;Image&gt;&lt;filename val=&quot;C:\Users\Matt\AppData\Local\Temp\PR\data\asimages\{62B18F88-5FC6-415D-AC0C-D339572A9DBC}_1.png_crop.png&quot;/&gt;&lt;left val=&quot;116&quot;/&gt;&lt;top val=&quot;284&quot;/&gt;&lt;width val=&quot;308&quot;/&gt;&lt;height val=&quot;15&quot;/&gt;&lt;hasText val=&quot;1&quot;/&gt;&lt;paraId val=&quot;7&quot;/&gt;&lt;/Image&gt;&lt;Image&gt;&lt;filename val=&quot;C:\Users\Matt\AppData\Local\Temp\PR\data\asimages\{7F230C84-1DE7-448B-95F1-95CB94855948}_1.png_crop.png&quot;/&gt;&lt;left val=&quot;116&quot;/&gt;&lt;top val=&quot;310&quot;/&gt;&lt;width val=&quot;360&quot;/&gt;&lt;height val=&quot;79&quot;/&gt;&lt;hasText val=&quot;1&quot;/&gt;&lt;paraId val=&quot;8&quot;/&gt;&lt;/Image&gt;&lt;Image&gt;&lt;filename val=&quot;C:\Users\Matt\AppData\Local\Temp\PR\data\asimages\{C7086DD8-1D91-4E4C-A1A5-4FFEEC34542E}_1.png_crop.png&quot;/&gt;&lt;left val=&quot;116&quot;/&gt;&lt;top val=&quot;400&quot;/&gt;&lt;width val=&quot;373&quot;/&gt;&lt;height val=&quot;37&quot;/&gt;&lt;hasText val=&quot;1&quot;/&gt;&lt;paraId val=&quot;9&quot;/&gt;&lt;/Image&gt;&lt;/TextEffect&gt;"/>
</p:tagLst>
</file>

<file path=ppt/tags/tag156.xml><?xml version="1.0" encoding="utf-8"?>
<p:tagLst xmlns:a="http://schemas.openxmlformats.org/drawingml/2006/main" xmlns:r="http://schemas.openxmlformats.org/officeDocument/2006/relationships" xmlns:p="http://schemas.openxmlformats.org/presentationml/2006/main">
  <p:tag name="PRESENTER_SHAPEINFO" val="&lt;ThreeDShapeInfo&gt;&lt;uuid val=&quot;{6A1BEBB6-8B27-411B-937C-24EA10A2CDA0}&quot;/&gt;&lt;isInvalidForFieldText val=&quot;0&quot;/&gt;&lt;Image&gt;&lt;filename val=&quot;C:\Users\Matt\AppData\Local\Temp\PR\data\asimages\{6A1BEBB6-8B27-411B-937C-24EA10A2CDA0}_15.png&quot;/&gt;&lt;left val=&quot;488&quot;/&gt;&lt;top val=&quot;98&quot;/&gt;&lt;width val=&quot;220&quot;/&gt;&lt;height val=&quot;219&quot;/&gt;&lt;hasText val=&quot;1&quot;/&gt;&lt;/Image&gt;&lt;/ThreeDShapeInfo&gt;"/>
</p:tagLst>
</file>

<file path=ppt/tags/tag157.xml><?xml version="1.0" encoding="utf-8"?>
<p:tagLst xmlns:a="http://schemas.openxmlformats.org/drawingml/2006/main" xmlns:r="http://schemas.openxmlformats.org/officeDocument/2006/relationships" xmlns:p="http://schemas.openxmlformats.org/presentationml/2006/main">
  <p:tag name="PPSNARRATIONPROPS" val="Z:\WHMIS\Audio\Slide 16.mp3"/>
  <p:tag name="PPSNARRATION" val="16,687872912,D:\WHMIS\WHMIS20172018_pptx\Media.ppcx"/>
</p:tagLst>
</file>

<file path=ppt/tags/tag1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2&quot;/&gt;&lt;/TableIndex&gt;&lt;/ShapeTextInfo&gt;"/>
  <p:tag name="HTML_SHAPEINFO" val="&lt;ThreeDShapeInfo&gt;&lt;uuid val=&quot;&quot;/&gt;&lt;isInvalidForFieldText val=&quot;0&quot;/&gt;&lt;Image&gt;&lt;filename val=&quot;C:\Users\Matt\AppData\Local\Temp\PR\data\asimages\{3FACAE32-49D0-42F6-A6AF-EFE97F6E9F99}_16.png&quot;/&gt;&lt;left val=&quot;43&quot;/&gt;&lt;top val=&quot;34&quot;/&gt;&lt;width val=&quot;442&quot;/&gt;&lt;height val=&quot;59&quot;/&gt;&lt;hasText val=&quot;1&quot;/&gt;&lt;/Image&gt;&lt;/ThreeDShapeInfo&gt;"/>
</p:tagLst>
</file>

<file path=ppt/tags/tag1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3&quot;/&gt;&lt;lineCharCount val=&quot;62&quot;/&gt;&lt;lineCharCount val=&quot;57&quot;/&gt;&lt;lineCharCount val=&quot;53&quot;/&gt;&lt;lineCharCount val=&quot;13&quot;/&gt;&lt;lineCharCount val=&quot;1&quot;/&gt;&lt;lineCharCount val=&quot;47&quot;/&gt;&lt;lineCharCount val=&quot;34&quot;/&gt;&lt;lineCharCount val=&quot;16&quot;/&gt;&lt;lineCharCount val=&quot;17&quot;/&gt;&lt;lineCharCount val=&quot;30&quot;/&gt;&lt;lineCharCount val=&quot;38&quot;/&gt;&lt;lineCharCount val=&quot;50&quot;/&gt;&lt;lineCharCount val=&quot;12&quot;/&gt;&lt;/TableIndex&gt;&lt;/ShapeTextInfo&gt;"/>
  <p:tag name="HTML_SHAPEINFO" val="&lt;TextEffect&gt;&lt;Image&gt;&lt;filename val=&quot;C:\Users\Matt\AppData\Local\Temp\PR\data\asimages\{F727B0D1-FA66-46AB-ABF3-FF8CF99C5E13}_1.png_crop.png&quot;/&gt;&lt;left val=&quot;55&quot;/&gt;&lt;top val=&quot;104&quot;/&gt;&lt;width val=&quot;408&quot;/&gt;&lt;height val=&quot;69&quot;/&gt;&lt;hasText val=&quot;1&quot;/&gt;&lt;paraId val=&quot;1&quot;/&gt;&lt;/Image&gt;&lt;Image&gt;&lt;filename val=&quot;C:\Users\Matt\AppData\Local\Temp\PR\data\asimages\{0CEA4F79-98B0-4A0B-AC38-1F7EBD9D9744}_1.png_crop.png&quot;/&gt;&lt;left val=&quot;480&quot;/&gt;&lt;top val=&quot;390&quot;/&gt;&lt;width val=&quot;0&quot;/&gt;&lt;height val=&quot;0&quot;/&gt;&lt;hasText val=&quot;1&quot;/&gt;&lt;paraId val=&quot;2&quot;/&gt;&lt;/Image&gt;&lt;Image&gt;&lt;filename val=&quot;C:\Users\Matt\AppData\Local\Temp\PR\data\asimages\{BF1777EE-9709-43FD-8139-E4061F9C1D58}_1.png_crop.png&quot;/&gt;&lt;left val=&quot;55&quot;/&gt;&lt;top val=&quot;208&quot;/&gt;&lt;width val=&quot;341&quot;/&gt;&lt;height val=&quot;13&quot;/&gt;&lt;hasText val=&quot;1&quot;/&gt;&lt;paraId val=&quot;3&quot;/&gt;&lt;/Image&gt;&lt;Image&gt;&lt;filename val=&quot;C:\Users\Matt\AppData\Local\Temp\PR\data\asimages\{3A8ECB44-973F-439C-B803-A22FE4D88274}_1.png_crop.png&quot;/&gt;&lt;left val=&quot;55&quot;/&gt;&lt;top val=&quot;231&quot;/&gt;&lt;width val=&quot;258&quot;/&gt;&lt;height val=&quot;14&quot;/&gt;&lt;hasText val=&quot;1&quot;/&gt;&lt;paraId val=&quot;4&quot;/&gt;&lt;/Image&gt;&lt;Image&gt;&lt;filename val=&quot;C:\Users\Matt\AppData\Local\Temp\PR\data\asimages\{10ACF0AF-4CB2-4DE5-B420-2F8057E8614E}_1.png_crop.png&quot;/&gt;&lt;left val=&quot;91&quot;/&gt;&lt;top val=&quot;253&quot;/&gt;&lt;width val=&quot;126&quot;/&gt;&lt;height val=&quot;13&quot;/&gt;&lt;hasText val=&quot;1&quot;/&gt;&lt;paraId val=&quot;5&quot;/&gt;&lt;/Image&gt;&lt;Image&gt;&lt;filename val=&quot;C:\Users\Matt\AppData\Local\Temp\PR\data\asimages\{89BE194F-3E57-48AC-BD32-F213CC4F3D47}_1.png_crop.png&quot;/&gt;&lt;left val=&quot;91&quot;/&gt;&lt;top val=&quot;277&quot;/&gt;&lt;width val=&quot;141&quot;/&gt;&lt;height val=&quot;13&quot;/&gt;&lt;hasText val=&quot;1&quot;/&gt;&lt;paraId val=&quot;6&quot;/&gt;&lt;/Image&gt;&lt;Image&gt;&lt;filename val=&quot;C:\Users\Matt\AppData\Local\Temp\PR\data\asimages\{6BA6ABE5-954F-4976-BEF5-9589AD765564}_1.png_crop.png&quot;/&gt;&lt;left val=&quot;55&quot;/&gt;&lt;top val=&quot;300&quot;/&gt;&lt;width val=&quot;217&quot;/&gt;&lt;height val=&quot;11&quot;/&gt;&lt;hasText val=&quot;1&quot;/&gt;&lt;paraId val=&quot;7&quot;/&gt;&lt;/Image&gt;&lt;Image&gt;&lt;filename val=&quot;C:\Users\Matt\AppData\Local\Temp\PR\data\asimages\{1EB50E2D-FDC5-4681-82DA-5E7FF2D98B8B}_1.png_crop.png&quot;/&gt;&lt;left val=&quot;91&quot;/&gt;&lt;top val=&quot;324&quot;/&gt;&lt;width val=&quot;275&quot;/&gt;&lt;height val=&quot;13&quot;/&gt;&lt;hasText val=&quot;1&quot;/&gt;&lt;paraId val=&quot;8&quot;/&gt;&lt;/Image&gt;&lt;Image&gt;&lt;filename val=&quot;C:\Users\Matt\AppData\Local\Temp\PR\data\asimages\{C3A0876C-700D-4704-B0D4-79A091FDE25F}_1.png_crop.png&quot;/&gt;&lt;left val=&quot;91&quot;/&gt;&lt;top val=&quot;346&quot;/&gt;&lt;width val=&quot;360&quot;/&gt;&lt;height val=&quot;30&quot;/&gt;&lt;hasText val=&quot;1&quot;/&gt;&lt;paraId val=&quot;9&quot;/&gt;&lt;/Image&gt;&lt;/TextEffect&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5&quot;/&gt;&lt;/TableIndex&gt;&lt;/ShapeTextInfo&gt;"/>
</p:tagLst>
</file>

<file path=ppt/tags/tag160.xml><?xml version="1.0" encoding="utf-8"?>
<p:tagLst xmlns:a="http://schemas.openxmlformats.org/drawingml/2006/main" xmlns:r="http://schemas.openxmlformats.org/officeDocument/2006/relationships" xmlns:p="http://schemas.openxmlformats.org/presentationml/2006/main">
  <p:tag name="PPSNARRATIONPROPS" val="Z:\WHMIS\Audio\Slide 17.mp3"/>
  <p:tag name="PPSNARRATION" val="17,687872912,D:\WHMIS\WHMIS20172018_pptx\Media.ppcx"/>
</p:tagLst>
</file>

<file path=ppt/tags/tag1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5&quot;/&gt;&lt;/TableIndex&gt;&lt;/ShapeTextInfo&gt;"/>
  <p:tag name="HTML_SHAPEINFO" val="&lt;ThreeDShapeInfo&gt;&lt;uuid val=&quot;&quot;/&gt;&lt;isInvalidForFieldText val=&quot;0&quot;/&gt;&lt;Image&gt;&lt;filename val=&quot;C:\Users\Matt\AppData\Local\Temp\PR\data\asimages\{79F21A75-DA9F-488F-87CC-408E38823FF7}_17.png&quot;/&gt;&lt;left val=&quot;37&quot;/&gt;&lt;top val=&quot;34&quot;/&gt;&lt;width val=&quot;442&quot;/&gt;&lt;height val=&quot;59&quot;/&gt;&lt;hasText val=&quot;1&quot;/&gt;&lt;/Image&gt;&lt;/ThreeDShapeInfo&gt;"/>
</p:tagLst>
</file>

<file path=ppt/tags/tag1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3&quot;/&gt;&lt;lineCharCount val=&quot;42&quot;/&gt;&lt;lineCharCount val=&quot;43&quot;/&gt;&lt;lineCharCount val=&quot;38&quot;/&gt;&lt;lineCharCount val=&quot;1&quot;/&gt;&lt;lineCharCount val=&quot;41&quot;/&gt;&lt;lineCharCount val=&quot;37&quot;/&gt;&lt;lineCharCount val=&quot;8&quot;/&gt;&lt;lineCharCount val=&quot;39&quot;/&gt;&lt;lineCharCount val=&quot;31&quot;/&gt;&lt;lineCharCount val=&quot;39&quot;/&gt;&lt;lineCharCount val=&quot;43&quot;/&gt;&lt;lineCharCount val=&quot;42&quot;/&gt;&lt;lineCharCount val=&quot;11&quot;/&gt;&lt;/TableIndex&gt;&lt;/ShapeTextInfo&gt;"/>
  <p:tag name="HTML_SHAPEINFO" val="&lt;TextEffect&gt;&lt;Image&gt;&lt;filename val=&quot;C:\Users\Matt\AppData\Local\Temp\PR\data\asimages\{45CBD74B-A295-4BF6-8F6C-3B1F26AC5DC6}_1.png_crop.png&quot;/&gt;&lt;left val=&quot;55&quot;/&gt;&lt;top val=&quot;104&quot;/&gt;&lt;width val=&quot;277&quot;/&gt;&lt;height val=&quot;52&quot;/&gt;&lt;hasText val=&quot;1&quot;/&gt;&lt;paraId val=&quot;1&quot;/&gt;&lt;/Image&gt;&lt;Image&gt;&lt;filename val=&quot;C:\Users\Matt\AppData\Local\Temp\PR\data\asimages\{ACA36CAD-FBD4-4FEC-B711-18540FB1DFFB}_1.png_crop.png&quot;/&gt;&lt;left val=&quot;354&quot;/&gt;&lt;top val=&quot;390&quot;/&gt;&lt;width val=&quot;0&quot;/&gt;&lt;height val=&quot;0&quot;/&gt;&lt;hasText val=&quot;1&quot;/&gt;&lt;paraId val=&quot;2&quot;/&gt;&lt;/Image&gt;&lt;Image&gt;&lt;filename val=&quot;C:\Users\Matt\AppData\Local\Temp\PR\data\asimages\{AA770E75-3173-47B3-A336-DAAA7E49FEED}_1.png_crop.png&quot;/&gt;&lt;left val=&quot;55&quot;/&gt;&lt;top val=&quot;184&quot;/&gt;&lt;width val=&quot;287&quot;/&gt;&lt;height val=&quot;50&quot;/&gt;&lt;hasText val=&quot;1&quot;/&gt;&lt;paraId val=&quot;3&quot;/&gt;&lt;/Image&gt;&lt;Image&gt;&lt;filename val=&quot;C:\Users\Matt\AppData\Local\Temp\PR\data\asimages\{BADD44CA-66A1-4EA8-8615-D27A6FEA34EF}_1.png_crop.png&quot;/&gt;&lt;left val=&quot;55&quot;/&gt;&lt;top val=&quot;265&quot;/&gt;&lt;width val=&quot;291&quot;/&gt;&lt;height val=&quot;109&quot;/&gt;&lt;hasText val=&quot;1&quot;/&gt;&lt;paraId val=&quot;4&quot;/&gt;&lt;/Image&gt;&lt;/TextEffect&gt;"/>
</p:tagLst>
</file>

<file path=ppt/tags/tag1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39&quot;/&gt;&lt;lineCharCount val=&quot;13&quot;/&gt;&lt;lineCharCount val=&quot;15&quot;/&gt;&lt;lineCharCount val=&quot;13&quot;/&gt;&lt;lineCharCount val=&quot;23&quot;/&gt;&lt;lineCharCount val=&quot;19&quot;/&gt;&lt;lineCharCount val=&quot;20&quot;/&gt;&lt;lineCharCount val=&quot;18&quot;/&gt;&lt;lineCharCount val=&quot;37&quot;/&gt;&lt;lineCharCount val=&quot;36&quot;/&gt;&lt;lineCharCount val=&quot;6&quot;/&gt;&lt;/TableIndex&gt;&lt;/ShapeTextInfo&gt;"/>
  <p:tag name="HTML_SHAPEINFO" val="&lt;ThreeDShapeInfo&gt;&lt;uuid val=&quot;&quot;/&gt;&lt;isInvalidForFieldText val=&quot;0&quot;/&gt;&lt;Image&gt;&lt;filename val=&quot;C:\Users\Matt\AppData\Local\Temp\PR\data\asimages\{2CF49EEF-E82B-4011-A946-805CF5E8BA71}_17.png&quot;/&gt;&lt;left val=&quot;385&quot;/&gt;&lt;top val=&quot;51&quot;/&gt;&lt;width val=&quot;310&quot;/&gt;&lt;height val=&quot;261&quot;/&gt;&lt;hasText val=&quot;1&quot;/&gt;&lt;/Image&gt;&lt;/ThreeDShapeInfo&gt;"/>
</p:tagLst>
</file>

<file path=ppt/tags/tag164.xml><?xml version="1.0" encoding="utf-8"?>
<p:tagLst xmlns:a="http://schemas.openxmlformats.org/drawingml/2006/main" xmlns:r="http://schemas.openxmlformats.org/officeDocument/2006/relationships" xmlns:p="http://schemas.openxmlformats.org/presentationml/2006/main">
  <p:tag name="PPSNARRATIONPROPS" val="Z:\WHMIS\Audio\Slide 18.mp3"/>
  <p:tag name="PPSNARRATION" val="18,687872912,D:\WHMIS\WHMIS20172018_pptx\Media.ppcx"/>
</p:tagLst>
</file>

<file path=ppt/tags/tag1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0&quot;/&gt;&lt;/TableIndex&gt;&lt;/ShapeTextInfo&gt;"/>
  <p:tag name="HTML_SHAPEINFO" val="&lt;ThreeDShapeInfo&gt;&lt;uuid val=&quot;&quot;/&gt;&lt;isInvalidForFieldText val=&quot;0&quot;/&gt;&lt;Image&gt;&lt;filename val=&quot;C:\Users\Matt\AppData\Local\Temp\PR\data\asimages\{F9E4F9D8-FF5C-4112-BD99-D33413134BE8}_18.png&quot;/&gt;&lt;left val=&quot;21&quot;/&gt;&lt;top val=&quot;21&quot;/&gt;&lt;width val=&quot;675&quot;/&gt;&lt;height val=&quot;93&quot;/&gt;&lt;hasText val=&quot;1&quot;/&gt;&lt;/Image&gt;&lt;/ThreeDShapeInfo&gt;"/>
</p:tagLst>
</file>

<file path=ppt/tags/tag1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7&quot;/&gt;&lt;lineCharCount val=&quot;9&quot;/&gt;&lt;/TableIndex&gt;&lt;/ShapeTextInfo&gt;"/>
  <p:tag name="PRESENTER_SHAPEINFO" val="&lt;ThreeDShapeInfo&gt;&lt;uuid val=&quot;{59C769A7-AE41-4677-B647-9326292CF038}&quot;/&gt;&lt;isInvalidForFieldText val=&quot;1&quot;/&gt;&lt;Image&gt;&lt;filename val=&quot;C:\Users\Matt\AppData\Local\Temp\PR\data\asimages\{59C769A7-AE41-4677-B647-9326292CF038}_18_S.png&quot;/&gt;&lt;left val=&quot;517&quot;/&gt;&lt;top val=&quot;105&quot;/&gt;&lt;width val=&quot;146&quot;/&gt;&lt;height val=&quot;62&quot;/&gt;&lt;hasText val=&quot;0&quot;/&gt;&lt;/Image&gt;&lt;Image&gt;&lt;filename val=&quot;C:\Users\Matt\AppData\Local\Temp\PR\data\asimages\{59C769A7-AE41-4677-B647-9326292CF038}_18_T.png&quot;/&gt;&lt;left val=&quot;521&quot;/&gt;&lt;top val=&quot;107&quot;/&gt;&lt;width val=&quot;139&quot;/&gt;&lt;height val=&quot;60&quot;/&gt;&lt;hasText val=&quot;1&quot;/&gt;&lt;/Image&gt;&lt;/ThreeDShapeInfo&gt;"/>
</p:tagLst>
</file>

<file path=ppt/tags/tag1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4&quot;/&gt;&lt;lineCharCount val=&quot;12&quot;/&gt;&lt;/TableIndex&gt;&lt;/ShapeTextInfo&gt;"/>
  <p:tag name="PRESENTER_SHAPEINFO" val="&lt;ThreeDShapeInfo&gt;&lt;uuid val=&quot;{8BF48485-BF01-49FD-B93D-E82D014A1E01}&quot;/&gt;&lt;isInvalidForFieldText val=&quot;1&quot;/&gt;&lt;Image&gt;&lt;filename val=&quot;C:\Users\Matt\AppData\Local\Temp\PR\data\asimages\{8BF48485-BF01-49FD-B93D-E82D014A1E01}_18_S.png&quot;/&gt;&lt;left val=&quot;517&quot;/&gt;&lt;top val=&quot;177&quot;/&gt;&lt;width val=&quot;146&quot;/&gt;&lt;height val=&quot;62&quot;/&gt;&lt;hasText val=&quot;0&quot;/&gt;&lt;/Image&gt;&lt;Image&gt;&lt;filename val=&quot;C:\Users\Matt\AppData\Local\Temp\PR\data\asimages\{8BF48485-BF01-49FD-B93D-E82D014A1E01}_18_T.png&quot;/&gt;&lt;left val=&quot;521&quot;/&gt;&lt;top val=&quot;179&quot;/&gt;&lt;width val=&quot;139&quot;/&gt;&lt;height val=&quot;60&quot;/&gt;&lt;hasText val=&quot;1&quot;/&gt;&lt;/Image&gt;&lt;/ThreeDShapeInfo&gt;"/>
</p:tagLst>
</file>

<file path=ppt/tags/tag1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9&quot;/&gt;&lt;lineCharCount val=&quot;10&quot;/&gt;&lt;/TableIndex&gt;&lt;/ShapeTextInfo&gt;"/>
  <p:tag name="PRESENTER_SHAPEINFO" val="&lt;ThreeDShapeInfo&gt;&lt;uuid val=&quot;{11709C2C-4B0E-4E0E-B986-76B50066A395}&quot;/&gt;&lt;isInvalidForFieldText val=&quot;1&quot;/&gt;&lt;Image&gt;&lt;filename val=&quot;C:\Users\Matt\AppData\Local\Temp\PR\data\asimages\{11709C2C-4B0E-4E0E-B986-76B50066A395}_18_S.png&quot;/&gt;&lt;left val=&quot;517&quot;/&gt;&lt;top val=&quot;249&quot;/&gt;&lt;width val=&quot;146&quot;/&gt;&lt;height val=&quot;63&quot;/&gt;&lt;hasText val=&quot;0&quot;/&gt;&lt;/Image&gt;&lt;Image&gt;&lt;filename val=&quot;C:\Users\Matt\AppData\Local\Temp\PR\data\asimages\{11709C2C-4B0E-4E0E-B986-76B50066A395}_18_T.png&quot;/&gt;&lt;left val=&quot;521&quot;/&gt;&lt;top val=&quot;251&quot;/&gt;&lt;width val=&quot;139&quot;/&gt;&lt;height val=&quot;61&quot;/&gt;&lt;hasText val=&quot;1&quot;/&gt;&lt;/Image&gt;&lt;/ThreeDShapeInfo&gt;"/>
</p:tagLst>
</file>

<file path=ppt/tags/tag1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 name="PRESENTER_SHAPEINFO" val="&lt;ThreeDShapeInfo&gt;&lt;uuid val=&quot;{5DFE73DB-E06A-46A9-84CF-CB8696C164BA}&quot;/&gt;&lt;isInvalidForFieldText val=&quot;1&quot;/&gt;&lt;Image&gt;&lt;filename val=&quot;C:\Users\Matt\AppData\Local\Temp\PR\data\asimages\{5DFE73DB-E06A-46A9-84CF-CB8696C164BA}_18_S.png&quot;/&gt;&lt;left val=&quot;517&quot;/&gt;&lt;top val=&quot;321&quot;/&gt;&lt;width val=&quot;146&quot;/&gt;&lt;height val=&quot;68&quot;/&gt;&lt;hasText val=&quot;0&quot;/&gt;&lt;/Image&gt;&lt;Image&gt;&lt;filename val=&quot;C:\Users\Matt\AppData\Local\Temp\PR\data\asimages\{5DFE73DB-E06A-46A9-84CF-CB8696C164BA}_18_T.png&quot;/&gt;&lt;left val=&quot;520&quot;/&gt;&lt;top val=&quot;323&quot;/&gt;&lt;width val=&quot;141&quot;/&gt;&lt;height val=&quot;61&quot;/&gt;&lt;hasText val=&quot;1&quot;/&gt;&lt;/Image&gt;&lt;/ThreeDShape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Lst>
</file>

<file path=ppt/tags/tag1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8&quot;/&gt;&lt;lineCharCount val=&quot;10&quot;/&gt;&lt;/TableIndex&gt;&lt;/ShapeTextInfo&gt;"/>
  <p:tag name="PRESENTER_SHAPEINFO" val="&lt;ThreeDShapeInfo&gt;&lt;uuid val=&quot;{29AD00BC-AB38-4017-8587-6A2B0526EFED}&quot;/&gt;&lt;isInvalidForFieldText val=&quot;1&quot;/&gt;&lt;Image&gt;&lt;filename val=&quot;C:\Users\Matt\AppData\Local\Temp\PR\data\asimages\{29AD00BC-AB38-4017-8587-6A2B0526EFED}_18_S.png&quot;/&gt;&lt;left val=&quot;55&quot;/&gt;&lt;top val=&quot;111&quot;/&gt;&lt;width val=&quot;140&quot;/&gt;&lt;height val=&quot;55&quot;/&gt;&lt;hasText val=&quot;0&quot;/&gt;&lt;/Image&gt;&lt;Image&gt;&lt;filename val=&quot;C:\Users\Matt\AppData\Local\Temp\PR\data\asimages\{29AD00BC-AB38-4017-8587-6A2B0526EFED}_18_T.png&quot;/&gt;&lt;left val=&quot;59&quot;/&gt;&lt;top val=&quot;109&quot;/&gt;&lt;width val=&quot;133&quot;/&gt;&lt;height val=&quot;60&quot;/&gt;&lt;hasText val=&quot;1&quot;/&gt;&lt;/Image&gt;&lt;/ThreeDShapeInfo&gt;"/>
</p:tagLst>
</file>

<file path=ppt/tags/tag1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2&quot;/&gt;&lt;/TableIndex&gt;&lt;/ShapeTextInfo&gt;"/>
  <p:tag name="PRESENTER_SHAPEINFO" val="&lt;ThreeDShapeInfo&gt;&lt;uuid val=&quot;{3AF278BC-44A9-4DF2-8AD0-6F26E724551C}&quot;/&gt;&lt;isInvalidForFieldText val=&quot;1&quot;/&gt;&lt;Image&gt;&lt;filename val=&quot;C:\Users\Matt\AppData\Local\Temp\PR\data\asimages\{3AF278BC-44A9-4DF2-8AD0-6F26E724551C}_18_S.png&quot;/&gt;&lt;left val=&quot;55&quot;/&gt;&lt;top val=&quot;180&quot;/&gt;&lt;width val=&quot;140&quot;/&gt;&lt;height val=&quot;55&quot;/&gt;&lt;hasText val=&quot;0&quot;/&gt;&lt;/Image&gt;&lt;Image&gt;&lt;filename val=&quot;C:\Users\Matt\AppData\Local\Temp\PR\data\asimages\{3AF278BC-44A9-4DF2-8AD0-6F26E724551C}_18_T.png&quot;/&gt;&lt;left val=&quot;59&quot;/&gt;&lt;top val=&quot;182&quot;/&gt;&lt;width val=&quot;133&quot;/&gt;&lt;height val=&quot;49&quot;/&gt;&lt;hasText val=&quot;1&quot;/&gt;&lt;/Image&gt;&lt;/ThreeDShapeInfo&gt;"/>
</p:tagLst>
</file>

<file path=ppt/tags/tag1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0&quot;/&gt;&lt;lineCharCount val=&quot;8&quot;/&gt;&lt;/TableIndex&gt;&lt;/ShapeTextInfo&gt;"/>
  <p:tag name="PRESENTER_SHAPEINFO" val="&lt;ThreeDShapeInfo&gt;&lt;uuid val=&quot;{C49A18B1-9CEF-4E1E-B4BD-232E89A9713B}&quot;/&gt;&lt;isInvalidForFieldText val=&quot;1&quot;/&gt;&lt;Image&gt;&lt;filename val=&quot;C:\Users\Matt\AppData\Local\Temp\PR\data\asimages\{C49A18B1-9CEF-4E1E-B4BD-232E89A9713B}_18_S.png&quot;/&gt;&lt;left val=&quot;55&quot;/&gt;&lt;top val=&quot;250&quot;/&gt;&lt;width val=&quot;140&quot;/&gt;&lt;height val=&quot;61&quot;/&gt;&lt;hasText val=&quot;0&quot;/&gt;&lt;/Image&gt;&lt;Image&gt;&lt;filename val=&quot;C:\Users\Matt\AppData\Local\Temp\PR\data\asimages\{C49A18B1-9CEF-4E1E-B4BD-232E89A9713B}_18_T.png&quot;/&gt;&lt;left val=&quot;59&quot;/&gt;&lt;top val=&quot;252&quot;/&gt;&lt;width val=&quot;133&quot;/&gt;&lt;height val=&quot;60&quot;/&gt;&lt;hasText val=&quot;1&quot;/&gt;&lt;/Image&gt;&lt;/ThreeDShapeInfo&gt;"/>
</p:tagLst>
</file>

<file path=ppt/tags/tag1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3&quot;/&gt;&lt;lineCharCount val=&quot;8&quot;/&gt;&lt;/TableIndex&gt;&lt;/ShapeTextInfo&gt;"/>
  <p:tag name="PRESENTER_SHAPEINFO" val="&lt;ThreeDShapeInfo&gt;&lt;uuid val=&quot;{8DF9F783-FCF8-4E34-B6DF-80A2268E38ED}&quot;/&gt;&lt;isInvalidForFieldText val=&quot;1&quot;/&gt;&lt;Image&gt;&lt;filename val=&quot;C:\Users\Matt\AppData\Local\Temp\PR\data\asimages\{8DF9F783-FCF8-4E34-B6DF-80A2268E38ED}_18_S.png&quot;/&gt;&lt;left val=&quot;57&quot;/&gt;&lt;top val=&quot;327&quot;/&gt;&lt;width val=&quot;140&quot;/&gt;&lt;height val=&quot;63&quot;/&gt;&lt;hasText val=&quot;0&quot;/&gt;&lt;/Image&gt;&lt;Image&gt;&lt;filename val=&quot;C:\Users\Matt\AppData\Local\Temp\PR\data\asimages\{8DF9F783-FCF8-4E34-B6DF-80A2268E38ED}_18_T.png&quot;/&gt;&lt;left val=&quot;60&quot;/&gt;&lt;top val=&quot;328&quot;/&gt;&lt;width val=&quot;133&quot;/&gt;&lt;height val=&quot;61&quot;/&gt;&lt;hasText val=&quot;1&quot;/&gt;&lt;/Image&gt;&lt;/ThreeDShapeInfo&gt;"/>
</p:tagLst>
</file>

<file path=ppt/tags/tag174.xml><?xml version="1.0" encoding="utf-8"?>
<p:tagLst xmlns:a="http://schemas.openxmlformats.org/drawingml/2006/main" xmlns:r="http://schemas.openxmlformats.org/officeDocument/2006/relationships" xmlns:p="http://schemas.openxmlformats.org/presentationml/2006/main">
  <p:tag name="PRESENTER_SHAPEINFO" val="&lt;ThreeDShapeInfo&gt;&lt;uuid val=&quot;{318BCA44-469B-4F8B-8E90-4E39F1A3EF10}&quot;/&gt;&lt;isInvalidForFieldText val=&quot;0&quot;/&gt;&lt;Image&gt;&lt;filename val=&quot;C:\Users\Matt\AppData\Local\Temp\PR\data\asimages\{318BCA44-469B-4F8B-8E90-4E39F1A3EF10}_18.png&quot;/&gt;&lt;left val=&quot;190&quot;/&gt;&lt;top val=&quot;131&quot;/&gt;&lt;width val=&quot;120&quot;/&gt;&lt;height val=&quot;29&quot;/&gt;&lt;hasText val=&quot;1&quot;/&gt;&lt;/Image&gt;&lt;/ThreeDShapeInfo&gt;"/>
</p:tagLst>
</file>

<file path=ppt/tags/tag175.xml><?xml version="1.0" encoding="utf-8"?>
<p:tagLst xmlns:a="http://schemas.openxmlformats.org/drawingml/2006/main" xmlns:r="http://schemas.openxmlformats.org/officeDocument/2006/relationships" xmlns:p="http://schemas.openxmlformats.org/presentationml/2006/main">
  <p:tag name="PRESENTER_SHAPEINFO" val="&lt;ThreeDShapeInfo&gt;&lt;uuid val=&quot;{D3C38AFC-F5E7-4540-8549-367A9FAEDC95}&quot;/&gt;&lt;isInvalidForFieldText val=&quot;0&quot;/&gt;&lt;Image&gt;&lt;filename val=&quot;C:\Users\Matt\AppData\Local\Temp\PR\data\asimages\{D3C38AFC-F5E7-4540-8549-367A9FAEDC95}_18.png&quot;/&gt;&lt;left val=&quot;190&quot;/&gt;&lt;top val=&quot;170&quot;/&gt;&lt;width val=&quot;84&quot;/&gt;&lt;height val=&quot;44&quot;/&gt;&lt;hasText val=&quot;1&quot;/&gt;&lt;/Image&gt;&lt;/ThreeDShapeInfo&gt;"/>
</p:tagLst>
</file>

<file path=ppt/tags/tag176.xml><?xml version="1.0" encoding="utf-8"?>
<p:tagLst xmlns:a="http://schemas.openxmlformats.org/drawingml/2006/main" xmlns:r="http://schemas.openxmlformats.org/officeDocument/2006/relationships" xmlns:p="http://schemas.openxmlformats.org/presentationml/2006/main">
  <p:tag name="PRESENTER_SHAPEINFO" val="&lt;ThreeDShapeInfo&gt;&lt;uuid val=&quot;{02BBC8CF-036E-4348-9AE8-BBBEE0DE73B9}&quot;/&gt;&lt;isInvalidForFieldText val=&quot;0&quot;/&gt;&lt;Image&gt;&lt;filename val=&quot;C:\Users\Matt\AppData\Local\Temp\PR\data\asimages\{02BBC8CF-036E-4348-9AE8-BBBEE0DE73B9}_18.png&quot;/&gt;&lt;left val=&quot;190&quot;/&gt;&lt;top val=&quot;269&quot;/&gt;&lt;width val=&quot;71&quot;/&gt;&lt;height val=&quot;40&quot;/&gt;&lt;hasText val=&quot;1&quot;/&gt;&lt;/Image&gt;&lt;/ThreeDShapeInfo&gt;"/>
</p:tagLst>
</file>

<file path=ppt/tags/tag177.xml><?xml version="1.0" encoding="utf-8"?>
<p:tagLst xmlns:a="http://schemas.openxmlformats.org/drawingml/2006/main" xmlns:r="http://schemas.openxmlformats.org/officeDocument/2006/relationships" xmlns:p="http://schemas.openxmlformats.org/presentationml/2006/main">
  <p:tag name="PRESENTER_SHAPEINFO" val="&lt;ThreeDShapeInfo&gt;&lt;uuid val=&quot;{9A0BFE04-7A6C-4285-B207-4B1D192FE6D4}&quot;/&gt;&lt;isInvalidForFieldText val=&quot;0&quot;/&gt;&lt;Image&gt;&lt;filename val=&quot;C:\Users\Matt\AppData\Local\Temp\PR\data\asimages\{9A0BFE04-7A6C-4285-B207-4B1D192FE6D4}_18.png&quot;/&gt;&lt;left val=&quot;190&quot;/&gt;&lt;top val=&quot;341&quot;/&gt;&lt;width val=&quot;84&quot;/&gt;&lt;height val=&quot;29&quot;/&gt;&lt;hasText val=&quot;1&quot;/&gt;&lt;/Image&gt;&lt;/ThreeDShapeInfo&gt;"/>
</p:tagLst>
</file>

<file path=ppt/tags/tag178.xml><?xml version="1.0" encoding="utf-8"?>
<p:tagLst xmlns:a="http://schemas.openxmlformats.org/drawingml/2006/main" xmlns:r="http://schemas.openxmlformats.org/officeDocument/2006/relationships" xmlns:p="http://schemas.openxmlformats.org/presentationml/2006/main">
  <p:tag name="PRESENTER_SHAPEINFO" val="&lt;ThreeDShapeInfo&gt;&lt;uuid val=&quot;{F2942AF1-F2FD-41B9-A5D9-824CFD9E7122}&quot;/&gt;&lt;isInvalidForFieldText val=&quot;0&quot;/&gt;&lt;Image&gt;&lt;filename val=&quot;C:\Users\Matt\AppData\Local\Temp\PR\data\asimages\{F2942AF1-F2FD-41B9-A5D9-824CFD9E7122}_18.png&quot;/&gt;&lt;left val=&quot;365&quot;/&gt;&lt;top val=&quot;133&quot;/&gt;&lt;width val=&quot;163&quot;/&gt;&lt;height val=&quot;90&quot;/&gt;&lt;hasText val=&quot;1&quot;/&gt;&lt;/Image&gt;&lt;/ThreeDShapeInfo&gt;"/>
</p:tagLst>
</file>

<file path=ppt/tags/tag179.xml><?xml version="1.0" encoding="utf-8"?>
<p:tagLst xmlns:a="http://schemas.openxmlformats.org/drawingml/2006/main" xmlns:r="http://schemas.openxmlformats.org/officeDocument/2006/relationships" xmlns:p="http://schemas.openxmlformats.org/presentationml/2006/main">
  <p:tag name="PRESENTER_SHAPEINFO" val="&lt;ThreeDShapeInfo&gt;&lt;uuid val=&quot;{DAB7CDDD-DA60-4A90-8B2F-888E89BCD08E}&quot;/&gt;&lt;isInvalidForFieldText val=&quot;0&quot;/&gt;&lt;Image&gt;&lt;filename val=&quot;C:\Users\Matt\AppData\Local\Temp\PR\data\asimages\{DAB7CDDD-DA60-4A90-8B2F-888E89BCD08E}_18.png&quot;/&gt;&lt;left val=&quot;437&quot;/&gt;&lt;top val=&quot;203&quot;/&gt;&lt;width val=&quot;91&quot;/&gt;&lt;height val=&quot;47&quot;/&gt;&lt;hasText val=&quot;1&quot;/&gt;&lt;/Image&gt;&lt;/ThreeDShapeInfo&gt;"/>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80.xml><?xml version="1.0" encoding="utf-8"?>
<p:tagLst xmlns:a="http://schemas.openxmlformats.org/drawingml/2006/main" xmlns:r="http://schemas.openxmlformats.org/officeDocument/2006/relationships" xmlns:p="http://schemas.openxmlformats.org/presentationml/2006/main">
  <p:tag name="PRESENTER_SHAPEINFO" val="&lt;ThreeDShapeInfo&gt;&lt;uuid val=&quot;{AFD65C99-E9FA-47DA-93D4-2DC1CA222763}&quot;/&gt;&lt;isInvalidForFieldText val=&quot;0&quot;/&gt;&lt;Image&gt;&lt;filename val=&quot;C:\Users\Matt\AppData\Local\Temp\PR\data\asimages\{AFD65C99-E9FA-47DA-93D4-2DC1CA222763}_18.png&quot;/&gt;&lt;left val=&quot;413&quot;/&gt;&lt;top val=&quot;276&quot;/&gt;&lt;width val=&quot;116&quot;/&gt;&lt;height val=&quot;136&quot;/&gt;&lt;hasText val=&quot;1&quot;/&gt;&lt;/Image&gt;&lt;/ThreeDShapeInfo&gt;"/>
</p:tagLst>
</file>

<file path=ppt/tags/tag181.xml><?xml version="1.0" encoding="utf-8"?>
<p:tagLst xmlns:a="http://schemas.openxmlformats.org/drawingml/2006/main" xmlns:r="http://schemas.openxmlformats.org/officeDocument/2006/relationships" xmlns:p="http://schemas.openxmlformats.org/presentationml/2006/main">
  <p:tag name="PRESENTER_SHAPEINFO" val="&lt;ThreeDShapeInfo&gt;&lt;uuid val=&quot;{11319EAB-69A4-4178-B076-3EBEFC0F981E}&quot;/&gt;&lt;isInvalidForFieldText val=&quot;0&quot;/&gt;&lt;Image&gt;&lt;filename val=&quot;C:\Users\Matt\AppData\Local\Temp\PR\data\asimages\{11319EAB-69A4-4178-B076-3EBEFC0F981E}_18.png&quot;/&gt;&lt;left val=&quot;461&quot;/&gt;&lt;top val=&quot;353&quot;/&gt;&lt;width val=&quot;67&quot;/&gt;&lt;height val=&quot;59&quot;/&gt;&lt;hasText val=&quot;1&quot;/&gt;&lt;/Image&gt;&lt;/ThreeDShapeInfo&gt;"/>
</p:tagLst>
</file>

<file path=ppt/tags/tag182.xml><?xml version="1.0" encoding="utf-8"?>
<p:tagLst xmlns:a="http://schemas.openxmlformats.org/drawingml/2006/main" xmlns:r="http://schemas.openxmlformats.org/officeDocument/2006/relationships" xmlns:p="http://schemas.openxmlformats.org/presentationml/2006/main">
  <p:tag name="PPSNARRATIONPROPS" val="Z:\WHMIS\Audio\Slide 19.mp3"/>
  <p:tag name="PPSNARRATION" val="19,687872912,D:\WHMIS\WHMIS20172018_pptx\Media.ppcx"/>
</p:tagLst>
</file>

<file path=ppt/tags/tag18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6&quot;/&gt;&lt;/TableIndex&gt;&lt;/ShapeTextInfo&gt;"/>
  <p:tag name="HTML_SHAPEINFO" val="&lt;ThreeDShapeInfo&gt;&lt;uuid val=&quot;&quot;/&gt;&lt;isInvalidForFieldText val=&quot;0&quot;/&gt;&lt;Image&gt;&lt;filename val=&quot;C:\Users\Matt\AppData\Local\Temp\PR\data\asimages\{5293393B-93F0-4DB9-9066-4BA5D1DD9492}_19.png&quot;/&gt;&lt;left val=&quot;18&quot;/&gt;&lt;top val=&quot;21&quot;/&gt;&lt;width val=&quot;666&quot;/&gt;&lt;height val=&quot;96&quot;/&gt;&lt;hasText val=&quot;1&quot;/&gt;&lt;/Image&gt;&lt;/ThreeDShapeInfo&gt;"/>
</p:tagLst>
</file>

<file path=ppt/tags/tag18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2&quot;/&gt;&lt;lineCharCount val=&quot;79&quot;/&gt;&lt;lineCharCount val=&quot;78&quot;/&gt;&lt;lineCharCount val=&quot;24&quot;/&gt;&lt;lineCharCount val=&quot;1&quot;/&gt;&lt;lineCharCount val=&quot;33&quot;/&gt;&lt;lineCharCount val=&quot;21&quot;/&gt;&lt;lineCharCount val=&quot;40&quot;/&gt;&lt;lineCharCount val=&quot;53&quot;/&gt;&lt;lineCharCount val=&quot;40&quot;/&gt;&lt;lineCharCount val=&quot;13&quot;/&gt;&lt;lineCharCount val=&quot;25&quot;/&gt;&lt;lineCharCount val=&quot;22&quot;/&gt;&lt;/TableIndex&gt;&lt;/ShapeTextInfo&gt;"/>
  <p:tag name="HTML_SHAPEINFO" val="&lt;TextEffect&gt;&lt;Image&gt;&lt;filename val=&quot;C:\Users\Matt\AppData\Local\Temp\PR\data\asimages\{483DFCD7-87E7-4C93-BE1B-3D14B2C58732}_1.png_crop.png&quot;/&gt;&lt;left val=&quot;48&quot;/&gt;&lt;top val=&quot;116&quot;/&gt;&lt;width val=&quot;603&quot;/&gt;&lt;height val=&quot;58&quot;/&gt;&lt;hasText val=&quot;1&quot;/&gt;&lt;paraId val=&quot;1&quot;/&gt;&lt;/Image&gt;&lt;Image&gt;&lt;filename val=&quot;C:\Users\Matt\AppData\Local\Temp\PR\data\asimages\{34D0AC4F-4681-4DE5-8E3F-B4A94A5B57B7}_1.png_crop.png&quot;/&gt;&lt;left val=&quot;678&quot;/&gt;&lt;top val=&quot;447&quot;/&gt;&lt;width val=&quot;0&quot;/&gt;&lt;height val=&quot;0&quot;/&gt;&lt;hasText val=&quot;1&quot;/&gt;&lt;paraId val=&quot;2&quot;/&gt;&lt;/Image&gt;&lt;Image&gt;&lt;filename val=&quot;C:\Users\Matt\AppData\Local\Temp\PR\data\asimages\{7CB7CE58-82D5-47F4-9D70-CFA7E652F81F}_1.png_crop.png&quot;/&gt;&lt;left val=&quot;85&quot;/&gt;&lt;top val=&quot;203&quot;/&gt;&lt;width val=&quot;241&quot;/&gt;&lt;height val=&quot;15&quot;/&gt;&lt;hasText val=&quot;1&quot;/&gt;&lt;paraId val=&quot;3&quot;/&gt;&lt;/Image&gt;&lt;Image&gt;&lt;filename val=&quot;C:\Users\Matt\AppData\Local\Temp\PR\data\asimages\{E810C479-976D-4E19-9CDF-60DB5A7D133A}_1.png_crop.png&quot;/&gt;&lt;left val=&quot;122&quot;/&gt;&lt;top val=&quot;230&quot;/&gt;&lt;width val=&quot;186&quot;/&gt;&lt;height val=&quot;15&quot;/&gt;&lt;hasText val=&quot;1&quot;/&gt;&lt;paraId val=&quot;4&quot;/&gt;&lt;/Image&gt;&lt;Image&gt;&lt;filename val=&quot;C:\Users\Matt\AppData\Local\Temp\PR\data\asimages\{7A8A6FDE-A88B-47F5-996F-BF8CC8DD9181}_1.png_crop.png&quot;/&gt;&lt;left val=&quot;122&quot;/&gt;&lt;top val=&quot;258&quot;/&gt;&lt;width val=&quot;317&quot;/&gt;&lt;height val=&quot;15&quot;/&gt;&lt;hasText val=&quot;1&quot;/&gt;&lt;paraId val=&quot;5&quot;/&gt;&lt;/Image&gt;&lt;Image&gt;&lt;filename val=&quot;C:\Users\Matt\AppData\Local\Temp\PR\data\asimages\{AD665D65-67B3-4A51-9816-B6752953A082}_1.png_crop.png&quot;/&gt;&lt;left val=&quot;122&quot;/&gt;&lt;top val=&quot;286&quot;/&gt;&lt;width val=&quot;400&quot;/&gt;&lt;height val=&quot;15&quot;/&gt;&lt;hasText val=&quot;1&quot;/&gt;&lt;paraId val=&quot;6&quot;/&gt;&lt;/Image&gt;&lt;Image&gt;&lt;filename val=&quot;C:\Users\Matt\AppData\Local\Temp\PR\data\asimages\{00A0E6F3-B64D-433A-ACDD-C0F1F46AED37}_1.png_crop.png&quot;/&gt;&lt;left val=&quot;85&quot;/&gt;&lt;top val=&quot;314&quot;/&gt;&lt;width val=&quot;294&quot;/&gt;&lt;height val=&quot;15&quot;/&gt;&lt;hasText val=&quot;1&quot;/&gt;&lt;paraId val=&quot;7&quot;/&gt;&lt;/Image&gt;&lt;Image&gt;&lt;filename val=&quot;C:\Users\Matt\AppData\Local\Temp\PR\data\asimages\{FF76C5C5-8E09-4B99-8A65-DCD520FAEDF1}_1.png_crop.png&quot;/&gt;&lt;left val=&quot;122&quot;/&gt;&lt;top val=&quot;341&quot;/&gt;&lt;width val=&quot;127&quot;/&gt;&lt;height val=&quot;12&quot;/&gt;&lt;hasText val=&quot;1&quot;/&gt;&lt;paraId val=&quot;8&quot;/&gt;&lt;/Image&gt;&lt;Image&gt;&lt;filename val=&quot;C:\Users\Matt\AppData\Local\Temp\PR\data\asimages\{A327CBD6-F1E9-4E55-B010-DCA005863B55}_1.png_crop.png&quot;/&gt;&lt;left val=&quot;122&quot;/&gt;&lt;top val=&quot;369&quot;/&gt;&lt;width val=&quot;215&quot;/&gt;&lt;height val=&quot;15&quot;/&gt;&lt;hasText val=&quot;1&quot;/&gt;&lt;paraId val=&quot;9&quot;/&gt;&lt;/Image&gt;&lt;Image&gt;&lt;filename val=&quot;C:\Users\Matt\AppData\Local\Temp\PR\data\asimages\{47E00FEB-E7D4-4648-A382-D06605E25680}_1.png_crop.png&quot;/&gt;&lt;left val=&quot;122&quot;/&gt;&lt;top val=&quot;397&quot;/&gt;&lt;width val=&quot;197&quot;/&gt;&lt;height val=&quot;12&quot;/&gt;&lt;hasText val=&quot;1&quot;/&gt;&lt;paraId val=&quot;10&quot;/&gt;&lt;/Image&gt;&lt;/TextEffect&gt;"/>
</p:tagLst>
</file>

<file path=ppt/tags/tag185.xml><?xml version="1.0" encoding="utf-8"?>
<p:tagLst xmlns:a="http://schemas.openxmlformats.org/drawingml/2006/main" xmlns:r="http://schemas.openxmlformats.org/officeDocument/2006/relationships" xmlns:p="http://schemas.openxmlformats.org/presentationml/2006/main">
  <p:tag name="PPSNARRATIONPROPS" val="Z:\WHMIS\Audio\Slide 20.mp3"/>
  <p:tag name="PPSNARRATION" val="20,687872912,D:\WHMIS\WHMIS20172018_pptx\Media.ppcx"/>
</p:tagLst>
</file>

<file path=ppt/tags/tag18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2&quot;/&gt;&lt;/TableIndex&gt;&lt;/ShapeTextInfo&gt;"/>
  <p:tag name="HTML_SHAPEINFO" val="&lt;ThreeDShapeInfo&gt;&lt;uuid val=&quot;&quot;/&gt;&lt;isInvalidForFieldText val=&quot;0&quot;/&gt;&lt;Image&gt;&lt;filename val=&quot;C:\Users\Matt\AppData\Local\Temp\PR\data\asimages\{6AFA9E9E-A239-4B55-895D-2EFD87E0B833}_20.png&quot;/&gt;&lt;left val=&quot;19&quot;/&gt;&lt;top val=&quot;97&quot;/&gt;&lt;width val=&quot;322&quot;/&gt;&lt;height val=&quot;55&quot;/&gt;&lt;hasText val=&quot;1&quot;/&gt;&lt;/Image&gt;&lt;/ThreeDShapeInfo&gt;"/>
</p:tagLst>
</file>

<file path=ppt/tags/tag18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 name="HTML_SHAPEINFO" val="&lt;ThreeDShapeInfo&gt;&lt;uuid val=&quot;&quot;/&gt;&lt;isInvalidForFieldText val=&quot;0&quot;/&gt;&lt;Image&gt;&lt;filename val=&quot;C:\Users\Matt\AppData\Local\Temp\PR\data\asimages\{5A81BB7C-02F2-4E44-92FF-3B66CAA935F7}_20.png&quot;/&gt;&lt;left val=&quot;346&quot;/&gt;&lt;top val=&quot;97&quot;/&gt;&lt;width val=&quot;322&quot;/&gt;&lt;height val=&quot;55&quot;/&gt;&lt;hasText val=&quot;1&quot;/&gt;&lt;/Image&gt;&lt;/ThreeDShapeInfo&gt;"/>
</p:tagLst>
</file>

<file path=ppt/tags/tag18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8&quot;/&gt;&lt;/TableIndex&gt;&lt;/ShapeTextInfo&gt;"/>
  <p:tag name="HTML_SHAPEINFO" val="&lt;ThreeDShapeInfo&gt;&lt;uuid val=&quot;&quot;/&gt;&lt;isInvalidForFieldText val=&quot;0&quot;/&gt;&lt;Image&gt;&lt;filename val=&quot;C:\Users\Matt\AppData\Local\Temp\PR\data\asimages\{F64C65C3-0228-4EC0-B436-0D6707D01125}_20.png&quot;/&gt;&lt;left val=&quot;12&quot;/&gt;&lt;top val=&quot;17&quot;/&gt;&lt;width val=&quot;666&quot;/&gt;&lt;height val=&quot;96&quot;/&gt;&lt;hasText val=&quot;1&quot;/&gt;&lt;/Image&gt;&lt;/ThreeDShapeInfo&gt;"/>
</p:tagLst>
</file>

<file path=ppt/tags/tag189.xml><?xml version="1.0" encoding="utf-8"?>
<p:tagLst xmlns:a="http://schemas.openxmlformats.org/drawingml/2006/main" xmlns:r="http://schemas.openxmlformats.org/officeDocument/2006/relationships" xmlns:p="http://schemas.openxmlformats.org/presentationml/2006/main">
  <p:tag name="PPSNARRATIONPROPS" val="Z:\WHMIS\Audio\Slide 21.mp3"/>
  <p:tag name="PPSNARRATION" val="21,687872912,D:\WHMIS\WHMIS20172018_pptx\Media.ppcx"/>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9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34&quot;/&gt;&lt;lineCharCount val=&quot;22&quot;/&gt;&lt;lineCharCount val=&quot;26&quot;/&gt;&lt;lineCharCount val=&quot;12&quot;/&gt;&lt;lineCharCount val=&quot;27&quot;/&gt;&lt;lineCharCount val=&quot;20&quot;/&gt;&lt;lineCharCount val=&quot;29&quot;/&gt;&lt;lineCharCount val=&quot;21&quot;/&gt;&lt;lineCharCount val=&quot;28&quot;/&gt;&lt;lineCharCount val=&quot;21&quot;/&gt;&lt;lineCharCount val=&quot;1&quot;/&gt;&lt;/TableIndex&gt;&lt;/ShapeTextInfo&gt;"/>
  <p:tag name="HTML_SHAPEINFO" val="&lt;TextEffect&gt;&lt;Image&gt;&lt;filename val=&quot;C:\Users\Matt\AppData\Local\Temp\PR\data\asimages\{0657D06B-A391-41AB-9850-E2FFB22D33EA}_1.png_crop.png&quot;/&gt;&lt;left val=&quot;404&quot;/&gt;&lt;top val=&quot;108&quot;/&gt;&lt;width val=&quot;255&quot;/&gt;&lt;height val=&quot;15&quot;/&gt;&lt;hasText val=&quot;1&quot;/&gt;&lt;paraId val=&quot;1&quot;/&gt;&lt;/Image&gt;&lt;Image&gt;&lt;filename val=&quot;C:\Users\Matt\AppData\Local\Temp\PR\data\asimages\{F514A8DA-CAFE-4906-9B7A-55EF8F73C7FE}_1.png_crop.png&quot;/&gt;&lt;left val=&quot;403&quot;/&gt;&lt;top val=&quot;134&quot;/&gt;&lt;width val=&quot;197&quot;/&gt;&lt;height val=&quot;15&quot;/&gt;&lt;hasText val=&quot;1&quot;/&gt;&lt;paraId val=&quot;2&quot;/&gt;&lt;/Image&gt;&lt;Image&gt;&lt;filename val=&quot;C:\Users\Matt\AppData\Local\Temp\PR\data\asimages\{002C33E1-3488-4FCD-B23A-636AF7BDFBE8}_1.png_crop.png&quot;/&gt;&lt;left val=&quot;403&quot;/&gt;&lt;top val=&quot;159&quot;/&gt;&lt;width val=&quot;207&quot;/&gt;&lt;height val=&quot;35&quot;/&gt;&lt;hasText val=&quot;1&quot;/&gt;&lt;paraId val=&quot;3&quot;/&gt;&lt;/Image&gt;&lt;Image&gt;&lt;filename val=&quot;C:\Users\Matt\AppData\Local\Temp\PR\data\asimages\{39FDDCA4-3852-4133-BE3B-84777C6BCD6B}_1.png_crop.png&quot;/&gt;&lt;left val=&quot;403&quot;/&gt;&lt;top val=&quot;204&quot;/&gt;&lt;width val=&quot;225&quot;/&gt;&lt;height val=&quot;35&quot;/&gt;&lt;hasText val=&quot;1&quot;/&gt;&lt;paraId val=&quot;4&quot;/&gt;&lt;/Image&gt;&lt;Image&gt;&lt;filename val=&quot;C:\Users\Matt\AppData\Local\Temp\PR\data\asimages\{0594811B-797C-4669-8494-D4D26BD3BE16}_1.png_crop.png&quot;/&gt;&lt;left val=&quot;403&quot;/&gt;&lt;top val=&quot;250&quot;/&gt;&lt;width val=&quot;239&quot;/&gt;&lt;height val=&quot;34&quot;/&gt;&lt;hasText val=&quot;1&quot;/&gt;&lt;paraId val=&quot;5&quot;/&gt;&lt;/Image&gt;&lt;Image&gt;&lt;filename val=&quot;C:\Users\Matt\AppData\Local\Temp\PR\data\asimages\{79ACA74B-C757-400A-A223-EB4E0B3C4953}_1.png_crop.png&quot;/&gt;&lt;left val=&quot;403&quot;/&gt;&lt;top val=&quot;295&quot;/&gt;&lt;width val=&quot;242&quot;/&gt;&lt;height val=&quot;15&quot;/&gt;&lt;hasText val=&quot;1&quot;/&gt;&lt;paraId val=&quot;6&quot;/&gt;&lt;/Image&gt;&lt;Image&gt;&lt;filename val=&quot;C:\Users\Matt\AppData\Local\Temp\PR\data\asimages\{33E9B1C4-CD55-445F-872C-622D066728E4}_1.png_crop.png&quot;/&gt;&lt;left val=&quot;403&quot;/&gt;&lt;top val=&quot;320&quot;/&gt;&lt;width val=&quot;200&quot;/&gt;&lt;height val=&quot;15&quot;/&gt;&lt;hasText val=&quot;1&quot;/&gt;&lt;paraId val=&quot;7&quot;/&gt;&lt;/Image&gt;&lt;Image&gt;&lt;filename val=&quot;C:\Users\Matt\AppData\Local\Temp\PR\data\asimages\{404D7EC5-C461-4BA8-90B9-B8E57426AF38}_1.png_crop.png&quot;/&gt;&lt;left val=&quot;684&quot;/&gt;&lt;top val=&quot;354&quot;/&gt;&lt;width val=&quot;0&quot;/&gt;&lt;height val=&quot;0&quot;/&gt;&lt;hasText val=&quot;1&quot;/&gt;&lt;paraId val=&quot;8&quot;/&gt;&lt;/Image&gt;&lt;/TextEffect&gt;"/>
</p:tagLst>
</file>

<file path=ppt/tags/tag19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3&quot;/&gt;&lt;/TableIndex&gt;&lt;/ShapeTextInfo&gt;"/>
  <p:tag name="HTML_SHAPEINFO" val="&lt;ThreeDShapeInfo&gt;&lt;uuid val=&quot;&quot;/&gt;&lt;isInvalidForFieldText val=&quot;0&quot;/&gt;&lt;Image&gt;&lt;filename val=&quot;C:\Users\Matt\AppData\Local\Temp\PR\data\asimages\{6E8D52C3-BF85-4D0C-86FD-A2A1C4511BC6}_21.png&quot;/&gt;&lt;left val=&quot;18&quot;/&gt;&lt;top val=&quot;21&quot;/&gt;&lt;width val=&quot;666&quot;/&gt;&lt;height val=&quot;96&quot;/&gt;&lt;hasText val=&quot;1&quot;/&gt;&lt;/Image&gt;&lt;/ThreeDShapeInfo&gt;"/>
</p:tagLst>
</file>

<file path=ppt/tags/tag19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8&quot;/&gt;&lt;lineCharCount val=&quot;34&quot;/&gt;&lt;lineCharCount val=&quot;21&quot;/&gt;&lt;lineCharCount val=&quot;36&quot;/&gt;&lt;lineCharCount val=&quot;26&quot;/&gt;&lt;/TableIndex&gt;&lt;/ShapeTextInfo&gt;"/>
  <p:tag name="PRESENTER_SHAPEINFO" val="&lt;ThreeDShapeInfo&gt;&lt;uuid val=&quot;{EF648674-74FF-4718-ACEE-D5D92ABE7A83}&quot;/&gt;&lt;isInvalidForFieldText val=&quot;0&quot;/&gt;&lt;Image&gt;&lt;filename val=&quot;C:\Users\Matt\AppData\Local\Temp\PR\data\asimages\{EF648674-74FF-4718-ACEE-D5D92ABE7A83}_21.png&quot;/&gt;&lt;left val=&quot;383&quot;/&gt;&lt;top val=&quot;349&quot;/&gt;&lt;width val=&quot;322&quot;/&gt;&lt;height val=&quot;138&quot;/&gt;&lt;hasText val=&quot;1&quot;/&gt;&lt;/Image&gt;&lt;/ThreeDShapeInfo&gt;"/>
</p:tagLst>
</file>

<file path=ppt/tags/tag19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5&quot;/&gt;&lt;lineCharCount val=&quot;34&quot;/&gt;&lt;lineCharCount val=&quot;42&quot;/&gt;&lt;lineCharCount val=&quot;34&quot;/&gt;&lt;lineCharCount val=&quot;38&quot;/&gt;&lt;lineCharCount val=&quot;36&quot;/&gt;&lt;lineCharCount val=&quot;34&quot;/&gt;&lt;lineCharCount val=&quot;36&quot;/&gt;&lt;lineCharCount val=&quot;41&quot;/&gt;&lt;lineCharCount val=&quot;32&quot;/&gt;&lt;lineCharCount val=&quot;38&quot;/&gt;&lt;lineCharCount val=&quot;39&quot;/&gt;&lt;lineCharCount val=&quot;40&quot;/&gt;&lt;lineCharCount val=&quot;32&quot;/&gt;&lt;lineCharCount val=&quot;35&quot;/&gt;&lt;lineCharCount val=&quot;18&quot;/&gt;&lt;/TableIndex&gt;&lt;/ShapeTextInfo&gt;"/>
  <p:tag name="HTML_SHAPEINFO" val="&lt;TextEffect&gt;&lt;Image&gt;&lt;filename val=&quot;C:\Users\Matt\AppData\Local\Temp\PR\data\asimages\{52A24227-D32D-4F61-9D3F-8CD146752711}_1.png_crop.png&quot;/&gt;&lt;left val=&quot;45&quot;/&gt;&lt;top val=&quot;111&quot;/&gt;&lt;width val=&quot;302&quot;/&gt;&lt;height val=&quot;348&quot;/&gt;&lt;hasText val=&quot;1&quot;/&gt;&lt;paraId val=&quot;1&quot;/&gt;&lt;/Image&gt;&lt;/TextEffect&gt;"/>
</p:tagLst>
</file>

<file path=ppt/tags/tag194.xml><?xml version="1.0" encoding="utf-8"?>
<p:tagLst xmlns:a="http://schemas.openxmlformats.org/drawingml/2006/main" xmlns:r="http://schemas.openxmlformats.org/officeDocument/2006/relationships" xmlns:p="http://schemas.openxmlformats.org/presentationml/2006/main">
  <p:tag name="PPSNARRATIONPROPS" val="Z:\WHMIS\Audio\Slide 22.mp3"/>
  <p:tag name="PPSNARRATION" val="22,687872912,D:\WHMIS\WHMIS20172018_pptx\Media.ppcx"/>
</p:tagLst>
</file>

<file path=ppt/tags/tag19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HTML_SHAPEINFO" val="&lt;ThreeDShapeInfo&gt;&lt;uuid val=&quot;&quot;/&gt;&lt;isInvalidForFieldText val=&quot;0&quot;/&gt;&lt;Image&gt;&lt;filename val=&quot;C:\Users\Matt\AppData\Local\Temp\PR\data\asimages\{6DFE6A78-477E-431A-9D42-FB410DD7BB4E}_22.png&quot;/&gt;&lt;left val=&quot;18&quot;/&gt;&lt;top val=&quot;21&quot;/&gt;&lt;width val=&quot;666&quot;/&gt;&lt;height val=&quot;96&quot;/&gt;&lt;hasText val=&quot;1&quot;/&gt;&lt;/Image&gt;&lt;/ThreeDShapeInfo&gt;"/>
</p:tagLst>
</file>

<file path=ppt/tags/tag19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5&quot;/&gt;&lt;lineCharCount val=&quot;57&quot;/&gt;&lt;lineCharCount val=&quot;56&quot;/&gt;&lt;lineCharCount val=&quot;56&quot;/&gt;&lt;lineCharCount val=&quot;55&quot;/&gt;&lt;lineCharCount val=&quot;58&quot;/&gt;&lt;lineCharCount val=&quot;53&quot;/&gt;&lt;lineCharCount val=&quot;10&quot;/&gt;&lt;lineCharCount val=&quot;50&quot;/&gt;&lt;lineCharCount val=&quot;19&quot;/&gt;&lt;lineCharCount val=&quot;46&quot;/&gt;&lt;lineCharCount val=&quot;32&quot;/&gt;&lt;lineCharCount val=&quot;47&quot;/&gt;&lt;lineCharCount val=&quot;1&quot;/&gt;&lt;lineCharCount val=&quot;52&quot;/&gt;&lt;lineCharCount val=&quot;47&quot;/&gt;&lt;/TableIndex&gt;&lt;/ShapeTextInfo&gt;"/>
  <p:tag name="HTML_SHAPEINFO" val="&lt;TextEffect&gt;&lt;Image&gt;&lt;filename val=&quot;C:\Users\Matt\AppData\Local\Temp\PR\data\asimages\{80125E6A-1C4C-45F5-9620-96F04D1BE83E}_1.png_crop.png&quot;/&gt;&lt;left val=&quot;43&quot;/&gt;&lt;top val=&quot;110&quot;/&gt;&lt;width val=&quot;474&quot;/&gt;&lt;height val=&quot;131&quot;/&gt;&lt;hasText val=&quot;1&quot;/&gt;&lt;paraId val=&quot;1&quot;/&gt;&lt;/Image&gt;&lt;Image&gt;&lt;filename val=&quot;C:\Users\Matt\AppData\Local\Temp\PR\data\asimages\{F60A60F2-801F-42C0-BAB5-2F115F43974C}_1.png_crop.png&quot;/&gt;&lt;left val=&quot;43&quot;/&gt;&lt;top val=&quot;252&quot;/&gt;&lt;width val=&quot;87&quot;/&gt;&lt;height val=&quot;13&quot;/&gt;&lt;hasText val=&quot;1&quot;/&gt;&lt;paraId val=&quot;2&quot;/&gt;&lt;/Image&gt;&lt;Image&gt;&lt;filename val=&quot;C:\Users\Matt\AppData\Local\Temp\PR\data\asimages\{B4C4D1C9-4ECD-4056-9D71-223EB7E0069A}_1.png_crop.png&quot;/&gt;&lt;left val=&quot;43&quot;/&gt;&lt;top val=&quot;280&quot;/&gt;&lt;width val=&quot;418&quot;/&gt;&lt;height val=&quot;39&quot;/&gt;&lt;hasText val=&quot;1&quot;/&gt;&lt;paraId val=&quot;3&quot;/&gt;&lt;/Image&gt;&lt;Image&gt;&lt;filename val=&quot;C:\Users\Matt\AppData\Local\Temp\PR\data\asimages\{67053AAC-8C43-4BA6-AEBE-7C77D7FAC923}_1.png_crop.png&quot;/&gt;&lt;left val=&quot;43&quot;/&gt;&lt;top val=&quot;330&quot;/&gt;&lt;width val=&quot;400&quot;/&gt;&lt;height val=&quot;39&quot;/&gt;&lt;hasText val=&quot;1&quot;/&gt;&lt;paraId val=&quot;4&quot;/&gt;&lt;/Image&gt;&lt;Image&gt;&lt;filename val=&quot;C:\Users\Matt\AppData\Local\Temp\PR\data\asimages\{8FB6A400-5A11-4F63-80F7-25F7F677CE04}_1.png_crop.png&quot;/&gt;&lt;left val=&quot;43&quot;/&gt;&lt;top val=&quot;380&quot;/&gt;&lt;width val=&quot;402&quot;/&gt;&lt;height val=&quot;16&quot;/&gt;&lt;hasText val=&quot;1&quot;/&gt;&lt;paraId val=&quot;5&quot;/&gt;&lt;/Image&gt;&lt;Image&gt;&lt;filename val=&quot;C:\Users\Matt\AppData\Local\Temp\PR\data\asimages\{D114CF77-D791-4698-8D38-F294828DDCCB}_1.png_crop.png&quot;/&gt;&lt;left val=&quot;528&quot;/&gt;&lt;top val=&quot;486&quot;/&gt;&lt;width val=&quot;0&quot;/&gt;&lt;height val=&quot;0&quot;/&gt;&lt;hasText val=&quot;1&quot;/&gt;&lt;paraId val=&quot;6&quot;/&gt;&lt;/Image&gt;&lt;Image&gt;&lt;filename val=&quot;C:\Users\Matt\AppData\Local\Temp\PR\data\asimages\{535ACA45-22B2-4B69-AB58-874F4FE9E033}_1.png_crop.png&quot;/&gt;&lt;left val=&quot;42&quot;/&gt;&lt;top val=&quot;419&quot;/&gt;&lt;width val=&quot;433&quot;/&gt;&lt;height val=&quot;39&quot;/&gt;&lt;hasText val=&quot;1&quot;/&gt;&lt;paraId val=&quot;7&quot;/&gt;&lt;/Image&gt;&lt;/TextEffect&gt;"/>
</p:tagLst>
</file>

<file path=ppt/tags/tag197.xml><?xml version="1.0" encoding="utf-8"?>
<p:tagLst xmlns:a="http://schemas.openxmlformats.org/drawingml/2006/main" xmlns:r="http://schemas.openxmlformats.org/officeDocument/2006/relationships" xmlns:p="http://schemas.openxmlformats.org/presentationml/2006/main">
  <p:tag name="PPSNARRATIONPROPS" val="Z:\WHMIS\Audio\Slide 23.mp3"/>
  <p:tag name="PPSNARRATION" val="23,687872912,D:\WHMIS\WHMIS20172018_pptx\Media.ppcx"/>
</p:tagLst>
</file>

<file path=ppt/tags/tag19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8&quot;/&gt;&lt;/TableIndex&gt;&lt;/ShapeTextInfo&gt;"/>
  <p:tag name="HTML_SHAPEINFO" val="&lt;ThreeDShapeInfo&gt;&lt;uuid val=&quot;&quot;/&gt;&lt;isInvalidForFieldText val=&quot;0&quot;/&gt;&lt;Image&gt;&lt;filename val=&quot;C:\Users\Matt\AppData\Local\Temp\PR\data\asimages\{BFD23ED5-8679-4898-8FDA-D3C21A7DC07B}_23.png&quot;/&gt;&lt;left val=&quot;18&quot;/&gt;&lt;top val=&quot;0&quot;/&gt;&lt;width val=&quot;666&quot;/&gt;&lt;height val=&quot;96&quot;/&gt;&lt;hasText val=&quot;1&quot;/&gt;&lt;/Image&gt;&lt;/ThreeDShapeInfo&gt;"/>
</p:tagLst>
</file>

<file path=ppt/tags/tag19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8&quot;/&gt;&lt;lineCharCount val=&quot;69&quot;/&gt;&lt;lineCharCount val=&quot;59&quot;/&gt;&lt;lineCharCount val=&quot;70&quot;/&gt;&lt;lineCharCount val=&quot;64&quot;/&gt;&lt;lineCharCount val=&quot;58&quot;/&gt;&lt;lineCharCount val=&quot;1&quot;/&gt;&lt;lineCharCount val=&quot;42&quot;/&gt;&lt;lineCharCount val=&quot;51&quot;/&gt;&lt;lineCharCount val=&quot;1&quot;/&gt;&lt;lineCharCount val=&quot;12&quot;/&gt;&lt;lineCharCount val=&quot;23&quot;/&gt;&lt;lineCharCount val=&quot;10&quot;/&gt;&lt;lineCharCount val=&quot;15&quot;/&gt;&lt;lineCharCount val=&quot;16&quot;/&gt;&lt;lineCharCount val=&quot;23&quot;/&gt;&lt;lineCharCount val=&quot;11&quot;/&gt;&lt;lineCharCount val=&quot;11&quot;/&gt;&lt;lineCharCount val=&quot;1&quot;/&gt;&lt;/TableIndex&gt;&lt;/ShapeTextInfo&gt;"/>
  <p:tag name="HTML_SHAPEINFO" val="&lt;TextEffect&gt;&lt;Image&gt;&lt;filename val=&quot;C:\Users\Matt\AppData\Local\Temp\PR\data\asimages\{9EA8F4C5-0334-497D-B219-DC7AC3D34FE1}_1.png_crop.png&quot;/&gt;&lt;left val=&quot;115&quot;/&gt;&lt;top val=&quot;84&quot;/&gt;&lt;width val=&quot;555&quot;/&gt;&lt;height val=&quot;98&quot;/&gt;&lt;hasText val=&quot;1&quot;/&gt;&lt;paraId val=&quot;1&quot;/&gt;&lt;/Image&gt;&lt;Image&gt;&lt;filename val=&quot;C:\Users\Matt\AppData\Local\Temp\PR\data\asimages\{48C60F9D-FC67-4690-AA6E-670B3EE51B11}_1.png_crop.png&quot;/&gt;&lt;left val=&quot;690&quot;/&gt;&lt;top val=&quot;462&quot;/&gt;&lt;width val=&quot;0&quot;/&gt;&lt;height val=&quot;0&quot;/&gt;&lt;hasText val=&quot;1&quot;/&gt;&lt;paraId val=&quot;2&quot;/&gt;&lt;/Image&gt;&lt;Image&gt;&lt;filename val=&quot;C:\Users\Matt\AppData\Local\Temp\PR\data\asimages\{1E8FEED7-906B-43F9-B5AB-6ED44D9462C3}_1.png_crop.png&quot;/&gt;&lt;left val=&quot;115&quot;/&gt;&lt;top val=&quot;202&quot;/&gt;&lt;width val=&quot;397&quot;/&gt;&lt;height val=&quot;16&quot;/&gt;&lt;hasText val=&quot;1&quot;/&gt;&lt;paraId val=&quot;3&quot;/&gt;&lt;/Image&gt;&lt;Image&gt;&lt;filename val=&quot;C:\Users\Matt\AppData\Local\Temp\PR\data\asimages\{12B114C4-BD16-4A68-8E8E-C9487D2B27AA}_1.png_crop.png&quot;/&gt;&lt;left val=&quot;115&quot;/&gt;&lt;top val=&quot;227&quot;/&gt;&lt;width val=&quot;449&quot;/&gt;&lt;height val=&quot;16&quot;/&gt;&lt;hasText val=&quot;1&quot;/&gt;&lt;paraId val=&quot;4&quot;/&gt;&lt;/Image&gt;&lt;Image&gt;&lt;filename val=&quot;C:\Users\Matt\AppData\Local\Temp\PR\data\asimages\{D7ADD1A5-741B-4337-B0B8-63A3EFE7627D}_1.png_crop.png&quot;/&gt;&lt;left val=&quot;690&quot;/&gt;&lt;top val=&quot;462&quot;/&gt;&lt;width val=&quot;0&quot;/&gt;&lt;height val=&quot;0&quot;/&gt;&lt;hasText val=&quot;1&quot;/&gt;&lt;paraId val=&quot;5&quot;/&gt;&lt;/Image&gt;&lt;Image&gt;&lt;filename val=&quot;C:\Users\Matt\AppData\Local\Temp\PR\data\asimages\{56F6273B-10EA-429D-A976-84FB915F5FDF}_1.png_crop.png&quot;/&gt;&lt;left val=&quot;188&quot;/&gt;&lt;top val=&quot;263&quot;/&gt;&lt;width val=&quot;80&quot;/&gt;&lt;height val=&quot;16&quot;/&gt;&lt;hasText val=&quot;1&quot;/&gt;&lt;paraId val=&quot;6&quot;/&gt;&lt;/Image&gt;&lt;Image&gt;&lt;filename val=&quot;C:\Users\Matt\AppData\Local\Temp\PR\data\asimages\{30CD1B4D-055B-43F0-A5D1-EECE9672B3F2}_1.png_crop.png&quot;/&gt;&lt;left val=&quot;314&quot;/&gt;&lt;top val=&quot;288&quot;/&gt;&lt;width val=&quot;234&quot;/&gt;&lt;height val=&quot;13&quot;/&gt;&lt;hasText val=&quot;1&quot;/&gt;&lt;paraId val=&quot;7&quot;/&gt;&lt;/Image&gt;&lt;Image&gt;&lt;filename val=&quot;C:\Users\Matt\AppData\Local\Temp\PR\data\asimages\{2A4E8839-08B3-4980-80C3-6BFF67381DA6}_1.png_crop.png&quot;/&gt;&lt;left val=&quot;314&quot;/&gt;&lt;top val=&quot;313&quot;/&gt;&lt;width val=&quot;110&quot;/&gt;&lt;height val=&quot;13&quot;/&gt;&lt;hasText val=&quot;1&quot;/&gt;&lt;paraId val=&quot;8&quot;/&gt;&lt;/Image&gt;&lt;Image&gt;&lt;filename val=&quot;C:\Users\Matt\AppData\Local\Temp\PR\data\asimages\{C61983EB-DF8A-40C2-80CE-8D5DA896318F}_1.png_crop.png&quot;/&gt;&lt;left val=&quot;314&quot;/&gt;&lt;top val=&quot;339&quot;/&gt;&lt;width val=&quot;153&quot;/&gt;&lt;height val=&quot;16&quot;/&gt;&lt;hasText val=&quot;1&quot;/&gt;&lt;paraId val=&quot;9&quot;/&gt;&lt;/Image&gt;&lt;Image&gt;&lt;filename val=&quot;C:\Users\Matt\AppData\Local\Temp\PR\data\asimages\{DD68ABAD-112C-4DEE-9D92-840473E46473}_1.png_crop.png&quot;/&gt;&lt;left val=&quot;314&quot;/&gt;&lt;top val=&quot;364&quot;/&gt;&lt;width val=&quot;156&quot;/&gt;&lt;height val=&quot;13&quot;/&gt;&lt;hasText val=&quot;1&quot;/&gt;&lt;paraId val=&quot;10&quot;/&gt;&lt;/Image&gt;&lt;Image&gt;&lt;filename val=&quot;C:\Users\Matt\AppData\Local\Temp\PR\data\asimages\{C6C7DCE5-62EF-4F06-B1F3-FD9C35C97F84}_1.png_crop.png&quot;/&gt;&lt;left val=&quot;314&quot;/&gt;&lt;top val=&quot;388&quot;/&gt;&lt;width val=&quot;218&quot;/&gt;&lt;height val=&quot;13&quot;/&gt;&lt;hasText val=&quot;1&quot;/&gt;&lt;paraId val=&quot;11&quot;/&gt;&lt;/Image&gt;&lt;Image&gt;&lt;filename val=&quot;C:\Users\Matt\AppData\Local\Temp\PR\data\asimages\{E5B6921D-92FA-4AF8-BD40-70AB3EB2199F}_1.png_crop.png&quot;/&gt;&lt;left val=&quot;314&quot;/&gt;&lt;top val=&quot;414&quot;/&gt;&lt;width val=&quot;108&quot;/&gt;&lt;height val=&quot;13&quot;/&gt;&lt;hasText val=&quot;1&quot;/&gt;&lt;paraId val=&quot;12&quot;/&gt;&lt;/Image&gt;&lt;Image&gt;&lt;filename val=&quot;C:\Users\Matt\AppData\Local\Temp\PR\data\asimages\{72221B5A-F96E-40F9-920A-04AB77A6B5EA}_1.png_crop.png&quot;/&gt;&lt;left val=&quot;314&quot;/&gt;&lt;top val=&quot;439&quot;/&gt;&lt;width val=&quot;110&quot;/&gt;&lt;height val=&quot;16&quot;/&gt;&lt;hasText val=&quot;1&quot;/&gt;&lt;paraId val=&quot;13&quot;/&gt;&lt;/Image&gt;&lt;Image&gt;&lt;filename val=&quot;C:\Users\Matt\AppData\Local\Temp\PR\data\asimages\{7B2BE453-ABAD-4BFA-B7E6-C69BDAA04BA0}_1.png_crop.png&quot;/&gt;&lt;left val=&quot;690&quot;/&gt;&lt;top val=&quot;462&quot;/&gt;&lt;width val=&quot;0&quot;/&gt;&lt;height val=&quot;0&quot;/&gt;&lt;hasText val=&quot;1&quot;/&gt;&lt;paraId val=&quot;14&quot;/&gt;&lt;/Image&gt;&lt;/TextEffect&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00.xml><?xml version="1.0" encoding="utf-8"?>
<p:tagLst xmlns:a="http://schemas.openxmlformats.org/drawingml/2006/main" xmlns:r="http://schemas.openxmlformats.org/officeDocument/2006/relationships" xmlns:p="http://schemas.openxmlformats.org/presentationml/2006/main">
  <p:tag name="PPSNARRATIONPROPS" val="Z:\WHMIS\Audio\Slide 24.mp3"/>
  <p:tag name="PPSNARRATION" val="24,687872912,D:\WHMIS\WHMIS20172018_pptx\Media.ppcx"/>
</p:tagLst>
</file>

<file path=ppt/tags/tag20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9&quot;/&gt;&lt;/TableIndex&gt;&lt;/ShapeTextInfo&gt;"/>
  <p:tag name="HTML_SHAPEINFO" val="&lt;ThreeDShapeInfo&gt;&lt;uuid val=&quot;&quot;/&gt;&lt;isInvalidForFieldText val=&quot;0&quot;/&gt;&lt;Image&gt;&lt;filename val=&quot;C:\Users\Matt\AppData\Local\Temp\PR\data\asimages\{01162A58-62A4-437B-A779-15E96C2FB82C}_24.png&quot;/&gt;&lt;left val=&quot;18&quot;/&gt;&lt;top val=&quot;0&quot;/&gt;&lt;width val=&quot;666&quot;/&gt;&lt;height val=&quot;96&quot;/&gt;&lt;hasText val=&quot;1&quot;/&gt;&lt;/Image&gt;&lt;/ThreeDShapeInfo&gt;"/>
</p:tagLst>
</file>

<file path=ppt/tags/tag20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4&quot;/&gt;&lt;lineCharCount val=&quot;60&quot;/&gt;&lt;lineCharCount val=&quot;67&quot;/&gt;&lt;lineCharCount val=&quot;70&quot;/&gt;&lt;lineCharCount val=&quot;60&quot;/&gt;&lt;lineCharCount val=&quot;1&quot;/&gt;&lt;lineCharCount val=&quot;37&quot;/&gt;&lt;lineCharCount val=&quot;1&quot;/&gt;&lt;lineCharCount val=&quot;9&quot;/&gt;&lt;lineCharCount val=&quot;31&quot;/&gt;&lt;lineCharCount val=&quot;22&quot;/&gt;&lt;lineCharCount val=&quot;29&quot;/&gt;&lt;lineCharCount val=&quot;17&quot;/&gt;&lt;lineCharCount val=&quot;24&quot;/&gt;&lt;lineCharCount val=&quot;33&quot;/&gt;&lt;/TableIndex&gt;&lt;/ShapeTextInfo&gt;"/>
  <p:tag name="HTML_SHAPEINFO" val="&lt;TextEffect&gt;&lt;Image&gt;&lt;filename val=&quot;C:\Users\Matt\AppData\Local\Temp\PR\data\asimages\{4BCEDC0A-4410-45FD-9618-9BEF9A3D931F}_1.png_crop.png&quot;/&gt;&lt;left val=&quot;49&quot;/&gt;&lt;top val=&quot;92&quot;/&gt;&lt;width val=&quot;564&quot;/&gt;&lt;height val=&quot;84&quot;/&gt;&lt;hasText val=&quot;1&quot;/&gt;&lt;paraId val=&quot;1&quot;/&gt;&lt;/Image&gt;&lt;Image&gt;&lt;filename val=&quot;C:\Users\Matt\AppData\Local\Temp\PR\data\asimages\{64DC8982-51D9-4330-9EFB-47704F7B1661}_1.png_crop.png&quot;/&gt;&lt;left val=&quot;624&quot;/&gt;&lt;top val=&quot;456&quot;/&gt;&lt;width val=&quot;0&quot;/&gt;&lt;height val=&quot;0&quot;/&gt;&lt;hasText val=&quot;1&quot;/&gt;&lt;paraId val=&quot;2&quot;/&gt;&lt;/Image&gt;&lt;Image&gt;&lt;filename val=&quot;C:\Users\Matt\AppData\Local\Temp\PR\data\asimages\{2D519B7F-E434-49E0-9E14-637FFD7D836C}_1.png_crop.png&quot;/&gt;&lt;left val=&quot;49&quot;/&gt;&lt;top val=&quot;201&quot;/&gt;&lt;width val=&quot;348&quot;/&gt;&lt;height val=&quot;16&quot;/&gt;&lt;hasText val=&quot;1&quot;/&gt;&lt;paraId val=&quot;3&quot;/&gt;&lt;/Image&gt;&lt;Image&gt;&lt;filename val=&quot;C:\Users\Matt\AppData\Local\Temp\PR\data\asimages\{1E662358-DED3-4D7E-8B58-E1B167F7A666}_1.png_crop.png&quot;/&gt;&lt;left val=&quot;624&quot;/&gt;&lt;top val=&quot;456&quot;/&gt;&lt;width val=&quot;0&quot;/&gt;&lt;height val=&quot;0&quot;/&gt;&lt;hasText val=&quot;1&quot;/&gt;&lt;paraId val=&quot;4&quot;/&gt;&lt;/Image&gt;&lt;Image&gt;&lt;filename val=&quot;C:\Users\Matt\AppData\Local\Temp\PR\data\asimages\{D2CAC6F9-2FB9-40EF-988A-3F666267614B}_1.png_crop.png&quot;/&gt;&lt;left val=&quot;50&quot;/&gt;&lt;top val=&quot;241&quot;/&gt;&lt;width val=&quot;76&quot;/&gt;&lt;height val=&quot;16&quot;/&gt;&lt;hasText val=&quot;1&quot;/&gt;&lt;paraId val=&quot;5&quot;/&gt;&lt;/Image&gt;&lt;Image&gt;&lt;filename val=&quot;C:\Users\Matt\AppData\Local\Temp\PR\data\asimages\{D572114F-AB34-4BE7-8AD2-BB0E8E1F76E2}_1.png_crop.png&quot;/&gt;&lt;left val=&quot;49&quot;/&gt;&lt;top val=&quot;268&quot;/&gt;&lt;width val=&quot;301&quot;/&gt;&lt;height val=&quot;13&quot;/&gt;&lt;hasText val=&quot;1&quot;/&gt;&lt;paraId val=&quot;6&quot;/&gt;&lt;/Image&gt;&lt;Image&gt;&lt;filename val=&quot;C:\Users\Matt\AppData\Local\Temp\PR\data\asimages\{8A03B0E5-E798-4E02-BEAC-8775B63553F0}_1.png_crop.png&quot;/&gt;&lt;left val=&quot;49&quot;/&gt;&lt;top val=&quot;295&quot;/&gt;&lt;width val=&quot;203&quot;/&gt;&lt;height val=&quot;13&quot;/&gt;&lt;hasText val=&quot;1&quot;/&gt;&lt;paraId val=&quot;7&quot;/&gt;&lt;/Image&gt;&lt;Image&gt;&lt;filename val=&quot;C:\Users\Matt\AppData\Local\Temp\PR\data\asimages\{A2DE449D-A11D-4A23-9073-DB06AB394EAD}_1.png_crop.png&quot;/&gt;&lt;left val=&quot;49&quot;/&gt;&lt;top val=&quot;323&quot;/&gt;&lt;width val=&quot;273&quot;/&gt;&lt;height val=&quot;13&quot;/&gt;&lt;hasText val=&quot;1&quot;/&gt;&lt;paraId val=&quot;8&quot;/&gt;&lt;/Image&gt;&lt;Image&gt;&lt;filename val=&quot;C:\Users\Matt\AppData\Local\Temp\PR\data\asimages\{853E1C44-C008-48AB-ADB2-D823EA4CA0BD}_1.png_crop.png&quot;/&gt;&lt;left val=&quot;49&quot;/&gt;&lt;top val=&quot;350&quot;/&gt;&lt;width val=&quot;174&quot;/&gt;&lt;height val=&quot;13&quot;/&gt;&lt;hasText val=&quot;1&quot;/&gt;&lt;paraId val=&quot;9&quot;/&gt;&lt;/Image&gt;&lt;Image&gt;&lt;filename val=&quot;C:\Users\Matt\AppData\Local\Temp\PR\data\asimages\{7CE88457-7BF7-49F0-850D-DA660DDC247A}_1.png_crop.png&quot;/&gt;&lt;left val=&quot;49&quot;/&gt;&lt;top val=&quot;378&quot;/&gt;&lt;width val=&quot;240&quot;/&gt;&lt;height val=&quot;13&quot;/&gt;&lt;hasText val=&quot;1&quot;/&gt;&lt;paraId val=&quot;10&quot;/&gt;&lt;/Image&gt;&lt;Image&gt;&lt;filename val=&quot;C:\Users\Matt\AppData\Local\Temp\PR\data\asimages\{997FBA33-6FEC-4812-9E90-2357A380DF53}_1.png_crop.png&quot;/&gt;&lt;left val=&quot;49&quot;/&gt;&lt;top val=&quot;405&quot;/&gt;&lt;width val=&quot;293&quot;/&gt;&lt;height val=&quot;16&quot;/&gt;&lt;hasText val=&quot;1&quot;/&gt;&lt;paraId val=&quot;11&quot;/&gt;&lt;/Image&gt;&lt;/TextEffect&gt;"/>
</p:tagLst>
</file>

<file path=ppt/tags/tag203.xml><?xml version="1.0" encoding="utf-8"?>
<p:tagLst xmlns:a="http://schemas.openxmlformats.org/drawingml/2006/main" xmlns:r="http://schemas.openxmlformats.org/officeDocument/2006/relationships" xmlns:p="http://schemas.openxmlformats.org/presentationml/2006/main">
  <p:tag name="PPSNARRATIONPROPS" val="Z:\WHMIS\Audio\Slide 25.mp3"/>
  <p:tag name="PPSNARRATION" val="25,687872912,D:\WHMIS\WHMIS20172018_pptx\Media.ppcx"/>
</p:tagLst>
</file>

<file path=ppt/tags/tag20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7&quot;/&gt;&lt;/TableIndex&gt;&lt;/ShapeTextInfo&gt;"/>
  <p:tag name="HTML_SHAPEINFO" val="&lt;ThreeDShapeInfo&gt;&lt;uuid val=&quot;&quot;/&gt;&lt;isInvalidForFieldText val=&quot;0&quot;/&gt;&lt;Image&gt;&lt;filename val=&quot;C:\Users\Matt\AppData\Local\Temp\PR\data\asimages\{51A612FF-E35A-4283-A0DB-33228CEFA6A5}_25.png&quot;/&gt;&lt;left val=&quot;18&quot;/&gt;&lt;top val=&quot;0&quot;/&gt;&lt;width val=&quot;666&quot;/&gt;&lt;height val=&quot;96&quot;/&gt;&lt;hasText val=&quot;1&quot;/&gt;&lt;/Image&gt;&lt;/ThreeDShapeInfo&gt;"/>
</p:tagLst>
</file>

<file path=ppt/tags/tag20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67&quot;/&gt;&lt;lineCharCount val=&quot;66&quot;/&gt;&lt;lineCharCount val=&quot;66&quot;/&gt;&lt;lineCharCount val=&quot;62&quot;/&gt;&lt;lineCharCount val=&quot;67&quot;/&gt;&lt;lineCharCount val=&quot;15&quot;/&gt;&lt;/TableIndex&gt;&lt;/ShapeTextInfo&gt;"/>
  <p:tag name="HTML_SHAPEINFO" val="&lt;TextEffect&gt;&lt;Image&gt;&lt;filename val=&quot;C:\Users\Matt\AppData\Local\Temp\PR\data\asimages\{AAF622E4-892F-41C2-8091-6B53DC11FF70}_1.png_crop.png&quot;/&gt;&lt;left val=&quot;45&quot;/&gt;&lt;top val=&quot;86&quot;/&gt;&lt;width val=&quot;563&quot;/&gt;&lt;height val=&quot;127&quot;/&gt;&lt;hasText val=&quot;1&quot;/&gt;&lt;paraId val=&quot;1&quot;/&gt;&lt;/Image&gt;&lt;/TextEffect&gt;"/>
</p:tagLst>
</file>

<file path=ppt/tags/tag20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25&quot;/&gt;&lt;lineCharCount val=&quot;53&quot;/&gt;&lt;lineCharCount val=&quot;25&quot;/&gt;&lt;lineCharCount val=&quot;55&quot;/&gt;&lt;lineCharCount val=&quot;25&quot;/&gt;&lt;lineCharCount val=&quot;58&quot;/&gt;&lt;lineCharCount val=&quot;48&quot;/&gt;&lt;/TableIndex&gt;&lt;/ShapeTextInfo&gt;"/>
  <p:tag name="HTML_SHAPEINFO" val="&lt;TextEffect&gt;&lt;Image&gt;&lt;filename val=&quot;C:\Users\Matt\AppData\Local\Temp\PR\data\asimages\{1C1891A6-92B2-4328-B7CD-1F4A9AFE7E25}_1.png_crop.png&quot;/&gt;&lt;left val=&quot;49&quot;/&gt;&lt;top val=&quot;237&quot;/&gt;&lt;width val=&quot;188&quot;/&gt;&lt;height val=&quot;16&quot;/&gt;&lt;hasText val=&quot;1&quot;/&gt;&lt;paraId val=&quot;1&quot;/&gt;&lt;/Image&gt;&lt;Image&gt;&lt;filename val=&quot;C:\Users\Matt\AppData\Local\Temp\PR\data\asimages\{148F4BF6-B7AE-48BD-8865-3E2E3E4A67B2}_1.png_crop.png&quot;/&gt;&lt;left val=&quot;49&quot;/&gt;&lt;top val=&quot;264&quot;/&gt;&lt;width val=&quot;458&quot;/&gt;&lt;height val=&quot;38&quot;/&gt;&lt;hasText val=&quot;1&quot;/&gt;&lt;paraId val=&quot;2&quot;/&gt;&lt;/Image&gt;&lt;Image&gt;&lt;filename val=&quot;C:\Users\Matt\AppData\Local\Temp\PR\data\asimages\{39E8D05F-C67C-46D6-91EF-3491472454C1}_1.png_crop.png&quot;/&gt;&lt;left val=&quot;49&quot;/&gt;&lt;top val=&quot;314&quot;/&gt;&lt;width val=&quot;460&quot;/&gt;&lt;height val=&quot;39&quot;/&gt;&lt;hasText val=&quot;1&quot;/&gt;&lt;paraId val=&quot;3&quot;/&gt;&lt;/Image&gt;&lt;Image&gt;&lt;filename val=&quot;C:\Users\Matt\AppData\Local\Temp\PR\data\asimages\{299F550A-6243-423C-8210-9ED21127A4E3}_1.png_crop.png&quot;/&gt;&lt;left val=&quot;49&quot;/&gt;&lt;top val=&quot;365&quot;/&gt;&lt;width val=&quot;463&quot;/&gt;&lt;height val=&quot;39&quot;/&gt;&lt;hasText val=&quot;1&quot;/&gt;&lt;paraId val=&quot;4&quot;/&gt;&lt;/Image&gt;&lt;/TextEffect&gt;"/>
</p:tagLst>
</file>

<file path=ppt/tags/tag207.xml><?xml version="1.0" encoding="utf-8"?>
<p:tagLst xmlns:a="http://schemas.openxmlformats.org/drawingml/2006/main" xmlns:r="http://schemas.openxmlformats.org/officeDocument/2006/relationships" xmlns:p="http://schemas.openxmlformats.org/presentationml/2006/main">
  <p:tag name="PPSNARRATIONPROPS" val="Z:\WHMIS\Audio\Slide 26.mp3"/>
  <p:tag name="PPSNARRATION" val="26,687872912,D:\WHMIS\WHMIS20172018_pptx\Media.ppcx"/>
</p:tagLst>
</file>

<file path=ppt/tags/tag20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7&quot;/&gt;&lt;/TableIndex&gt;&lt;/ShapeTextInfo&gt;"/>
  <p:tag name="HTML_SHAPEINFO" val="&lt;ThreeDShapeInfo&gt;&lt;uuid val=&quot;&quot;/&gt;&lt;isInvalidForFieldText val=&quot;0&quot;/&gt;&lt;Image&gt;&lt;filename val=&quot;C:\Users\Matt\AppData\Local\Temp\PR\data\asimages\{808BE302-84DE-48FF-B7FA-D1FC945F7C1C}_26.png&quot;/&gt;&lt;left val=&quot;18&quot;/&gt;&lt;top val=&quot;0&quot;/&gt;&lt;width val=&quot;666&quot;/&gt;&lt;height val=&quot;96&quot;/&gt;&lt;hasText val=&quot;1&quot;/&gt;&lt;/Image&gt;&lt;/ThreeDShapeInfo&gt;"/>
</p:tagLst>
</file>

<file path=ppt/tags/tag20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2&quot;/&gt;&lt;lineCharCount val=&quot;64&quot;/&gt;&lt;lineCharCount val=&quot;1&quot;/&gt;&lt;lineCharCount val=&quot;74&quot;/&gt;&lt;lineCharCount val=&quot;17&quot;/&gt;&lt;lineCharCount val=&quot;75&quot;/&gt;&lt;lineCharCount val=&quot;46&quot;/&gt;&lt;lineCharCount val=&quot;65&quot;/&gt;&lt;lineCharCount val=&quot;29&quot;/&gt;&lt;lineCharCount val=&quot;51&quot;/&gt;&lt;lineCharCount val=&quot;66&quot;/&gt;&lt;lineCharCount val=&quot;54&quot;/&gt;&lt;lineCharCount val=&quot;1&quot;/&gt;&lt;/TableIndex&gt;&lt;/ShapeTextInfo&gt;"/>
  <p:tag name="HTML_SHAPEINFO" val="&lt;TextEffect&gt;&lt;Image&gt;&lt;filename val=&quot;C:\Users\Matt\AppData\Local\Temp\PR\data\asimages\{E5D1D346-1D4D-4C56-AE08-3721B9D8BC7E}_1.png_crop.png&quot;/&gt;&lt;left val=&quot;46&quot;/&gt;&lt;top val=&quot;82&quot;/&gt;&lt;width val=&quot;452&quot;/&gt;&lt;height val=&quot;14&quot;/&gt;&lt;hasText val=&quot;1&quot;/&gt;&lt;paraId val=&quot;1&quot;/&gt;&lt;/Image&gt;&lt;Image&gt;&lt;filename val=&quot;C:\Users\Matt\AppData\Local\Temp\PR\data\asimages\{EF870127-2256-45F8-988A-B39CE89F7968}_1.png_crop.png&quot;/&gt;&lt;left val=&quot;620&quot;/&gt;&lt;top val=&quot;336&quot;/&gt;&lt;width val=&quot;0&quot;/&gt;&lt;height val=&quot;0&quot;/&gt;&lt;hasText val=&quot;1&quot;/&gt;&lt;paraId val=&quot;2&quot;/&gt;&lt;/Image&gt;&lt;Image&gt;&lt;filename val=&quot;C:\Users\Matt\AppData\Local\Temp\PR\data\asimages\{396F1F44-C211-49A8-A790-B89B029AD2DD}_1.png_crop.png&quot;/&gt;&lt;left val=&quot;47&quot;/&gt;&lt;top val=&quot;119&quot;/&gt;&lt;width val=&quot;554&quot;/&gt;&lt;height val=&quot;28&quot;/&gt;&lt;hasText val=&quot;1&quot;/&gt;&lt;paraId val=&quot;3&quot;/&gt;&lt;/Image&gt;&lt;Image&gt;&lt;filename val=&quot;C:\Users\Matt\AppData\Local\Temp\PR\data\asimages\{4036C689-78CD-4E5E-BFD3-74E35AAADBE0}_1.png_crop.png&quot;/&gt;&lt;left val=&quot;46&quot;/&gt;&lt;top val=&quot;163&quot;/&gt;&lt;width val=&quot;563&quot;/&gt;&lt;height val=&quot;30&quot;/&gt;&lt;hasText val=&quot;1&quot;/&gt;&lt;paraId val=&quot;4&quot;/&gt;&lt;/Image&gt;&lt;Image&gt;&lt;filename val=&quot;C:\Users\Matt\AppData\Local\Temp\PR\data\asimages\{C8E33B25-D7E8-452C-AD94-BF8384E3AC87}_1.png_crop.png&quot;/&gt;&lt;left val=&quot;45&quot;/&gt;&lt;top val=&quot;209&quot;/&gt;&lt;width val=&quot;502&quot;/&gt;&lt;height val=&quot;30&quot;/&gt;&lt;hasText val=&quot;1&quot;/&gt;&lt;paraId val=&quot;5&quot;/&gt;&lt;/Image&gt;&lt;Image&gt;&lt;filename val=&quot;C:\Users\Matt\AppData\Local\Temp\PR\data\asimages\{D16A92E6-F960-4A93-94E1-CB042CE89793}_1.png_crop.png&quot;/&gt;&lt;left val=&quot;45&quot;/&gt;&lt;top val=&quot;253&quot;/&gt;&lt;width val=&quot;390&quot;/&gt;&lt;height val=&quot;14&quot;/&gt;&lt;hasText val=&quot;1&quot;/&gt;&lt;paraId val=&quot;6&quot;/&gt;&lt;/Image&gt;&lt;Image&gt;&lt;filename val=&quot;C:\Users\Matt\AppData\Local\Temp\PR\data\asimages\{0F76DF27-DB32-41B4-BDE7-26BF9792EB34}_1.png_crop.png&quot;/&gt;&lt;left val=&quot;46&quot;/&gt;&lt;top val=&quot;282&quot;/&gt;&lt;width val=&quot;508&quot;/&gt;&lt;height val=&quot;30&quot;/&gt;&lt;hasText val=&quot;1&quot;/&gt;&lt;paraId val=&quot;7&quot;/&gt;&lt;/Image&gt;&lt;Image&gt;&lt;filename val=&quot;C:\Users\Matt\AppData\Local\Temp\PR\data\asimages\{F4BC57B8-63D4-48C2-9824-48B8B0DBB03B}_1.png_crop.png&quot;/&gt;&lt;left val=&quot;620&quot;/&gt;&lt;top val=&quot;336&quot;/&gt;&lt;width val=&quot;0&quot;/&gt;&lt;height val=&quot;0&quot;/&gt;&lt;hasText val=&quot;1&quot;/&gt;&lt;paraId val=&quot;8&quot;/&gt;&lt;/Image&gt;&lt;/TextEffect&gt;"/>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210.xml><?xml version="1.0" encoding="utf-8"?>
<p:tagLst xmlns:a="http://schemas.openxmlformats.org/drawingml/2006/main" xmlns:r="http://schemas.openxmlformats.org/officeDocument/2006/relationships" xmlns:p="http://schemas.openxmlformats.org/presentationml/2006/main">
  <p:tag name="PPSNARRATIONPROPS" val="Z:\WHMIS\Audio\Slide 27.mp3"/>
  <p:tag name="PPSNARRATION" val="27,687872912,D:\WHMIS\WHMIS20172018_pptx\Media.ppcx"/>
</p:tagLst>
</file>

<file path=ppt/tags/tag2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 name="HTML_SHAPEINFO" val="&lt;ThreeDShapeInfo&gt;&lt;uuid val=&quot;&quot;/&gt;&lt;isInvalidForFieldText val=&quot;0&quot;/&gt;&lt;Image&gt;&lt;filename val=&quot;C:\Users\Matt\AppData\Local\Temp\PR\data\asimages\{5ABD845B-AF55-47D1-A23F-647BD98D1514}_27.png&quot;/&gt;&lt;left val=&quot;18&quot;/&gt;&lt;top val=&quot;0&quot;/&gt;&lt;width val=&quot;666&quot;/&gt;&lt;height val=&quot;96&quot;/&gt;&lt;hasText val=&quot;1&quot;/&gt;&lt;/Image&gt;&lt;/ThreeDShapeInfo&gt;"/>
</p:tagLst>
</file>

<file path=ppt/tags/tag2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2&quot;/&gt;&lt;lineCharCount val=&quot;69&quot;/&gt;&lt;lineCharCount val=&quot;81&quot;/&gt;&lt;lineCharCount val=&quot;8&quot;/&gt;&lt;lineCharCount val=&quot;81&quot;/&gt;&lt;lineCharCount val=&quot;44&quot;/&gt;&lt;lineCharCount val=&quot;1&quot;/&gt;&lt;lineCharCount val=&quot;45&quot;/&gt;&lt;lineCharCount val=&quot;45&quot;/&gt;&lt;lineCharCount val=&quot;49&quot;/&gt;&lt;lineCharCount val=&quot;8&quot;/&gt;&lt;lineCharCount val=&quot;54&quot;/&gt;&lt;lineCharCount val=&quot;52&quot;/&gt;&lt;/TableIndex&gt;&lt;/ShapeTextInfo&gt;"/>
  <p:tag name="HTML_SHAPEINFO" val="&lt;TextEffect&gt;&lt;Image&gt;&lt;filename val=&quot;C:\Users\Matt\AppData\Local\Temp\PR\data\asimages\{0A64FBED-C463-49BA-A1A9-0979FC9328E8}_1.png_crop.png&quot;/&gt;&lt;left val=&quot;46&quot;/&gt;&lt;top val=&quot;86&quot;/&gt;&lt;width val=&quot;533&quot;/&gt;&lt;height val=&quot;15&quot;/&gt;&lt;hasText val=&quot;1&quot;/&gt;&lt;paraId val=&quot;1&quot;/&gt;&lt;/Image&gt;&lt;Image&gt;&lt;filename val=&quot;C:\Users\Matt\AppData\Local\Temp\PR\data\asimages\{1F0F56C2-74F8-4160-9E6F-9727B292BA57}_1.png_crop.png&quot;/&gt;&lt;left val=&quot;46&quot;/&gt;&lt;top val=&quot;112&quot;/&gt;&lt;width val=&quot;605&quot;/&gt;&lt;height val=&quot;34&quot;/&gt;&lt;hasText val=&quot;1&quot;/&gt;&lt;paraId val=&quot;2&quot;/&gt;&lt;/Image&gt;&lt;Image&gt;&lt;filename val=&quot;C:\Users\Matt\AppData\Local\Temp\PR\data\asimages\{0957F496-D8E1-4CF0-9A5A-98CE8335C699}_1.png_crop.png&quot;/&gt;&lt;left val=&quot;45&quot;/&gt;&lt;top val=&quot;160&quot;/&gt;&lt;width val=&quot;612&quot;/&gt;&lt;height val=&quot;37&quot;/&gt;&lt;hasText val=&quot;1&quot;/&gt;&lt;paraId val=&quot;3&quot;/&gt;&lt;/Image&gt;&lt;Image&gt;&lt;filename val=&quot;C:\Users\Matt\AppData\Local\Temp\PR\data\asimages\{7A5E9C1A-DEBD-4CBB-9A7B-CA1BF2A9D5AE}_1.png_crop.png&quot;/&gt;&lt;left val=&quot;690&quot;/&gt;&lt;top val=&quot;486&quot;/&gt;&lt;width val=&quot;0&quot;/&gt;&lt;height val=&quot;0&quot;/&gt;&lt;hasText val=&quot;1&quot;/&gt;&lt;paraId val=&quot;4&quot;/&gt;&lt;/Image&gt;&lt;Image&gt;&lt;filename val=&quot;C:\Users\Matt\AppData\Local\Temp\PR\data\asimages\{49ADA42F-21D2-4EFD-9F90-BFD2B99BD57D}_1.png_crop.png&quot;/&gt;&lt;left val=&quot;245&quot;/&gt;&lt;top val=&quot;236&quot;/&gt;&lt;width val=&quot;385&quot;/&gt;&lt;height val=&quot;34&quot;/&gt;&lt;hasText val=&quot;1&quot;/&gt;&lt;paraId val=&quot;5&quot;/&gt;&lt;/Image&gt;&lt;Image&gt;&lt;filename val=&quot;C:\Users\Matt\AppData\Local\Temp\PR\data\asimages\{AE8F2143-65ED-4D23-A282-D53FEE620C6D}_1.png_crop.png&quot;/&gt;&lt;left val=&quot;244&quot;/&gt;&lt;top val=&quot;284&quot;/&gt;&lt;width val=&quot;382&quot;/&gt;&lt;height val=&quot;36&quot;/&gt;&lt;hasText val=&quot;1&quot;/&gt;&lt;paraId val=&quot;6&quot;/&gt;&lt;/Image&gt;&lt;Image&gt;&lt;filename val=&quot;C:\Users\Matt\AppData\Local\Temp\PR\data\asimages\{488F689D-9594-4974-BE58-DC4D2CDFC64D}_1.png_crop.png&quot;/&gt;&lt;left val=&quot;244&quot;/&gt;&lt;top val=&quot;332&quot;/&gt;&lt;width val=&quot;414&quot;/&gt;&lt;height val=&quot;37&quot;/&gt;&lt;hasText val=&quot;1&quot;/&gt;&lt;paraId val=&quot;7&quot;/&gt;&lt;/Image&gt;&lt;/TextEffect&gt;"/>
</p:tagLst>
</file>

<file path=ppt/tags/tag213.xml><?xml version="1.0" encoding="utf-8"?>
<p:tagLst xmlns:a="http://schemas.openxmlformats.org/drawingml/2006/main" xmlns:r="http://schemas.openxmlformats.org/officeDocument/2006/relationships" xmlns:p="http://schemas.openxmlformats.org/presentationml/2006/main">
  <p:tag name="PPSNARRATIONPROPS" val="Z:\WHMIS\Audio\Slide 28.mp3"/>
  <p:tag name="PPSNARRATION" val="28,687872912,D:\WHMIS\WHMIS20172018_pptx\Media.ppcx"/>
</p:tagLst>
</file>

<file path=ppt/tags/tag2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9&quot;/&gt;&lt;/TableIndex&gt;&lt;/ShapeTextInfo&gt;"/>
  <p:tag name="HTML_SHAPEINFO" val="&lt;ThreeDShapeInfo&gt;&lt;uuid val=&quot;&quot;/&gt;&lt;isInvalidForFieldText val=&quot;0&quot;/&gt;&lt;Image&gt;&lt;filename val=&quot;C:\Users\Matt\AppData\Local\Temp\PR\data\asimages\{9D2BDBFD-719A-4251-8094-3309818E4AFA}_28.png&quot;/&gt;&lt;left val=&quot;23&quot;/&gt;&lt;top val=&quot;5&quot;/&gt;&lt;width val=&quot;661&quot;/&gt;&lt;height val=&quot;81&quot;/&gt;&lt;hasText val=&quot;1&quot;/&gt;&lt;/Image&gt;&lt;/ThreeDShapeInfo&gt;"/>
</p:tagLst>
</file>

<file path=ppt/tags/tag2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42&quot;/&gt;&lt;lineCharCount val=&quot;86&quot;/&gt;&lt;lineCharCount val=&quot;87&quot;/&gt;&lt;/TableIndex&gt;&lt;/ShapeTextInfo&gt;"/>
  <p:tag name="HTML_SHAPEINFO" val="&lt;TextEffect&gt;&lt;Image&gt;&lt;filename val=&quot;C:\Users\Matt\AppData\Local\Temp\PR\data\asimages\{A54D7E96-F7D7-4B0F-91A1-09CB826E87AB}_1.png_crop.png&quot;/&gt;&lt;left val=&quot;133&quot;/&gt;&lt;top val=&quot;72&quot;/&gt;&lt;width val=&quot;271&quot;/&gt;&lt;height val=&quot;13&quot;/&gt;&lt;hasText val=&quot;1&quot;/&gt;&lt;paraId val=&quot;1&quot;/&gt;&lt;/Image&gt;&lt;Image&gt;&lt;filename val=&quot;C:\Users\Matt\AppData\Local\Temp\PR\data\asimages\{1A260CF9-1230-45E6-B17A-B3492A847F37}_1.png_crop.png&quot;/&gt;&lt;left val=&quot;132&quot;/&gt;&lt;top val=&quot;91&quot;/&gt;&lt;width val=&quot;533&quot;/&gt;&lt;height val=&quot;29&quot;/&gt;&lt;hasText val=&quot;1&quot;/&gt;&lt;paraId val=&quot;2&quot;/&gt;&lt;/Image&gt;&lt;/TextEffect&gt;"/>
</p:tagLst>
</file>

<file path=ppt/tags/tag216.xml><?xml version="1.0" encoding="utf-8"?>
<p:tagLst xmlns:a="http://schemas.openxmlformats.org/drawingml/2006/main" xmlns:r="http://schemas.openxmlformats.org/officeDocument/2006/relationships" xmlns:p="http://schemas.openxmlformats.org/presentationml/2006/main">
  <p:tag name="PRESENTER_SHAPEINFO" val="&lt;ThreeDShapeInfo&gt;&lt;uuid val=&quot;{74AA5603-E009-4F9F-A7B6-8F8A95FABA51}&quot;/&gt;&lt;isInvalidForFieldText val=&quot;0&quot;/&gt;&lt;Image&gt;&lt;filename val=&quot;C:\Users\Matt\AppData\Local\Temp\PR\data\asimages\{74AA5603-E009-4F9F-A7B6-8F8A95FABA51}_28.png&quot;/&gt;&lt;left val=&quot;32&quot;/&gt;&lt;top val=&quot;44&quot;/&gt;&lt;width val=&quot;111&quot;/&gt;&lt;height val=&quot;106&quot;/&gt;&lt;hasText val=&quot;1&quot;/&gt;&lt;/Image&gt;&lt;/ThreeDShapeInfo&gt;"/>
</p:tagLst>
</file>

<file path=ppt/tags/tag217.xml><?xml version="1.0" encoding="utf-8"?>
<p:tagLst xmlns:a="http://schemas.openxmlformats.org/drawingml/2006/main" xmlns:r="http://schemas.openxmlformats.org/officeDocument/2006/relationships" xmlns:p="http://schemas.openxmlformats.org/presentationml/2006/main">
  <p:tag name="PRESENTER_SHAPEINFO" val="&lt;ThreeDShapeInfo&gt;&lt;uuid val=&quot;{F6EB981D-D6CC-4B88-80E2-6B62ED980FDC}&quot;/&gt;&lt;isInvalidForFieldText val=&quot;0&quot;/&gt;&lt;Image&gt;&lt;filename val=&quot;C:\Users\Matt\AppData\Local\Temp\PR\data\asimages\{F6EB981D-D6CC-4B88-80E2-6B62ED980FDC}_28.png&quot;/&gt;&lt;left val=&quot;32&quot;/&gt;&lt;top val=&quot;122&quot;/&gt;&lt;width val=&quot;117&quot;/&gt;&lt;height val=&quot;104&quot;/&gt;&lt;hasText val=&quot;1&quot;/&gt;&lt;/Image&gt;&lt;/ThreeDShapeInfo&gt;"/>
</p:tagLst>
</file>

<file path=ppt/tags/tag218.xml><?xml version="1.0" encoding="utf-8"?>
<p:tagLst xmlns:a="http://schemas.openxmlformats.org/drawingml/2006/main" xmlns:r="http://schemas.openxmlformats.org/officeDocument/2006/relationships" xmlns:p="http://schemas.openxmlformats.org/presentationml/2006/main">
  <p:tag name="PRESENTER_SHAPEINFO" val="&lt;ThreeDShapeInfo&gt;&lt;uuid val=&quot;{E18851C9-417E-4E86-B520-FBA47F21DE6C}&quot;/&gt;&lt;isInvalidForFieldText val=&quot;0&quot;/&gt;&lt;Image&gt;&lt;filename val=&quot;C:\Users\Matt\AppData\Local\Temp\PR\data\asimages\{E18851C9-417E-4E86-B520-FBA47F21DE6C}_28.png&quot;/&gt;&lt;left val=&quot;33&quot;/&gt;&lt;top val=&quot;194&quot;/&gt;&lt;width val=&quot;116&quot;/&gt;&lt;height val=&quot;108&quot;/&gt;&lt;hasText val=&quot;1&quot;/&gt;&lt;/Image&gt;&lt;/ThreeDShapeInfo&gt;"/>
</p:tagLst>
</file>

<file path=ppt/tags/tag2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33&quot;/&gt;&lt;lineCharCount val=&quot;85&quot;/&gt;&lt;lineCharCount val=&quot;84&quot;/&gt;&lt;/TableIndex&gt;&lt;/ShapeTextInfo&gt;"/>
  <p:tag name="HTML_SHAPEINFO" val="&lt;ThreeDShapeInfo&gt;&lt;uuid val=&quot;&quot;/&gt;&lt;isInvalidForFieldText val=&quot;0&quot;/&gt;&lt;Image&gt;&lt;filename val=&quot;C:\Users\Matt\AppData\Local\Temp\PR\data\asimages\{B7CF196F-4CED-4D65-8DAE-0E3F266F459D}_28.png&quot;/&gt;&lt;left val=&quot;123&quot;/&gt;&lt;top val=&quot;135&quot;/&gt;&lt;width val=&quot;573&quot;/&gt;&lt;height val=&quot;68&quot;/&gt;&lt;hasText val=&quot;1&quot;/&gt;&lt;/Image&gt;&lt;/ThreeDShapeInfo&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2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33&quot;/&gt;&lt;lineCharCount val=&quot;83&quot;/&gt;&lt;lineCharCount val=&quot;79&quot;/&gt;&lt;/TableIndex&gt;&lt;/ShapeTextInfo&gt;"/>
  <p:tag name="HTML_SHAPEINFO" val="&lt;ThreeDShapeInfo&gt;&lt;uuid val=&quot;&quot;/&gt;&lt;isInvalidForFieldText val=&quot;0&quot;/&gt;&lt;Image&gt;&lt;filename val=&quot;C:\Users\Matt\AppData\Local\Temp\PR\data\asimages\{ED86FEB3-18A9-4741-9B5F-0EBA9E6E59E7}_28.png&quot;/&gt;&lt;left val=&quot;123&quot;/&gt;&lt;top val=&quot;207&quot;/&gt;&lt;width val=&quot;549&quot;/&gt;&lt;height val=&quot;68&quot;/&gt;&lt;hasText val=&quot;1&quot;/&gt;&lt;/Image&gt;&lt;/ThreeDShapeInfo&gt;"/>
</p:tagLst>
</file>

<file path=ppt/tags/tag2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40&quot;/&gt;&lt;lineCharCount val=&quot;82&quot;/&gt;&lt;lineCharCount val=&quot;58&quot;/&gt;&lt;/TableIndex&gt;&lt;/ShapeTextInfo&gt;"/>
  <p:tag name="HTML_SHAPEINFO" val="&lt;ThreeDShapeInfo&gt;&lt;uuid val=&quot;&quot;/&gt;&lt;isInvalidForFieldText val=&quot;0&quot;/&gt;&lt;Image&gt;&lt;filename val=&quot;C:\Users\Matt\AppData\Local\Temp\PR\data\asimages\{7805753E-05FE-452B-8B20-63F1B2899F64}_28.png&quot;/&gt;&lt;left val=&quot;123&quot;/&gt;&lt;top val=&quot;272&quot;/&gt;&lt;width val=&quot;573&quot;/&gt;&lt;height val=&quot;73&quot;/&gt;&lt;hasText val=&quot;1&quot;/&gt;&lt;/Image&gt;&lt;/ThreeDShapeInfo&gt;"/>
</p:tagLst>
</file>

<file path=ppt/tags/tag2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4&quot;/&gt;&lt;lineCharCount val=&quot;80&quot;/&gt;&lt;lineCharCount val=&quot;77&quot;/&gt;&lt;lineCharCount val=&quot;83&quot;/&gt;&lt;lineCharCount val=&quot;55&quot;/&gt;&lt;/TableIndex&gt;&lt;/ShapeTextInfo&gt;"/>
  <p:tag name="HTML_SHAPEINFO" val="&lt;ThreeDShapeInfo&gt;&lt;uuid val=&quot;&quot;/&gt;&lt;isInvalidForFieldText val=&quot;0&quot;/&gt;&lt;Image&gt;&lt;filename val=&quot;C:\Users\Matt\AppData\Local\Temp\PR\data\asimages\{82D2F176-5B01-4AD6-BDEB-62C183FC0ABD}_28.png&quot;/&gt;&lt;left val=&quot;123&quot;/&gt;&lt;top val=&quot;339&quot;/&gt;&lt;width val=&quot;561&quot;/&gt;&lt;height val=&quot;115&quot;/&gt;&lt;hasText val=&quot;1&quot;/&gt;&lt;/Image&gt;&lt;/ThreeDShapeInfo&gt;"/>
</p:tagLst>
</file>

<file path=ppt/tags/tag223.xml><?xml version="1.0" encoding="utf-8"?>
<p:tagLst xmlns:a="http://schemas.openxmlformats.org/drawingml/2006/main" xmlns:r="http://schemas.openxmlformats.org/officeDocument/2006/relationships" xmlns:p="http://schemas.openxmlformats.org/presentationml/2006/main">
  <p:tag name="PRESENTER_SHAPEINFO" val="&lt;ThreeDShapeInfo&gt;&lt;uuid val=&quot;{E610BC8A-FA4E-4451-B448-F7EF720D67FB}&quot;/&gt;&lt;isInvalidForFieldText val=&quot;0&quot;/&gt;&lt;Image&gt;&lt;filename val=&quot;C:\Users\Matt\AppData\Local\Temp\PR\data\asimages\{E610BC8A-FA4E-4451-B448-F7EF720D67FB}_28.png&quot;/&gt;&lt;left val=&quot;35&quot;/&gt;&lt;top val=&quot;338&quot;/&gt;&lt;width val=&quot;117&quot;/&gt;&lt;height val=&quot;112&quot;/&gt;&lt;hasText val=&quot;1&quot;/&gt;&lt;/Image&gt;&lt;/ThreeDShapeInfo&gt;"/>
</p:tagLst>
</file>

<file path=ppt/tags/tag2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3&quot;/&gt;&lt;lineCharCount val=&quot;7&quot;/&gt;&lt;lineCharCount val=&quot;8&quot;/&gt;&lt;/TableIndex&gt;&lt;/ShapeTextInfo&gt;"/>
  <p:tag name="PRESENTER_SHAPEINFO" val="&lt;ThreeDShapeInfo&gt;&lt;uuid val=&quot;{21C56D60-1FB5-4787-9991-F08652D0A3B5}&quot;/&gt;&lt;isInvalidForFieldText val=&quot;0&quot;/&gt;&lt;Image&gt;&lt;filename val=&quot;C:\Users\Matt\AppData\Local\Temp\PR\data\asimages\{21C56D60-1FB5-4787-9991-F08652D0A3B5}_28.png&quot;/&gt;&lt;left val=&quot;45&quot;/&gt;&lt;top val=&quot;276&quot;/&gt;&lt;width val=&quot;79&quot;/&gt;&lt;height val=&quot;61&quot;/&gt;&lt;hasText val=&quot;1&quot;/&gt;&lt;/Image&gt;&lt;/ThreeDShapeInfo&gt;"/>
</p:tagLst>
</file>

<file path=ppt/tags/tag225.xml><?xml version="1.0" encoding="utf-8"?>
<p:tagLst xmlns:a="http://schemas.openxmlformats.org/drawingml/2006/main" xmlns:r="http://schemas.openxmlformats.org/officeDocument/2006/relationships" xmlns:p="http://schemas.openxmlformats.org/presentationml/2006/main">
  <p:tag name="PPSNARRATIONPROPS" val="Z:\WHMIS\Audio\Slide 29.mp3"/>
  <p:tag name="PPSNARRATION" val="29,687872912,D:\WHMIS\WHMIS20172018_pptx\Media.ppcx"/>
</p:tagLst>
</file>

<file path=ppt/tags/tag2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quot;/&gt;&lt;isInvalidForFieldText val=&quot;0&quot;/&gt;&lt;Image&gt;&lt;filename val=&quot;C:\Users\Matt\AppData\Local\Temp\PR\data\asimages\{0A0404B8-B200-418C-824A-AA039BE995C2}_29.png&quot;/&gt;&lt;left val=&quot;18&quot;/&gt;&lt;top val=&quot;21&quot;/&gt;&lt;width val=&quot;666&quot;/&gt;&lt;height val=&quot;96&quot;/&gt;&lt;hasText val=&quot;1&quot;/&gt;&lt;/Image&gt;&lt;/ThreeDShapeInfo&gt;"/>
</p:tagLst>
</file>

<file path=ppt/tags/tag2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63&quot;/&gt;&lt;lineCharCount val=&quot;6&quot;/&gt;&lt;lineCharCount val=&quot;1&quot;/&gt;&lt;lineCharCount val=&quot;60&quot;/&gt;&lt;/TableIndex&gt;&lt;/ShapeTextInfo&gt;"/>
  <p:tag name="HTML_SHAPEINFO" val="&lt;ThreeDShapeInfo&gt;&lt;uuid val=&quot;&quot;/&gt;&lt;isInvalidForFieldText val=&quot;0&quot;/&gt;&lt;Image&gt;&lt;filename val=&quot;C:\Users\Matt\AppData\Local\Temp\PR\data\asimages\{44979F5B-7029-458F-B4B3-2FAC9526FFCC}_29.png&quot;/&gt;&lt;left val=&quot;28&quot;/&gt;&lt;top val=&quot;97&quot;/&gt;&lt;width val=&quot;656&quot;/&gt;&lt;height val=&quot;388&quot;/&gt;&lt;hasText val=&quot;1&quot;/&gt;&lt;/Image&gt;&lt;/ThreeDShapeInfo&gt;"/>
</p:tagLst>
</file>

<file path=ppt/tags/tag228.xml><?xml version="1.0" encoding="utf-8"?>
<p:tagLst xmlns:a="http://schemas.openxmlformats.org/drawingml/2006/main" xmlns:r="http://schemas.openxmlformats.org/officeDocument/2006/relationships" xmlns:p="http://schemas.openxmlformats.org/presentationml/2006/main">
  <p:tag name="MMPROD_LASTVALUES" val="&lt;ChangeData&gt;&lt;SlideID&gt;&lt;![CDATA[300]]&gt;&lt;/SlideID&gt;&lt;/ChangeData&gt;"/>
  <p:tag name="MMPROD_PASSDATA" val="&lt;object type=&quot;10050&quot; unique_id=&quot;10017&quot;&gt;&lt;property id=&quot;10020&quot; value=&quot;2&quot;/&gt;&lt;property id=&quot;10102&quot; value=&quot;1&quot;/&gt;&lt;property id=&quot;10191&quot; value=&quot;-1&quot;/&gt;&lt;/object&gt;"/>
  <p:tag name="MMPROD_FAILDATA" val="&lt;object type=&quot;10051&quot; unique_id=&quot;10018&quot;&gt;&lt;property id=&quot;10020&quot; value=&quot;2&quot;/&gt;&lt;property id=&quot;10102&quot; value=&quot;1&quot;/&gt;&lt;property id=&quot;10191&quot; value=&quot;-1&quot;/&gt;&lt;/object&gt;"/>
  <p:tag name="MMPROD_ID" val="10015"/>
  <p:tag name="MMPROD_TYPE" val="10008"/>
  <p:tag name="MMPROD_DATA" val="&lt;property id=&quot;10026&quot; value=&quot;1&quot;/&gt;&lt;property id=&quot;10027&quot; value=&quot;Interaction10015&quot;/&gt;&lt;property id=&quot;10028&quot; value=&quot;0&quot;/&gt;&lt;property id=&quot;10063&quot; value=&quot;2&quot;/&gt;&lt;property id=&quot;10070&quot; value=&quot;Multiple choice&quot;/&gt;&lt;property id=&quot;10098&quot; value=&quot;Multiple choice&quot;/&gt;&lt;property id=&quot;10100&quot; value=&quot;0&quot;/&gt;&lt;property id=&quot;10108&quot; value=&quot;1&quot;/&gt;&lt;property id=&quot;10109&quot; value=&quot;1&quot;/&gt;&lt;property id=&quot;10110&quot; value=&quot;1&quot;/&gt;&lt;property id=&quot;10111&quot; value=&quot;-1&quot;/&gt;&lt;property id=&quot;10112&quot; value=&quot;1&quot;/&gt;&lt;property id=&quot;10115&quot; value=&quot;1&quot;/&gt;&lt;property id=&quot;10120&quot; value=&quot;1&quot;/&gt;&lt;property id=&quot;10131&quot; value=&quot;1&quot;/&gt;&lt;property id=&quot;10132&quot; value=&quot;1&quot;/&gt;&lt;property id=&quot;10159&quot; value=&quot;0&quot;/&gt;&lt;property id=&quot;10178&quot; value=&quot;1&quot;/&gt;&lt;property id=&quot;10182&quot; value=&quot;1&quot;/&gt;&lt;property id=&quot;10206&quot; value=&quot;1&quot;/&gt;&lt;property id=&quot;10207&quot; value=&quot;0&quot;/&gt;"/>
  <p:tag name="MMPROD_COLLECTIONCONTAINERID" val="20000"/>
  <p:tag name="MMPROD_PARENTID" val="10010"/>
  <p:tag name="MMPROD_PARENTQUESTIONGROUPID" val="-1"/>
  <p:tag name="QUIZCLIPSSOURCE" val="973682927,Z:\WHMIS\WHMIS PD Training 2014 Aug_pptx\Media.ppcx"/>
  <p:tag name="MMPROD_ANSWERCOUNT" val="4"/>
</p:tagLst>
</file>

<file path=ppt/tags/tag229.xml><?xml version="1.0" encoding="utf-8"?>
<p:tagLst xmlns:a="http://schemas.openxmlformats.org/drawingml/2006/main" xmlns:r="http://schemas.openxmlformats.org/officeDocument/2006/relationships" xmlns:p="http://schemas.openxmlformats.org/presentationml/2006/main">
  <p:tag name="MMPROD_ID" val="10015"/>
  <p:tag name="MMPROD_ABSOLUTEPOSITIONID" val="100"/>
  <p:tag name="MMPROD_LASTVALUES" val="&lt;ChangeData&gt;&lt;Text&gt;&lt;![CDATA[What does WHMIS stand for?]]&gt;&lt;/Text&gt;&lt;FontSize&gt;&lt;![CDATA[40]]&gt;&lt;/FontSize&gt;&lt;Left&gt;&lt;![CDATA[0]]&gt;&lt;/Left&gt;&lt;Top&gt;&lt;![CDATA[0]]&gt;&lt;/Top&gt;&lt;/ChangeData&gt;"/>
  <p:tag name="PRESENTER_SHAPETEXTINFO" val="&lt;ShapeTextInfo&gt;&lt;TableIndex row=&quot;-1&quot; col=&quot;-1&quot;&gt;&lt;linesCount val=&quot;1&quot;/&gt;&lt;lineCharCount val=&quot;26&quot;/&gt;&lt;/TableIndex&gt;&lt;/ShapeTextInfo&gt;"/>
  <p:tag name="HTML_SHAPEINFO" val="&lt;ThreeDShapeInfo&gt;&lt;uuid val=&quot;100&quot;/&gt;&lt;isInvalidForFieldText val=&quot;0&quot;/&gt;&lt;Image&gt;&lt;filename val=&quot;C:\Users\Matt\AppData\Local\Temp\PR\data\asimages\{46BFAA94-CB3A-4A46-967C-B5903A579A7B}_30.png&quot;/&gt;&lt;left val=&quot;11&quot;/&gt;&lt;top val=&quot;21&quot;/&gt;&lt;width val=&quot;673&quot;/&gt;&lt;height val=&quot;99&quot;/&gt;&lt;hasText val=&quot;1&quot;/&gt;&lt;/Image&gt;&lt;/ThreeDShapeInfo&gt;"/>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Lst>
</file>

<file path=ppt/tags/tag230.xml><?xml version="1.0" encoding="utf-8"?>
<p:tagLst xmlns:a="http://schemas.openxmlformats.org/drawingml/2006/main" xmlns:r="http://schemas.openxmlformats.org/officeDocument/2006/relationships" xmlns:p="http://schemas.openxmlformats.org/presentationml/2006/main">
  <p:tag name="MMPROD_ABSOLUTEPOSITIONID" val="7000"/>
  <p:tag name="MMPROD_LASTVALUES" val="&lt;ChangeData&gt;&lt;Text&gt;&lt;![CDATA[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28&quot;/&gt;&lt;lineCharCount val=&quot;8&quot;/&gt;&lt;/TableIndex&gt;&lt;/ShapeTextInfo&gt;"/>
  <p:tag name="PRESENTER_SHAPEINFO" val="&lt;ThreeDShapeInfo&gt;&lt;uuid val=&quot;{5CDE944F-4A25-4855-8B59-1D9C16FF9D59}&quot;/&gt;&lt;isInvalidForFieldText val=&quot;0&quot;/&gt;&lt;Image&gt;&lt;filename val=&quot;C:\Users\Matt\AppData\Local\Temp\PR\data\asimages\{5CDE944F-4A25-4855-8B59-1D9C16FF9D59}_30.png&quot;/&gt;&lt;left val=&quot;66&quot;/&gt;&lt;top val=&quot;349&quot;/&gt;&lt;width val=&quot;271&quot;/&gt;&lt;height val=&quot;72&quot;/&gt;&lt;hasText val=&quot;1&quot;/&gt;&lt;/Image&gt;&lt;/ThreeDShapeInfo&gt;"/>
</p:tagLst>
</file>

<file path=ppt/tags/tag231.xml><?xml version="1.0" encoding="utf-8"?>
<p:tagLst xmlns:a="http://schemas.openxmlformats.org/drawingml/2006/main" xmlns:r="http://schemas.openxmlformats.org/officeDocument/2006/relationships" xmlns:p="http://schemas.openxmlformats.org/presentationml/2006/main">
  <p:tag name="MMPROD_ABSOLUTEPOSITIONID" val="7002"/>
  <p:tag name="MMPROD_LASTVALUES" val="&lt;ChangeData&gt;&lt;Text&gt;&lt;![CDATA[In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30&quot;/&gt;&lt;lineCharCount val=&quot;8&quot;/&gt;&lt;/TableIndex&gt;&lt;/ShapeTextInfo&gt;"/>
  <p:tag name="PRESENTER_SHAPEINFO" val="&lt;ThreeDShapeInfo&gt;&lt;uuid val=&quot;{3C2B8933-A233-472A-A7E5-BAF2EA248F33}&quot;/&gt;&lt;isInvalidForFieldText val=&quot;0&quot;/&gt;&lt;Image&gt;&lt;filename val=&quot;C:\Users\Matt\AppData\Local\Temp\PR\data\asimages\{3C2B8933-A233-472A-A7E5-BAF2EA248F33}_30.png&quot;/&gt;&lt;left val=&quot;390&quot;/&gt;&lt;top val=&quot;349&quot;/&gt;&lt;width val=&quot;271&quot;/&gt;&lt;height val=&quot;72&quot;/&gt;&lt;hasText val=&quot;1&quot;/&gt;&lt;/Image&gt;&lt;/ThreeDShapeInfo&gt;"/>
</p:tagLst>
</file>

<file path=ppt/tags/tag232.xml><?xml version="1.0" encoding="utf-8"?>
<p:tagLst xmlns:a="http://schemas.openxmlformats.org/drawingml/2006/main" xmlns:r="http://schemas.openxmlformats.org/officeDocument/2006/relationships" xmlns:p="http://schemas.openxmlformats.org/presentationml/2006/main">
  <p:tag name="MMPROD_ABSOLUTEPOSITIONID" val="7009"/>
  <p:tag name="MMPROD_LASTVALUES" val="&lt;ChangeData&gt;&lt;Text&gt;&lt;![CDATA[You answered this correctly!]]&gt;&lt;/Text&gt;&lt;FontSize&gt;&lt;![CDATA[18]]&gt;&lt;/FontSize&gt;&lt;Left&gt;&lt;![CDATA[0]]&gt;&lt;/Left&gt;&lt;Top&gt;&lt;![CDATA[0]]&gt;&lt;/Top&gt;&lt;/ChangeData&gt;"/>
  <p:tag name="PRESENTER_SHAPETEXTINFO" val="&lt;ShapeTextInfo&gt;&lt;TableIndex row=&quot;-1&quot; col=&quot;-1&quot;&gt;&lt;linesCount val=&quot;1&quot;/&gt;&lt;lineCharCount val=&quot;28&quot;/&gt;&lt;/TableIndex&gt;&lt;/ShapeTextInfo&gt;"/>
  <p:tag name="PRESENTER_SHAPEINFO" val="&lt;ThreeDShapeInfo&gt;&lt;uuid val=&quot;{220898E9-374D-4A05-ABEA-85D894A39CFC}&quot;/&gt;&lt;isInvalidForFieldText val=&quot;0&quot;/&gt;&lt;Image&gt;&lt;filename val=&quot;C:\Users\Matt\AppData\Local\Temp\PR\data\asimages\{220898E9-374D-4A05-ABEA-85D894A39CFC}_30.png&quot;/&gt;&lt;left val=&quot;196&quot;/&gt;&lt;top val=&quot;417&quot;/&gt;&lt;width val=&quot;271&quot;/&gt;&lt;height val=&quot;69&quot;/&gt;&lt;hasText val=&quot;1&quot;/&gt;&lt;/Image&gt;&lt;/ThreeDShapeInfo&gt;"/>
</p:tagLst>
</file>

<file path=ppt/tags/tag233.xml><?xml version="1.0" encoding="utf-8"?>
<p:tagLst xmlns:a="http://schemas.openxmlformats.org/drawingml/2006/main" xmlns:r="http://schemas.openxmlformats.org/officeDocument/2006/relationships" xmlns:p="http://schemas.openxmlformats.org/presentationml/2006/main">
  <p:tag name="MMPROD_ABSOLUTEPOSITIONID" val="7006"/>
  <p:tag name="MMPROD_LASTVALUES" val="&lt;ChangeData&gt;&lt;Text&gt;&lt;![CDATA[Your answer:]]&gt;&lt;/Text&gt;&lt;FontSize&gt;&lt;![CDATA[18]]&gt;&lt;/FontSize&gt;&lt;Left&gt;&lt;![CDATA[0]]&gt;&lt;/Left&gt;&lt;Top&gt;&lt;![CDATA[0]]&gt;&lt;/Top&gt;&lt;/ChangeData&gt;"/>
  <p:tag name="PRESENTER_SHAPETEXTINFO" val="&lt;ShapeTextInfo&gt;&lt;TableIndex row=&quot;-1&quot; col=&quot;-1&quot;&gt;&lt;linesCount val=&quot;1&quot;/&gt;&lt;lineCharCount val=&quot;12&quot;/&gt;&lt;/TableIndex&gt;&lt;/ShapeTextInfo&gt;"/>
  <p:tag name="PRESENTER_SHAPEINFO" val="&lt;ThreeDShapeInfo&gt;&lt;uuid val=&quot;{B4E88F78-B871-4361-BD9A-7B616079B56B}&quot;/&gt;&lt;isInvalidForFieldText val=&quot;0&quot;/&gt;&lt;Image&gt;&lt;filename val=&quot;C:\Users\Matt\AppData\Local\Temp\PR\data\asimages\{B4E88F78-B871-4361-BD9A-7B616079B56B}_30.png&quot;/&gt;&lt;left val=&quot;185&quot;/&gt;&lt;top val=&quot;382&quot;/&gt;&lt;width val=&quot;541&quot;/&gt;&lt;height val=&quot;75&quot;/&gt;&lt;hasText val=&quot;1&quot;/&gt;&lt;/Image&gt;&lt;/ThreeDShapeInfo&gt;"/>
</p:tagLst>
</file>

<file path=ppt/tags/tag234.xml><?xml version="1.0" encoding="utf-8"?>
<p:tagLst xmlns:a="http://schemas.openxmlformats.org/drawingml/2006/main" xmlns:r="http://schemas.openxmlformats.org/officeDocument/2006/relationships" xmlns:p="http://schemas.openxmlformats.org/presentationml/2006/main">
  <p:tag name="MMPROD_ABSOLUTEPOSITIONID" val="7010"/>
  <p:tag name="MMPROD_LASTVALUES" val="&lt;ChangeData&gt;&lt;Text&gt;&lt;![CDATA[The correct answer is:]]&gt;&lt;/Text&gt;&lt;FontSize&gt;&lt;![CDATA[18]]&gt;&lt;/FontSize&gt;&lt;Left&gt;&lt;![CDATA[0]]&gt;&lt;/Left&gt;&lt;Top&gt;&lt;![CDATA[0]]&gt;&lt;/Top&gt;&lt;/ChangeData&gt;"/>
  <p:tag name="PRESENTER_SHAPETEXTINFO" val="&lt;ShapeTextInfo&gt;&lt;TableIndex row=&quot;-1&quot; col=&quot;-1&quot;&gt;&lt;linesCount val=&quot;1&quot;/&gt;&lt;lineCharCount val=&quot;22&quot;/&gt;&lt;/TableIndex&gt;&lt;/ShapeTextInfo&gt;"/>
  <p:tag name="PRESENTER_SHAPEINFO" val="&lt;ThreeDShapeInfo&gt;&lt;uuid val=&quot;{D016E650-5E7A-4C5F-AFFB-E89472F65C90}&quot;/&gt;&lt;isInvalidForFieldText val=&quot;0&quot;/&gt;&lt;Image&gt;&lt;filename val=&quot;C:\Users\Matt\AppData\Local\Temp\PR\data\asimages\{D016E650-5E7A-4C5F-AFFB-E89472F65C90}_30.png&quot;/&gt;&lt;left val=&quot;185&quot;/&gt;&lt;top val=&quot;440&quot;/&gt;&lt;width val=&quot;541&quot;/&gt;&lt;height val=&quot;75&quot;/&gt;&lt;hasText val=&quot;1&quot;/&gt;&lt;/Image&gt;&lt;/ThreeDShapeInfo&gt;"/>
</p:tagLst>
</file>

<file path=ppt/tags/tag235.xml><?xml version="1.0" encoding="utf-8"?>
<p:tagLst xmlns:a="http://schemas.openxmlformats.org/drawingml/2006/main" xmlns:r="http://schemas.openxmlformats.org/officeDocument/2006/relationships" xmlns:p="http://schemas.openxmlformats.org/presentationml/2006/main">
  <p:tag name="MMPROD_ABSOLUTEPOSITIONID" val="7011"/>
  <p:tag name="MMPROD_LASTVALUES" val="&lt;ChangeData&gt;&lt;Text&gt;&lt;![CDATA[You did not answer this question completely]]&gt;&lt;/Text&gt;&lt;FontSize&gt;&lt;![CDATA[18]]&gt;&lt;/FontSize&gt;&lt;Left&gt;&lt;![CDATA[0]]&gt;&lt;/Left&gt;&lt;Top&gt;&lt;![CDATA[0]]&gt;&lt;/Top&gt;&lt;/ChangeData&gt;"/>
  <p:tag name="PRESENTER_SHAPETEXTINFO" val="&lt;ShapeTextInfo&gt;&lt;TableIndex row=&quot;-1&quot; col=&quot;-1&quot;&gt;&lt;linesCount val=&quot;2&quot;/&gt;&lt;lineCharCount val=&quot;33&quot;/&gt;&lt;lineCharCount val=&quot;10&quot;/&gt;&lt;/TableIndex&gt;&lt;/ShapeTextInfo&gt;"/>
  <p:tag name="PRESENTER_SHAPEINFO" val="&lt;ThreeDShapeInfo&gt;&lt;uuid val=&quot;{E3B48E4B-BB49-4D2C-ADF7-DD2A26A299A2}&quot;/&gt;&lt;isInvalidForFieldText val=&quot;0&quot;/&gt;&lt;Image&gt;&lt;filename val=&quot;C:\Users\Matt\AppData\Local\Temp\PR\data\asimages\{E3B48E4B-BB49-4D2C-ADF7-DD2A26A299A2}_30.png&quot;/&gt;&lt;left val=&quot;190&quot;/&gt;&lt;top val=&quot;417&quot;/&gt;&lt;width val=&quot;286&quot;/&gt;&lt;height val=&quot;72&quot;/&gt;&lt;hasText val=&quot;1&quot;/&gt;&lt;/Image&gt;&lt;/ThreeDShapeInfo&gt;"/>
</p:tagLst>
</file>

<file path=ppt/tags/tag236.xml><?xml version="1.0" encoding="utf-8"?>
<p:tagLst xmlns:a="http://schemas.openxmlformats.org/drawingml/2006/main" xmlns:r="http://schemas.openxmlformats.org/officeDocument/2006/relationships" xmlns:p="http://schemas.openxmlformats.org/presentationml/2006/main">
  <p:tag name="MMPROD_ABSOLUTEPOSITIONID" val="7007"/>
  <p:tag name="MMPROD_LASTVALUES" val="&lt;ChangeData&gt;&lt;Text&gt;&lt;![CDATA[You must answer the question before continuing]]&gt;&lt;/Text&gt;&lt;FontSize&gt;&lt;![CDATA[18]]&gt;&lt;/FontSize&gt;&lt;Left&gt;&lt;![CDATA[0]]&gt;&lt;/Left&gt;&lt;Top&gt;&lt;![CDATA[0]]&gt;&lt;/Top&gt;&lt;/ChangeData&gt;"/>
  <p:tag name="PRESENTER_SHAPETEXTINFO" val="&lt;ShapeTextInfo&gt;&lt;TableIndex row=&quot;-1&quot; col=&quot;-1&quot;&gt;&lt;linesCount val=&quot;2&quot;/&gt;&lt;lineCharCount val=&quot;29&quot;/&gt;&lt;lineCharCount val=&quot;17&quot;/&gt;&lt;/TableIndex&gt;&lt;/ShapeTextInfo&gt;"/>
  <p:tag name="PRESENTER_SHAPEINFO" val="&lt;ThreeDShapeInfo&gt;&lt;uuid val=&quot;{263DD7D3-AC8A-4E6C-971E-BB797D837292}&quot;/&gt;&lt;isInvalidForFieldText val=&quot;0&quot;/&gt;&lt;Image&gt;&lt;filename val=&quot;C:\Users\Matt\AppData\Local\Temp\PR\data\asimages\{263DD7D3-AC8A-4E6C-971E-BB797D837292}_30.png&quot;/&gt;&lt;left val=&quot;208&quot;/&gt;&lt;top val=&quot;442&quot;/&gt;&lt;width val=&quot;273&quot;/&gt;&lt;height val=&quot;72&quot;/&gt;&lt;hasText val=&quot;1&quot;/&gt;&lt;/Image&gt;&lt;/ThreeDShapeInfo&gt;"/>
</p:tagLst>
</file>

<file path=ppt/tags/tag237.xml><?xml version="1.0" encoding="utf-8"?>
<p:tagLst xmlns:a="http://schemas.openxmlformats.org/drawingml/2006/main" xmlns:r="http://schemas.openxmlformats.org/officeDocument/2006/relationships" xmlns:p="http://schemas.openxmlformats.org/presentationml/2006/main">
  <p:tag name="MMPROD_ABSOLUTEPOSITIONID" val="104"/>
  <p:tag name="MMPROD_LASTVALUES" val="&lt;ChangeData&gt;&lt;Left&gt;&lt;![CDATA[496.6]]&gt;&lt;/Left&gt;&lt;Top&gt;&lt;![CDATA[451.4399]]&gt;&lt;/Top&gt;&lt;/ChangeData&gt;"/>
  <p:tag name="HTML_SHAPEINFO" val="&lt;ThreeDShapeInfo&gt;&lt;uuid val=&quot;104&quot;/&gt;&lt;isInvalidForFieldText val=&quot;0&quot;/&gt;&lt;Image&gt;&lt;filename val=&quot;C:\Users\Matt\AppData\Local\Temp\PR\data\asimages\{A2DE84F6-972C-4A04-B846-8EDF00B6FD54}_30.png&quot;/&gt;&lt;left val=&quot;496&quot;/&gt;&lt;top val=&quot;451&quot;/&gt;&lt;width val=&quot;91&quot;/&gt;&lt;height val=&quot;35&quot;/&gt;&lt;hasText val=&quot;1&quot;/&gt;&lt;/Image&gt;&lt;/ThreeDShapeInfo&gt;"/>
</p:tagLst>
</file>

<file path=ppt/tags/tag238.xml><?xml version="1.0" encoding="utf-8"?>
<p:tagLst xmlns:a="http://schemas.openxmlformats.org/drawingml/2006/main" xmlns:r="http://schemas.openxmlformats.org/officeDocument/2006/relationships" xmlns:p="http://schemas.openxmlformats.org/presentationml/2006/main">
  <p:tag name="MMPROD_ABSOLUTEPOSITIONID" val="106"/>
  <p:tag name="MMPROD_LASTVALUES" val="&lt;ChangeData&gt;&lt;Left&gt;&lt;![CDATA[593.8]]&gt;&lt;/Left&gt;&lt;Top&gt;&lt;![CDATA[451.4399]]&gt;&lt;/Top&gt;&lt;/ChangeData&gt;"/>
  <p:tag name="HTML_SHAPEINFO" val="&lt;ThreeDShapeInfo&gt;&lt;uuid val=&quot;106&quot;/&gt;&lt;isInvalidForFieldText val=&quot;0&quot;/&gt;&lt;Image&gt;&lt;filename val=&quot;C:\Users\Matt\AppData\Local\Temp\PR\data\asimages\{76C03C88-F56D-4641-9653-228EE74093E1}_30.png&quot;/&gt;&lt;left val=&quot;593&quot;/&gt;&lt;top val=&quot;451&quot;/&gt;&lt;width val=&quot;91&quot;/&gt;&lt;height val=&quot;35&quot;/&gt;&lt;hasText val=&quot;1&quot;/&gt;&lt;/Image&gt;&lt;/ThreeDShapeInfo&gt;"/>
</p:tagLst>
</file>

<file path=ppt/tags/tag239.xml><?xml version="1.0" encoding="utf-8"?>
<p:tagLst xmlns:a="http://schemas.openxmlformats.org/drawingml/2006/main" xmlns:r="http://schemas.openxmlformats.org/officeDocument/2006/relationships" xmlns:p="http://schemas.openxmlformats.org/presentationml/2006/main">
  <p:tag name="MMPROD_ABSOLUTEPOSITIONID" val="7004"/>
  <p:tag name="MMPROD_LASTVALUES" val="&lt;ChangeData&gt;&lt;Text&gt;&lt;![CDATA[Try again]]&gt;&lt;/Text&gt;&lt;FontSize&gt;&lt;![CDATA[18]]&gt;&lt;/FontSize&gt;&lt;Left&gt;&lt;![CDATA[0]]&gt;&lt;/Left&gt;&lt;Top&gt;&lt;![CDATA[0]]&gt;&lt;/Top&gt;&lt;/ChangeData&gt;"/>
  <p:tag name="PRESENTER_SHAPETEXTINFO" val="&lt;ShapeTextInfo&gt;&lt;TableIndex row=&quot;-1&quot; col=&quot;-1&quot;&gt;&lt;linesCount val=&quot;1&quot;/&gt;&lt;lineCharCount val=&quot;9&quot;/&gt;&lt;/TableIndex&gt;&lt;/ShapeTextInfo&gt;"/>
  <p:tag name="PRESENTER_SHAPEINFO" val="&lt;ThreeDShapeInfo&gt;&lt;uuid val=&quot;{35D15BDC-5151-4155-88E3-B3E8A26E8F42}&quot;/&gt;&lt;isInvalidForFieldText val=&quot;0&quot;/&gt;&lt;Image&gt;&lt;filename val=&quot;C:\Users\Matt\AppData\Local\Temp\PR\data\asimages\{35D15BDC-5151-4155-88E3-B3E8A26E8F42}_30.png&quot;/&gt;&lt;left val=&quot;202&quot;/&gt;&lt;top val=&quot;429&quot;/&gt;&lt;width val=&quot;270&quot;/&gt;&lt;height val=&quot;69&quot;/&gt;&lt;hasText val=&quot;1&quot;/&gt;&lt;/Image&gt;&lt;/ThreeDShapeInfo&gt;"/>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40.xml><?xml version="1.0" encoding="utf-8"?>
<p:tagLst xmlns:a="http://schemas.openxmlformats.org/drawingml/2006/main" xmlns:r="http://schemas.openxmlformats.org/officeDocument/2006/relationships" xmlns:p="http://schemas.openxmlformats.org/presentationml/2006/main">
  <p:tag name="MMPROD_ABSOLUTEPOSITIONID" val="1001"/>
  <p:tag name="MMPROD_LASTVALUES" val="&lt;ChangeData&gt;&lt;Left&gt;&lt;![CDATA[50.5]]&gt;&lt;/Left&gt;&lt;Top&gt;&lt;![CDATA[105.6]]&gt;&lt;/Top&gt;&lt;/ChangeData&gt;"/>
  <p:tag name="MMPROD_ID" val="10019"/>
  <p:tag name="MMPROD_TYPE" val="10018"/>
  <p:tag name="MMPROD_DATA" val="&lt;property id=&quot;10074&quot; value=&quot;0&quot;/&gt;&lt;property id=&quot;10193&quot; value=&quot;A&quot;/&gt;&lt;property id=&quot;10199&quot; value=&quot;0&quot;/&gt;&lt;object type=&quot;10049&quot; unique_id=&quot;10020&quot;&gt;&lt;property id=&quot;10020&quot; value=&quot;9&quot;/&gt;&lt;property id=&quot;10102&quot; value=&quot;0&quot;/&gt;&lt;property id=&quot;10191&quot; value=&quot;-1&quot;/&gt;&lt;/object&gt;"/>
  <p:tag name="MMPROD_COLLECTIONCONTAINERID" val="10016"/>
  <p:tag name="MMPROD_PARENTID" val="10015"/>
  <p:tag name="MMPROD_ANSWERLETTER" val="A) "/>
  <p:tag name="HTML_AUTOSHAPE_INFO" val="&lt;ThreeDShapeInfo&gt;&lt;uuid val=&quot;1001&quot;/&gt;&lt;isInvalidForFieldText val=&quot;0&quot;/&gt;&lt;hasMultipleQuizShape val=&quot;1&quot;/&gt;&lt;Image&gt;&lt;filename val=&quot;C:\Users\Matt\AppData\Local\Temp\PR\data\asimages\{DCD07D72-7CFD-453E-AEE3-53D325612CD1}_30.png&quot;/&gt;&lt;left val=&quot;68&quot;/&gt;&lt;top val=&quot;99&quot;/&gt;&lt;width val=&quot;42&quot;/&gt;&lt;height val=&quot;39&quot;/&gt;&lt;hasText val=&quot;1&quot;/&gt;&lt;/Image&gt;&lt;Image&gt;&lt;filename val=&quot;C:\Users\Matt\AppData\Local\Temp\PR\data\asimages\{2AA723B6-11B6-478C-85D4-48B60D304609}_30.png&quot;/&gt;&lt;left val=&quot;92&quot;/&gt;&lt;top val=&quot;99&quot;/&gt;&lt;width val=&quot;409&quot;/&gt;&lt;height val=&quot;39&quot;/&gt;&lt;hasText val=&quot;1&quot;/&gt;&lt;/Image&gt;&lt;/ThreeDShapeInfo&gt;"/>
</p:tagLst>
</file>

<file path=ppt/tags/tag241.xml><?xml version="1.0" encoding="utf-8"?>
<p:tagLst xmlns:a="http://schemas.openxmlformats.org/drawingml/2006/main" xmlns:r="http://schemas.openxmlformats.org/officeDocument/2006/relationships" xmlns:p="http://schemas.openxmlformats.org/presentationml/2006/main">
  <p:tag name="MMPROD_ABSOLUTEPOSITIONID" val="1002"/>
  <p:tag name="MMPROD_LASTVALUES" val="&lt;ChangeData&gt;&lt;Left&gt;&lt;![CDATA[50.5]]&gt;&lt;/Left&gt;&lt;Top&gt;&lt;![CDATA[140.8]]&gt;&lt;/Top&gt;&lt;/ChangeData&gt;"/>
  <p:tag name="MMPROD_ID" val="10021"/>
  <p:tag name="MMPROD_TYPE" val="10018"/>
  <p:tag name="MMPROD_DATA" val="&lt;property id=&quot;10074&quot; value=&quot;1&quot;/&gt;&lt;property id=&quot;10193&quot; value=&quot;B&quot;/&gt;&lt;property id=&quot;10199&quot; value=&quot;0&quot;/&gt;&lt;object type=&quot;10049&quot; unique_id=&quot;10022&quot;&gt;&lt;property id=&quot;10020&quot; value=&quot;9&quot;/&gt;&lt;property id=&quot;10102&quot; value=&quot;0&quot;/&gt;&lt;property id=&quot;10191&quot; value=&quot;-1&quot;/&gt;&lt;/object&gt;"/>
  <p:tag name="MMPROD_COLLECTIONCONTAINERID" val="10016"/>
  <p:tag name="MMPROD_PARENTID" val="10015"/>
  <p:tag name="MMPROD_ANSWERLETTER" val="B) "/>
  <p:tag name="HTML_AUTOSHAPE_INFO" val="&lt;ThreeDShapeInfo&gt;&lt;uuid val=&quot;1002&quot;/&gt;&lt;isInvalidForFieldText val=&quot;0&quot;/&gt;&lt;hasMultipleQuizShape val=&quot;1&quot;/&gt;&lt;Image&gt;&lt;filename val=&quot;C:\Users\Matt\AppData\Local\Temp\PR\data\asimages\{10AE777A-5F57-4D77-A31C-DFEEBC3E0C88}_30.png&quot;/&gt;&lt;left val=&quot;68&quot;/&gt;&lt;top val=&quot;135&quot;/&gt;&lt;width val=&quot;43&quot;/&gt;&lt;height val=&quot;39&quot;/&gt;&lt;hasText val=&quot;1&quot;/&gt;&lt;/Image&gt;&lt;Image&gt;&lt;filename val=&quot;C:\Users\Matt\AppData\Local\Temp\PR\data\asimages\{E1BC2C69-5D8A-4092-863D-BEE789E131E5}_30.png&quot;/&gt;&lt;left val=&quot;93&quot;/&gt;&lt;top val=&quot;135&quot;/&gt;&lt;width val=&quot;414&quot;/&gt;&lt;height val=&quot;39&quot;/&gt;&lt;hasText val=&quot;1&quot;/&gt;&lt;/Image&gt;&lt;/ThreeDShapeInfo&gt;"/>
</p:tagLst>
</file>

<file path=ppt/tags/tag242.xml><?xml version="1.0" encoding="utf-8"?>
<p:tagLst xmlns:a="http://schemas.openxmlformats.org/drawingml/2006/main" xmlns:r="http://schemas.openxmlformats.org/officeDocument/2006/relationships" xmlns:p="http://schemas.openxmlformats.org/presentationml/2006/main">
  <p:tag name="MMPROD_ABSOLUTEPOSITIONID" val="1003"/>
  <p:tag name="MMPROD_LASTVALUES" val="&lt;ChangeData&gt;&lt;Left&gt;&lt;![CDATA[50.5]]&gt;&lt;/Left&gt;&lt;Top&gt;&lt;![CDATA[176]]&gt;&lt;/Top&gt;&lt;/ChangeData&gt;"/>
  <p:tag name="MMPROD_ID" val="10023"/>
  <p:tag name="MMPROD_TYPE" val="10018"/>
  <p:tag name="MMPROD_DATA" val="&lt;property id=&quot;10074&quot; value=&quot;0&quot;/&gt;&lt;property id=&quot;10193&quot; value=&quot;C&quot;/&gt;&lt;property id=&quot;10199&quot; value=&quot;0&quot;/&gt;&lt;object type=&quot;10049&quot; unique_id=&quot;10024&quot;&gt;&lt;property id=&quot;10020&quot; value=&quot;9&quot;/&gt;&lt;property id=&quot;10102&quot; value=&quot;0&quot;/&gt;&lt;property id=&quot;10191&quot; value=&quot;-1&quot;/&gt;&lt;/object&gt;"/>
  <p:tag name="MMPROD_COLLECTIONCONTAINERID" val="10016"/>
  <p:tag name="MMPROD_PARENTID" val="10015"/>
  <p:tag name="MMPROD_ANSWERLETTER" val="C) "/>
  <p:tag name="HTML_AUTOSHAPE_INFO" val="&lt;ThreeDShapeInfo&gt;&lt;uuid val=&quot;1003&quot;/&gt;&lt;isInvalidForFieldText val=&quot;0&quot;/&gt;&lt;hasMultipleQuizShape val=&quot;1&quot;/&gt;&lt;Image&gt;&lt;filename val=&quot;C:\Users\Matt\AppData\Local\Temp\PR\data\asimages\{FF57471E-A220-49B0-8D81-EF25ADDF49A3}_30.png&quot;/&gt;&lt;left val=&quot;68&quot;/&gt;&lt;top val=&quot;169&quot;/&gt;&lt;width val=&quot;43&quot;/&gt;&lt;height val=&quot;39&quot;/&gt;&lt;hasText val=&quot;1&quot;/&gt;&lt;/Image&gt;&lt;Image&gt;&lt;filename val=&quot;C:\Users\Matt\AppData\Local\Temp\PR\data\asimages\{8C5C683F-EA34-4F91-8FAE-13DD0AB77BF4}_30.png&quot;/&gt;&lt;left val=&quot;93&quot;/&gt;&lt;top val=&quot;169&quot;/&gt;&lt;width val=&quot;408&quot;/&gt;&lt;height val=&quot;39&quot;/&gt;&lt;hasText val=&quot;1&quot;/&gt;&lt;/Image&gt;&lt;/ThreeDShapeInfo&gt;"/>
</p:tagLst>
</file>

<file path=ppt/tags/tag243.xml><?xml version="1.0" encoding="utf-8"?>
<p:tagLst xmlns:a="http://schemas.openxmlformats.org/drawingml/2006/main" xmlns:r="http://schemas.openxmlformats.org/officeDocument/2006/relationships" xmlns:p="http://schemas.openxmlformats.org/presentationml/2006/main">
  <p:tag name="MMPROD_ABSOLUTEPOSITIONID" val="1004"/>
  <p:tag name="MMPROD_LASTVALUES" val="&lt;ChangeData&gt;&lt;Left&gt;&lt;![CDATA[50.5]]&gt;&lt;/Left&gt;&lt;Top&gt;&lt;![CDATA[211.2]]&gt;&lt;/Top&gt;&lt;/ChangeData&gt;"/>
  <p:tag name="MMPROD_ID" val="10025"/>
  <p:tag name="MMPROD_TYPE" val="10018"/>
  <p:tag name="MMPROD_DATA" val="&lt;property id=&quot;10074&quot; value=&quot;0&quot;/&gt;&lt;property id=&quot;10193&quot; value=&quot;D&quot;/&gt;&lt;property id=&quot;10199&quot; value=&quot;0&quot;/&gt;&lt;object type=&quot;10049&quot; unique_id=&quot;10026&quot;&gt;&lt;property id=&quot;10020&quot; value=&quot;9&quot;/&gt;&lt;property id=&quot;10102&quot; value=&quot;0&quot;/&gt;&lt;property id=&quot;10191&quot; value=&quot;-1&quot;/&gt;&lt;/object&gt;"/>
  <p:tag name="MMPROD_COLLECTIONCONTAINERID" val="10016"/>
  <p:tag name="MMPROD_PARENTID" val="10015"/>
  <p:tag name="MMPROD_ANSWERLETTER" val="D) "/>
  <p:tag name="HTML_AUTOSHAPE_INFO" val="&lt;ThreeDShapeInfo&gt;&lt;uuid val=&quot;1004&quot;/&gt;&lt;isInvalidForFieldText val=&quot;0&quot;/&gt;&lt;hasMultipleQuizShape val=&quot;1&quot;/&gt;&lt;Image&gt;&lt;filename val=&quot;C:\Users\Matt\AppData\Local\Temp\PR\data\asimages\{67265E9F-664A-4A93-9D51-CA86775B79A0}_30.png&quot;/&gt;&lt;left val=&quot;68&quot;/&gt;&lt;top val=&quot;205&quot;/&gt;&lt;width val=&quot;44&quot;/&gt;&lt;height val=&quot;39&quot;/&gt;&lt;hasText val=&quot;1&quot;/&gt;&lt;/Image&gt;&lt;Image&gt;&lt;filename val=&quot;C:\Users\Matt\AppData\Local\Temp\PR\data\asimages\{FED791B1-DB1F-4008-B285-4A16E0A53857}_30.png&quot;/&gt;&lt;left val=&quot;94&quot;/&gt;&lt;top val=&quot;205&quot;/&gt;&lt;width val=&quot;413&quot;/&gt;&lt;height val=&quot;39&quot;/&gt;&lt;hasText val=&quot;1&quot;/&gt;&lt;/Image&gt;&lt;/ThreeDShapeInfo&gt;"/>
</p:tagLst>
</file>

<file path=ppt/tags/tag244.xml><?xml version="1.0" encoding="utf-8"?>
<p:tagLst xmlns:a="http://schemas.openxmlformats.org/drawingml/2006/main" xmlns:r="http://schemas.openxmlformats.org/officeDocument/2006/relationships" xmlns:p="http://schemas.openxmlformats.org/presentationml/2006/main">
  <p:tag name="MMPROD_LASTVALUES" val="&lt;ChangeData&gt;&lt;Text&gt;&lt;![CDATA[D) ]]&gt;&lt;/Text&gt;&lt;FontSize&gt;&lt;![CDATA[18]]&gt;&lt;/FontSize&gt;&lt;Left&gt;&lt;![CDATA[80]]&gt;&lt;/Left&gt;&lt;Top&gt;&lt;![CDATA[211.2]]&gt;&lt;/Top&gt;&lt;/ChangeData&gt;"/>
  <p:tag name="MMPROD_ABSOLUTEPOSITIONID" val="1044"/>
  <p:tag name="PRESENTER_SHAPETEXTINFO" val="&lt;ShapeTextInfo&gt;&lt;TableIndex row=&quot;-1&quot; col=&quot;-1&quot;&gt;&lt;linesCount val=&quot;1&quot;/&gt;&lt;lineCharCount val=&quot;3&quot;/&gt;&lt;/TableIndex&gt;&lt;/ShapeTextInfo&gt;"/>
</p:tagLst>
</file>

<file path=ppt/tags/tag245.xml><?xml version="1.0" encoding="utf-8"?>
<p:tagLst xmlns:a="http://schemas.openxmlformats.org/drawingml/2006/main" xmlns:r="http://schemas.openxmlformats.org/officeDocument/2006/relationships" xmlns:p="http://schemas.openxmlformats.org/presentationml/2006/main">
  <p:tag name="MMPROD_LASTVALUES" val="&lt;ChangeData&gt;&lt;Text&gt;&lt;![CDATA[Workplace Health Management Information System]]&gt;&lt;/Text&gt;&lt;FontSize&gt;&lt;![CDATA[18]]&gt;&lt;/FontSize&gt;&lt;Left&gt;&lt;![CDATA[106]]&gt;&lt;/Left&gt;&lt;Top&gt;&lt;![CDATA[211.2]]&gt;&lt;/Top&gt;&lt;/ChangeData&gt;"/>
  <p:tag name="MMPROD_ABSOLUTEPOSITIONID" val="1024"/>
  <p:tag name="PRESENTER_SHAPETEXTINFO" val="&lt;ShapeTextInfo&gt;&lt;TableIndex row=&quot;-1&quot; col=&quot;-1&quot;&gt;&lt;linesCount val=&quot;1&quot;/&gt;&lt;lineCharCount val=&quot;46&quot;/&gt;&lt;/TableIndex&gt;&lt;/ShapeTextInfo&gt;"/>
</p:tagLst>
</file>

<file path=ppt/tags/tag246.xml><?xml version="1.0" encoding="utf-8"?>
<p:tagLst xmlns:a="http://schemas.openxmlformats.org/drawingml/2006/main" xmlns:r="http://schemas.openxmlformats.org/officeDocument/2006/relationships" xmlns:p="http://schemas.openxmlformats.org/presentationml/2006/main">
  <p:tag name="MMPROD_ABSOLUTEPOSITIONID" val="1014"/>
  <p:tag name="MMPROD_CONTROLTYPE" val="1"/>
  <p:tag name="MMPROD_SCALEOPERATION" val="1"/>
</p:tagLst>
</file>

<file path=ppt/tags/tag247.xml><?xml version="1.0" encoding="utf-8"?>
<p:tagLst xmlns:a="http://schemas.openxmlformats.org/drawingml/2006/main" xmlns:r="http://schemas.openxmlformats.org/officeDocument/2006/relationships" xmlns:p="http://schemas.openxmlformats.org/presentationml/2006/main">
  <p:tag name="MMPROD_LASTVALUES" val="&lt;ChangeData&gt;&lt;Text&gt;&lt;![CDATA[C) ]]&gt;&lt;/Text&gt;&lt;FontSize&gt;&lt;![CDATA[18]]&gt;&lt;/FontSize&gt;&lt;Left&gt;&lt;![CDATA[80]]&gt;&lt;/Left&gt;&lt;Top&gt;&lt;![CDATA[176]]&gt;&lt;/Top&gt;&lt;/ChangeData&gt;"/>
  <p:tag name="MMPROD_ABSOLUTEPOSITIONID" val="1043"/>
  <p:tag name="PRESENTER_SHAPETEXTINFO" val="&lt;ShapeTextInfo&gt;&lt;TableIndex row=&quot;-1&quot; col=&quot;-1&quot;&gt;&lt;linesCount val=&quot;1&quot;/&gt;&lt;lineCharCount val=&quot;3&quot;/&gt;&lt;/TableIndex&gt;&lt;/ShapeTextInfo&gt;"/>
</p:tagLst>
</file>

<file path=ppt/tags/tag248.xml><?xml version="1.0" encoding="utf-8"?>
<p:tagLst xmlns:a="http://schemas.openxmlformats.org/drawingml/2006/main" xmlns:r="http://schemas.openxmlformats.org/officeDocument/2006/relationships" xmlns:p="http://schemas.openxmlformats.org/presentationml/2006/main">
  <p:tag name="MMPROD_LASTVALUES" val="&lt;ChangeData&gt;&lt;Text&gt;&lt;![CDATA[Workplace Hazard Materials Investigation Service]]&gt;&lt;/Text&gt;&lt;FontSize&gt;&lt;![CDATA[18]]&gt;&lt;/FontSize&gt;&lt;Left&gt;&lt;![CDATA[105]]&gt;&lt;/Left&gt;&lt;Top&gt;&lt;![CDATA[176]]&gt;&lt;/Top&gt;&lt;/ChangeData&gt;"/>
  <p:tag name="MMPROD_ABSOLUTEPOSITIONID" val="1023"/>
  <p:tag name="PRESENTER_SHAPETEXTINFO" val="&lt;ShapeTextInfo&gt;&lt;TableIndex row=&quot;-1&quot; col=&quot;-1&quot;&gt;&lt;linesCount val=&quot;1&quot;/&gt;&lt;lineCharCount val=&quot;48&quot;/&gt;&lt;/TableIndex&gt;&lt;/ShapeTextInfo&gt;"/>
</p:tagLst>
</file>

<file path=ppt/tags/tag249.xml><?xml version="1.0" encoding="utf-8"?>
<p:tagLst xmlns:a="http://schemas.openxmlformats.org/drawingml/2006/main" xmlns:r="http://schemas.openxmlformats.org/officeDocument/2006/relationships" xmlns:p="http://schemas.openxmlformats.org/presentationml/2006/main">
  <p:tag name="MMPROD_ABSOLUTEPOSITIONID" val="1013"/>
  <p:tag name="MMPROD_CONTROLTYPE" val="1"/>
  <p:tag name="MMPROD_SCALEOPERATION" val="1"/>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250.xml><?xml version="1.0" encoding="utf-8"?>
<p:tagLst xmlns:a="http://schemas.openxmlformats.org/drawingml/2006/main" xmlns:r="http://schemas.openxmlformats.org/officeDocument/2006/relationships" xmlns:p="http://schemas.openxmlformats.org/presentationml/2006/main">
  <p:tag name="MMPROD_LASTVALUES" val="&lt;ChangeData&gt;&lt;Text&gt;&lt;![CDATA[B) ]]&gt;&lt;/Text&gt;&lt;FontSize&gt;&lt;![CDATA[18]]&gt;&lt;/FontSize&gt;&lt;Left&gt;&lt;![CDATA[80]]&gt;&lt;/Left&gt;&lt;Top&gt;&lt;![CDATA[140.8]]&gt;&lt;/Top&gt;&lt;/ChangeData&gt;"/>
  <p:tag name="MMPROD_ABSOLUTEPOSITIONID" val="1042"/>
  <p:tag name="PRESENTER_SHAPETEXTINFO" val="&lt;ShapeTextInfo&gt;&lt;TableIndex row=&quot;-1&quot; col=&quot;-1&quot;&gt;&lt;linesCount val=&quot;1&quot;/&gt;&lt;lineCharCount val=&quot;3&quot;/&gt;&lt;/TableIndex&gt;&lt;/ShapeTextInfo&gt;"/>
</p:tagLst>
</file>

<file path=ppt/tags/tag251.xml><?xml version="1.0" encoding="utf-8"?>
<p:tagLst xmlns:a="http://schemas.openxmlformats.org/drawingml/2006/main" xmlns:r="http://schemas.openxmlformats.org/officeDocument/2006/relationships" xmlns:p="http://schemas.openxmlformats.org/presentationml/2006/main">
  <p:tag name="MMPROD_LASTVALUES" val="&lt;ChangeData&gt;&lt;Text&gt;&lt;![CDATA[Workplace Hazardous Materials Information System]]&gt;&lt;/Text&gt;&lt;FontSize&gt;&lt;![CDATA[18]]&gt;&lt;/FontSize&gt;&lt;Left&gt;&lt;![CDATA[105]]&gt;&lt;/Left&gt;&lt;Top&gt;&lt;![CDATA[140.8]]&gt;&lt;/Top&gt;&lt;/ChangeData&gt;"/>
  <p:tag name="MMPROD_ABSOLUTEPOSITIONID" val="1022"/>
  <p:tag name="PRESENTER_SHAPETEXTINFO" val="&lt;ShapeTextInfo&gt;&lt;TableIndex row=&quot;-1&quot; col=&quot;-1&quot;&gt;&lt;linesCount val=&quot;1&quot;/&gt;&lt;lineCharCount val=&quot;48&quot;/&gt;&lt;/TableIndex&gt;&lt;/ShapeTextInfo&gt;"/>
</p:tagLst>
</file>

<file path=ppt/tags/tag252.xml><?xml version="1.0" encoding="utf-8"?>
<p:tagLst xmlns:a="http://schemas.openxmlformats.org/drawingml/2006/main" xmlns:r="http://schemas.openxmlformats.org/officeDocument/2006/relationships" xmlns:p="http://schemas.openxmlformats.org/presentationml/2006/main">
  <p:tag name="MMPROD_ABSOLUTEPOSITIONID" val="1012"/>
  <p:tag name="MMPROD_CONTROLTYPE" val="1"/>
  <p:tag name="MMPROD_SCALEOPERATION" val="1"/>
</p:tagLst>
</file>

<file path=ppt/tags/tag253.xml><?xml version="1.0" encoding="utf-8"?>
<p:tagLst xmlns:a="http://schemas.openxmlformats.org/drawingml/2006/main" xmlns:r="http://schemas.openxmlformats.org/officeDocument/2006/relationships" xmlns:p="http://schemas.openxmlformats.org/presentationml/2006/main">
  <p:tag name="MMPROD_LASTVALUES" val="&lt;ChangeData&gt;&lt;Text&gt;&lt;![CDATA[A) ]]&gt;&lt;/Text&gt;&lt;FontSize&gt;&lt;![CDATA[18]]&gt;&lt;/FontSize&gt;&lt;Left&gt;&lt;![CDATA[80]]&gt;&lt;/Left&gt;&lt;Top&gt;&lt;![CDATA[105.6]]&gt;&lt;/Top&gt;&lt;/ChangeData&gt;"/>
  <p:tag name="MMPROD_ABSOLUTEPOSITIONID" val="1041"/>
  <p:tag name="PRESENTER_SHAPETEXTINFO" val="&lt;ShapeTextInfo&gt;&lt;TableIndex row=&quot;-1&quot; col=&quot;-1&quot;&gt;&lt;linesCount val=&quot;1&quot;/&gt;&lt;lineCharCount val=&quot;3&quot;/&gt;&lt;/TableIndex&gt;&lt;/ShapeTextInfo&gt;"/>
</p:tagLst>
</file>

<file path=ppt/tags/tag254.xml><?xml version="1.0" encoding="utf-8"?>
<p:tagLst xmlns:a="http://schemas.openxmlformats.org/drawingml/2006/main" xmlns:r="http://schemas.openxmlformats.org/officeDocument/2006/relationships" xmlns:p="http://schemas.openxmlformats.org/presentationml/2006/main">
  <p:tag name="MMPROD_LASTVALUES" val="&lt;ChangeData&gt;&lt;Text&gt;&lt;![CDATA[Workers Health Manual in Safety]]&gt;&lt;/Text&gt;&lt;FontSize&gt;&lt;![CDATA[18]]&gt;&lt;/FontSize&gt;&lt;Left&gt;&lt;![CDATA[104]]&gt;&lt;/Left&gt;&lt;Top&gt;&lt;![CDATA[105.6]]&gt;&lt;/Top&gt;&lt;/ChangeData&gt;"/>
  <p:tag name="MMPROD_ABSOLUTEPOSITIONID" val="1021"/>
  <p:tag name="PRESENTER_SHAPETEXTINFO" val="&lt;ShapeTextInfo&gt;&lt;TableIndex row=&quot;-1&quot; col=&quot;-1&quot;&gt;&lt;linesCount val=&quot;1&quot;/&gt;&lt;lineCharCount val=&quot;31&quot;/&gt;&lt;/TableIndex&gt;&lt;/ShapeTextInfo&gt;"/>
</p:tagLst>
</file>

<file path=ppt/tags/tag255.xml><?xml version="1.0" encoding="utf-8"?>
<p:tagLst xmlns:a="http://schemas.openxmlformats.org/drawingml/2006/main" xmlns:r="http://schemas.openxmlformats.org/officeDocument/2006/relationships" xmlns:p="http://schemas.openxmlformats.org/presentationml/2006/main">
  <p:tag name="MMPROD_ABSOLUTEPOSITIONID" val="1011"/>
  <p:tag name="MMPROD_CONTROLTYPE" val="1"/>
  <p:tag name="MMPROD_SCALEOPERATION" val="1"/>
</p:tagLst>
</file>

<file path=ppt/tags/tag2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57.xml><?xml version="1.0" encoding="utf-8"?>
<p:tagLst xmlns:a="http://schemas.openxmlformats.org/drawingml/2006/main" xmlns:r="http://schemas.openxmlformats.org/officeDocument/2006/relationships" xmlns:p="http://schemas.openxmlformats.org/presentationml/2006/main">
  <p:tag name="MMPROD_ABSOLUTEPOSITIONID" val="107"/>
  <p:tag name="MMPROD_LASTVALUES" val="&lt;ChangeData&gt;&lt;Text&gt;&lt;![CDATA[Clear]]&gt;&lt;/Text&gt;&lt;FontSize&gt;&lt;![CDATA[14]]&gt;&lt;/FontSize&gt;&lt;Left&gt;&lt;![CDATA[595.8]]&gt;&lt;/Left&gt;&lt;Top&gt;&lt;![CDATA[453.4399]]&gt;&lt;/Top&gt;&lt;/ChangeData&gt;"/>
  <p:tag name="PRESENTER_SHAPETEXTINFO" val="&lt;ShapeTextInfo&gt;&lt;TableIndex row=&quot;-1&quot; col=&quot;-1&quot;&gt;&lt;linesCount val=&quot;1&quot;/&gt;&lt;lineCharCount val=&quot;5&quot;/&gt;&lt;/TableIndex&gt;&lt;/ShapeTextInfo&gt;"/>
</p:tagLst>
</file>

<file path=ppt/tags/tag2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59.xml><?xml version="1.0" encoding="utf-8"?>
<p:tagLst xmlns:a="http://schemas.openxmlformats.org/drawingml/2006/main" xmlns:r="http://schemas.openxmlformats.org/officeDocument/2006/relationships" xmlns:p="http://schemas.openxmlformats.org/presentationml/2006/main">
  <p:tag name="MMPROD_ABSOLUTEPOSITIONID" val="105"/>
  <p:tag name="MMPROD_LASTVALUES" val="&lt;ChangeData&gt;&lt;Text&gt;&lt;![CDATA[Submit]]&gt;&lt;/Text&gt;&lt;FontSize&gt;&lt;![CDATA[14]]&gt;&lt;/FontSize&gt;&lt;Left&gt;&lt;![CDATA[498.6]]&gt;&lt;/Left&gt;&lt;Top&gt;&lt;![CDATA[453.4399]]&gt;&lt;/Top&gt;&lt;/ChangeData&gt;"/>
  <p:tag name="PRESENTER_SHAPETEXTINFO" val="&lt;ShapeTextInfo&gt;&lt;TableIndex row=&quot;-1&quot; col=&quot;-1&quot;&gt;&lt;linesCount val=&quot;1&quot;/&gt;&lt;lineCharCount val=&quot;6&quot;/&gt;&lt;/TableIndex&gt;&lt;/ShapeTextInfo&gt;"/>
</p:tagLst>
</file>

<file path=ppt/tags/tag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60.xml><?xml version="1.0" encoding="utf-8"?>
<p:tagLst xmlns:a="http://schemas.openxmlformats.org/drawingml/2006/main" xmlns:r="http://schemas.openxmlformats.org/officeDocument/2006/relationships" xmlns:p="http://schemas.openxmlformats.org/presentationml/2006/main">
  <p:tag name="MMPROD_LASTVALUES" val="&lt;ChangeData&gt;&lt;SlideID&gt;&lt;![CDATA[302]]&gt;&lt;/SlideID&gt;&lt;/ChangeData&gt;"/>
  <p:tag name="MMPROD_PASSDATA" val="&lt;object type=&quot;10050&quot; unique_id=&quot;10031&quot;&gt;&lt;property id=&quot;10020&quot; value=&quot;2&quot;/&gt;&lt;property id=&quot;10102&quot; value=&quot;1&quot;/&gt;&lt;property id=&quot;10191&quot; value=&quot;-1&quot;/&gt;&lt;/object&gt;"/>
  <p:tag name="MMPROD_FAILDATA" val="&lt;object type=&quot;10051&quot; unique_id=&quot;10032&quot;&gt;&lt;property id=&quot;10020&quot; value=&quot;2&quot;/&gt;&lt;property id=&quot;10102&quot; value=&quot;1&quot;/&gt;&lt;property id=&quot;10191&quot; value=&quot;-1&quot;/&gt;&lt;/object&gt;"/>
  <p:tag name="MMPROD_ID" val="10029"/>
  <p:tag name="MMPROD_TYPE" val="10008"/>
  <p:tag name="MMPROD_DATA" val="&lt;property id=&quot;10026&quot; value=&quot;1&quot;/&gt;&lt;property id=&quot;10027&quot; value=&quot;Interaction10029&quot;/&gt;&lt;property id=&quot;10028&quot; value=&quot;0&quot;/&gt;&lt;property id=&quot;10063&quot; value=&quot;2&quot;/&gt;&lt;property id=&quot;10070&quot; value=&quot;Multiple choice&quot;/&gt;&lt;property id=&quot;10098&quot; value=&quot;Multiple choice&quot;/&gt;&lt;property id=&quot;10100&quot; value=&quot;0&quot;/&gt;&lt;property id=&quot;10108&quot; value=&quot;1&quot;/&gt;&lt;property id=&quot;10109&quot; value=&quot;1&quot;/&gt;&lt;property id=&quot;10110&quot; value=&quot;1&quot;/&gt;&lt;property id=&quot;10111&quot; value=&quot;-1&quot;/&gt;&lt;property id=&quot;10112&quot; value=&quot;1&quot;/&gt;&lt;property id=&quot;10115&quot; value=&quot;1&quot;/&gt;&lt;property id=&quot;10120&quot; value=&quot;1&quot;/&gt;&lt;property id=&quot;10131&quot; value=&quot;1&quot;/&gt;&lt;property id=&quot;10132&quot; value=&quot;1&quot;/&gt;&lt;property id=&quot;10159&quot; value=&quot;0&quot;/&gt;&lt;property id=&quot;10178&quot; value=&quot;1&quot;/&gt;&lt;property id=&quot;10182&quot; value=&quot;1&quot;/&gt;&lt;property id=&quot;10206&quot; value=&quot;1&quot;/&gt;&lt;property id=&quot;10207&quot; value=&quot;0&quot;/&gt;"/>
  <p:tag name="MMPROD_COLLECTIONCONTAINERID" val="20000"/>
  <p:tag name="MMPROD_PARENTID" val="10010"/>
  <p:tag name="MMPROD_PARENTQUESTIONGROUPID" val="-1"/>
  <p:tag name="QUIZCLIPSSOURCE" val="973682927,Z:\WHMIS\WHMIS PD Training 2014 Aug_pptx\Media.ppcx"/>
  <p:tag name="MMPROD_ANSWERCOUNT" val="4"/>
</p:tagLst>
</file>

<file path=ppt/tags/tag261.xml><?xml version="1.0" encoding="utf-8"?>
<p:tagLst xmlns:a="http://schemas.openxmlformats.org/drawingml/2006/main" xmlns:r="http://schemas.openxmlformats.org/officeDocument/2006/relationships" xmlns:p="http://schemas.openxmlformats.org/presentationml/2006/main">
  <p:tag name="MMPROD_ID" val="10029"/>
  <p:tag name="MMPROD_ABSOLUTEPOSITIONID" val="100"/>
  <p:tag name="MMPROD_LASTVALUES" val="&lt;ChangeData&gt;&lt;Text&gt;&lt;![CDATA[What are the most important aspects of WHMIS?]]&gt;&lt;/Text&gt;&lt;FontSize&gt;&lt;![CDATA[30]]&gt;&lt;/FontSize&gt;&lt;Left&gt;&lt;![CDATA[0]]&gt;&lt;/Left&gt;&lt;Top&gt;&lt;![CDATA[0]]&gt;&lt;/Top&gt;&lt;/ChangeData&gt;"/>
  <p:tag name="PRESENTER_SHAPETEXTINFO" val="&lt;ShapeTextInfo&gt;&lt;TableIndex row=&quot;-1&quot; col=&quot;-1&quot;&gt;&lt;linesCount val=&quot;1&quot;/&gt;&lt;lineCharCount val=&quot;45&quot;/&gt;&lt;/TableIndex&gt;&lt;/ShapeTextInfo&gt;"/>
  <p:tag name="HTML_SHAPEINFO" val="&lt;ThreeDShapeInfo&gt;&lt;uuid val=&quot;100&quot;/&gt;&lt;isInvalidForFieldText val=&quot;0&quot;/&gt;&lt;Image&gt;&lt;filename val=&quot;C:\Users\Matt\AppData\Local\Temp\PR\data\asimages\{B8573156-DB54-4EB8-B1E6-28AA876B8851}_31.png&quot;/&gt;&lt;left val=&quot;17&quot;/&gt;&lt;top val=&quot;21&quot;/&gt;&lt;width val=&quot;669&quot;/&gt;&lt;height val=&quot;93&quot;/&gt;&lt;hasText val=&quot;1&quot;/&gt;&lt;/Image&gt;&lt;/ThreeDShapeInfo&gt;"/>
</p:tagLst>
</file>

<file path=ppt/tags/tag262.xml><?xml version="1.0" encoding="utf-8"?>
<p:tagLst xmlns:a="http://schemas.openxmlformats.org/drawingml/2006/main" xmlns:r="http://schemas.openxmlformats.org/officeDocument/2006/relationships" xmlns:p="http://schemas.openxmlformats.org/presentationml/2006/main">
  <p:tag name="MMPROD_ABSOLUTEPOSITIONID" val="7000"/>
  <p:tag name="MMPROD_LASTVALUES" val="&lt;ChangeData&gt;&lt;Text&gt;&lt;![CDATA[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28&quot;/&gt;&lt;lineCharCount val=&quot;8&quot;/&gt;&lt;/TableIndex&gt;&lt;/ShapeTextInfo&gt;"/>
  <p:tag name="PRESENTER_SHAPEINFO" val="&lt;ThreeDShapeInfo&gt;&lt;uuid val=&quot;{A966C873-9773-4F58-9367-0508CB8B4506}&quot;/&gt;&lt;isInvalidForFieldText val=&quot;0&quot;/&gt;&lt;Image&gt;&lt;filename val=&quot;C:\Users\Matt\AppData\Local\Temp\PR\data\asimages\{A966C873-9773-4F58-9367-0508CB8B4506}_31.png&quot;/&gt;&lt;left val=&quot;66&quot;/&gt;&lt;top val=&quot;349&quot;/&gt;&lt;width val=&quot;271&quot;/&gt;&lt;height val=&quot;72&quot;/&gt;&lt;hasText val=&quot;1&quot;/&gt;&lt;/Image&gt;&lt;/ThreeDShapeInfo&gt;"/>
</p:tagLst>
</file>

<file path=ppt/tags/tag263.xml><?xml version="1.0" encoding="utf-8"?>
<p:tagLst xmlns:a="http://schemas.openxmlformats.org/drawingml/2006/main" xmlns:r="http://schemas.openxmlformats.org/officeDocument/2006/relationships" xmlns:p="http://schemas.openxmlformats.org/presentationml/2006/main">
  <p:tag name="MMPROD_ABSOLUTEPOSITIONID" val="7002"/>
  <p:tag name="MMPROD_LASTVALUES" val="&lt;ChangeData&gt;&lt;Text&gt;&lt;![CDATA[In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30&quot;/&gt;&lt;lineCharCount val=&quot;8&quot;/&gt;&lt;/TableIndex&gt;&lt;/ShapeTextInfo&gt;"/>
  <p:tag name="PRESENTER_SHAPEINFO" val="&lt;ThreeDShapeInfo&gt;&lt;uuid val=&quot;{9FF908E6-DABA-430E-8FC3-B7BB24E4DACF}&quot;/&gt;&lt;isInvalidForFieldText val=&quot;0&quot;/&gt;&lt;Image&gt;&lt;filename val=&quot;C:\Users\Matt\AppData\Local\Temp\PR\data\asimages\{9FF908E6-DABA-430E-8FC3-B7BB24E4DACF}_31.png&quot;/&gt;&lt;left val=&quot;390&quot;/&gt;&lt;top val=&quot;349&quot;/&gt;&lt;width val=&quot;271&quot;/&gt;&lt;height val=&quot;72&quot;/&gt;&lt;hasText val=&quot;1&quot;/&gt;&lt;/Image&gt;&lt;/ThreeDShapeInfo&gt;"/>
</p:tagLst>
</file>

<file path=ppt/tags/tag264.xml><?xml version="1.0" encoding="utf-8"?>
<p:tagLst xmlns:a="http://schemas.openxmlformats.org/drawingml/2006/main" xmlns:r="http://schemas.openxmlformats.org/officeDocument/2006/relationships" xmlns:p="http://schemas.openxmlformats.org/presentationml/2006/main">
  <p:tag name="MMPROD_ABSOLUTEPOSITIONID" val="7009"/>
  <p:tag name="MMPROD_LASTVALUES" val="&lt;ChangeData&gt;&lt;Text&gt;&lt;![CDATA[You answered this correctly!]]&gt;&lt;/Text&gt;&lt;FontSize&gt;&lt;![CDATA[18]]&gt;&lt;/FontSize&gt;&lt;Left&gt;&lt;![CDATA[0]]&gt;&lt;/Left&gt;&lt;Top&gt;&lt;![CDATA[0]]&gt;&lt;/Top&gt;&lt;/ChangeData&gt;"/>
  <p:tag name="PRESENTER_SHAPETEXTINFO" val="&lt;ShapeTextInfo&gt;&lt;TableIndex row=&quot;-1&quot; col=&quot;-1&quot;&gt;&lt;linesCount val=&quot;1&quot;/&gt;&lt;lineCharCount val=&quot;28&quot;/&gt;&lt;/TableIndex&gt;&lt;/ShapeTextInfo&gt;"/>
  <p:tag name="PRESENTER_SHAPEINFO" val="&lt;ThreeDShapeInfo&gt;&lt;uuid val=&quot;{1179A07D-8496-4155-AD21-C891CFCFE76C}&quot;/&gt;&lt;isInvalidForFieldText val=&quot;0&quot;/&gt;&lt;Image&gt;&lt;filename val=&quot;C:\Users\Matt\AppData\Local\Temp\PR\data\asimages\{1179A07D-8496-4155-AD21-C891CFCFE76C}_31.png&quot;/&gt;&lt;left val=&quot;196&quot;/&gt;&lt;top val=&quot;417&quot;/&gt;&lt;width val=&quot;271&quot;/&gt;&lt;height val=&quot;69&quot;/&gt;&lt;hasText val=&quot;1&quot;/&gt;&lt;/Image&gt;&lt;/ThreeDShapeInfo&gt;"/>
</p:tagLst>
</file>

<file path=ppt/tags/tag265.xml><?xml version="1.0" encoding="utf-8"?>
<p:tagLst xmlns:a="http://schemas.openxmlformats.org/drawingml/2006/main" xmlns:r="http://schemas.openxmlformats.org/officeDocument/2006/relationships" xmlns:p="http://schemas.openxmlformats.org/presentationml/2006/main">
  <p:tag name="MMPROD_ABSOLUTEPOSITIONID" val="7006"/>
  <p:tag name="MMPROD_LASTVALUES" val="&lt;ChangeData&gt;&lt;Text&gt;&lt;![CDATA[Your answer:]]&gt;&lt;/Text&gt;&lt;FontSize&gt;&lt;![CDATA[18]]&gt;&lt;/FontSize&gt;&lt;Left&gt;&lt;![CDATA[0]]&gt;&lt;/Left&gt;&lt;Top&gt;&lt;![CDATA[0]]&gt;&lt;/Top&gt;&lt;/ChangeData&gt;"/>
  <p:tag name="PRESENTER_SHAPETEXTINFO" val="&lt;ShapeTextInfo&gt;&lt;TableIndex row=&quot;-1&quot; col=&quot;-1&quot;&gt;&lt;linesCount val=&quot;1&quot;/&gt;&lt;lineCharCount val=&quot;12&quot;/&gt;&lt;/TableIndex&gt;&lt;/ShapeTextInfo&gt;"/>
  <p:tag name="PRESENTER_SHAPEINFO" val="&lt;ThreeDShapeInfo&gt;&lt;uuid val=&quot;{4BB5F1B0-D236-4320-9AB4-762B89C06917}&quot;/&gt;&lt;isInvalidForFieldText val=&quot;0&quot;/&gt;&lt;Image&gt;&lt;filename val=&quot;C:\Users\Matt\AppData\Local\Temp\PR\data\asimages\{4BB5F1B0-D236-4320-9AB4-762B89C06917}_31.png&quot;/&gt;&lt;left val=&quot;185&quot;/&gt;&lt;top val=&quot;382&quot;/&gt;&lt;width val=&quot;541&quot;/&gt;&lt;height val=&quot;75&quot;/&gt;&lt;hasText val=&quot;1&quot;/&gt;&lt;/Image&gt;&lt;/ThreeDShapeInfo&gt;"/>
</p:tagLst>
</file>

<file path=ppt/tags/tag266.xml><?xml version="1.0" encoding="utf-8"?>
<p:tagLst xmlns:a="http://schemas.openxmlformats.org/drawingml/2006/main" xmlns:r="http://schemas.openxmlformats.org/officeDocument/2006/relationships" xmlns:p="http://schemas.openxmlformats.org/presentationml/2006/main">
  <p:tag name="MMPROD_ABSOLUTEPOSITIONID" val="7010"/>
  <p:tag name="MMPROD_LASTVALUES" val="&lt;ChangeData&gt;&lt;Text&gt;&lt;![CDATA[The correct answer is:]]&gt;&lt;/Text&gt;&lt;FontSize&gt;&lt;![CDATA[18]]&gt;&lt;/FontSize&gt;&lt;Left&gt;&lt;![CDATA[0]]&gt;&lt;/Left&gt;&lt;Top&gt;&lt;![CDATA[0]]&gt;&lt;/Top&gt;&lt;/ChangeData&gt;"/>
  <p:tag name="PRESENTER_SHAPETEXTINFO" val="&lt;ShapeTextInfo&gt;&lt;TableIndex row=&quot;-1&quot; col=&quot;-1&quot;&gt;&lt;linesCount val=&quot;1&quot;/&gt;&lt;lineCharCount val=&quot;22&quot;/&gt;&lt;/TableIndex&gt;&lt;/ShapeTextInfo&gt;"/>
  <p:tag name="PRESENTER_SHAPEINFO" val="&lt;ThreeDShapeInfo&gt;&lt;uuid val=&quot;{FF5805FC-3F35-411D-9878-7FA60E6F5BB7}&quot;/&gt;&lt;isInvalidForFieldText val=&quot;0&quot;/&gt;&lt;Image&gt;&lt;filename val=&quot;C:\Users\Matt\AppData\Local\Temp\PR\data\asimages\{FF5805FC-3F35-411D-9878-7FA60E6F5BB7}_31.png&quot;/&gt;&lt;left val=&quot;185&quot;/&gt;&lt;top val=&quot;440&quot;/&gt;&lt;width val=&quot;541&quot;/&gt;&lt;height val=&quot;75&quot;/&gt;&lt;hasText val=&quot;1&quot;/&gt;&lt;/Image&gt;&lt;/ThreeDShapeInfo&gt;"/>
</p:tagLst>
</file>

<file path=ppt/tags/tag267.xml><?xml version="1.0" encoding="utf-8"?>
<p:tagLst xmlns:a="http://schemas.openxmlformats.org/drawingml/2006/main" xmlns:r="http://schemas.openxmlformats.org/officeDocument/2006/relationships" xmlns:p="http://schemas.openxmlformats.org/presentationml/2006/main">
  <p:tag name="MMPROD_ABSOLUTEPOSITIONID" val="7011"/>
  <p:tag name="MMPROD_LASTVALUES" val="&lt;ChangeData&gt;&lt;Text&gt;&lt;![CDATA[You did not answer this question completely]]&gt;&lt;/Text&gt;&lt;FontSize&gt;&lt;![CDATA[18]]&gt;&lt;/FontSize&gt;&lt;Left&gt;&lt;![CDATA[0]]&gt;&lt;/Left&gt;&lt;Top&gt;&lt;![CDATA[0]]&gt;&lt;/Top&gt;&lt;/ChangeData&gt;"/>
  <p:tag name="PRESENTER_SHAPETEXTINFO" val="&lt;ShapeTextInfo&gt;&lt;TableIndex row=&quot;-1&quot; col=&quot;-1&quot;&gt;&lt;linesCount val=&quot;2&quot;/&gt;&lt;lineCharCount val=&quot;33&quot;/&gt;&lt;lineCharCount val=&quot;10&quot;/&gt;&lt;/TableIndex&gt;&lt;/ShapeTextInfo&gt;"/>
  <p:tag name="PRESENTER_SHAPEINFO" val="&lt;ThreeDShapeInfo&gt;&lt;uuid val=&quot;{FA0080B7-006E-420B-93C3-0077908FBDC9}&quot;/&gt;&lt;isInvalidForFieldText val=&quot;0&quot;/&gt;&lt;Image&gt;&lt;filename val=&quot;C:\Users\Matt\AppData\Local\Temp\PR\data\asimages\{FA0080B7-006E-420B-93C3-0077908FBDC9}_31.png&quot;/&gt;&lt;left val=&quot;190&quot;/&gt;&lt;top val=&quot;417&quot;/&gt;&lt;width val=&quot;286&quot;/&gt;&lt;height val=&quot;72&quot;/&gt;&lt;hasText val=&quot;1&quot;/&gt;&lt;/Image&gt;&lt;/ThreeDShapeInfo&gt;"/>
</p:tagLst>
</file>

<file path=ppt/tags/tag268.xml><?xml version="1.0" encoding="utf-8"?>
<p:tagLst xmlns:a="http://schemas.openxmlformats.org/drawingml/2006/main" xmlns:r="http://schemas.openxmlformats.org/officeDocument/2006/relationships" xmlns:p="http://schemas.openxmlformats.org/presentationml/2006/main">
  <p:tag name="MMPROD_ABSOLUTEPOSITIONID" val="7007"/>
  <p:tag name="MMPROD_LASTVALUES" val="&lt;ChangeData&gt;&lt;Text&gt;&lt;![CDATA[You must answer the question before continuing]]&gt;&lt;/Text&gt;&lt;FontSize&gt;&lt;![CDATA[18]]&gt;&lt;/FontSize&gt;&lt;Left&gt;&lt;![CDATA[0]]&gt;&lt;/Left&gt;&lt;Top&gt;&lt;![CDATA[0]]&gt;&lt;/Top&gt;&lt;/ChangeData&gt;"/>
  <p:tag name="PRESENTER_SHAPETEXTINFO" val="&lt;ShapeTextInfo&gt;&lt;TableIndex row=&quot;-1&quot; col=&quot;-1&quot;&gt;&lt;linesCount val=&quot;2&quot;/&gt;&lt;lineCharCount val=&quot;29&quot;/&gt;&lt;lineCharCount val=&quot;17&quot;/&gt;&lt;/TableIndex&gt;&lt;/ShapeTextInfo&gt;"/>
  <p:tag name="PRESENTER_SHAPEINFO" val="&lt;ThreeDShapeInfo&gt;&lt;uuid val=&quot;{831879F2-8634-4F7B-B1B4-F7DDACDAEE6E}&quot;/&gt;&lt;isInvalidForFieldText val=&quot;0&quot;/&gt;&lt;Image&gt;&lt;filename val=&quot;C:\Users\Matt\AppData\Local\Temp\PR\data\asimages\{831879F2-8634-4F7B-B1B4-F7DDACDAEE6E}_31.png&quot;/&gt;&lt;left val=&quot;208&quot;/&gt;&lt;top val=&quot;442&quot;/&gt;&lt;width val=&quot;273&quot;/&gt;&lt;height val=&quot;72&quot;/&gt;&lt;hasText val=&quot;1&quot;/&gt;&lt;/Image&gt;&lt;/ThreeDShapeInfo&gt;"/>
</p:tagLst>
</file>

<file path=ppt/tags/tag269.xml><?xml version="1.0" encoding="utf-8"?>
<p:tagLst xmlns:a="http://schemas.openxmlformats.org/drawingml/2006/main" xmlns:r="http://schemas.openxmlformats.org/officeDocument/2006/relationships" xmlns:p="http://schemas.openxmlformats.org/presentationml/2006/main">
  <p:tag name="MMPROD_ABSOLUTEPOSITIONID" val="104"/>
  <p:tag name="MMPROD_LASTVALUES" val="&lt;ChangeData&gt;&lt;Left&gt;&lt;![CDATA[496.6]]&gt;&lt;/Left&gt;&lt;Top&gt;&lt;![CDATA[451.4399]]&gt;&lt;/Top&gt;&lt;/ChangeData&gt;"/>
  <p:tag name="HTML_SHAPEINFO" val="&lt;ThreeDShapeInfo&gt;&lt;uuid val=&quot;104&quot;/&gt;&lt;isInvalidForFieldText val=&quot;0&quot;/&gt;&lt;Image&gt;&lt;filename val=&quot;C:\Users\Matt\AppData\Local\Temp\PR\data\asimages\{32362FF5-8E59-43B7-BB2E-D50A4B8A0151}_31.png&quot;/&gt;&lt;left val=&quot;496&quot;/&gt;&lt;top val=&quot;451&quot;/&gt;&lt;width val=&quot;91&quot;/&gt;&lt;height val=&quot;35&quot;/&gt;&lt;hasText val=&quot;1&quot;/&gt;&lt;/Image&gt;&lt;/ThreeDShapeInfo&gt;"/>
</p:tagLst>
</file>

<file path=ppt/tags/tag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Lst>
</file>

<file path=ppt/tags/tag270.xml><?xml version="1.0" encoding="utf-8"?>
<p:tagLst xmlns:a="http://schemas.openxmlformats.org/drawingml/2006/main" xmlns:r="http://schemas.openxmlformats.org/officeDocument/2006/relationships" xmlns:p="http://schemas.openxmlformats.org/presentationml/2006/main">
  <p:tag name="MMPROD_ABSOLUTEPOSITIONID" val="106"/>
  <p:tag name="MMPROD_LASTVALUES" val="&lt;ChangeData&gt;&lt;Left&gt;&lt;![CDATA[593.8]]&gt;&lt;/Left&gt;&lt;Top&gt;&lt;![CDATA[451.4399]]&gt;&lt;/Top&gt;&lt;/ChangeData&gt;"/>
  <p:tag name="HTML_SHAPEINFO" val="&lt;ThreeDShapeInfo&gt;&lt;uuid val=&quot;106&quot;/&gt;&lt;isInvalidForFieldText val=&quot;0&quot;/&gt;&lt;Image&gt;&lt;filename val=&quot;C:\Users\Matt\AppData\Local\Temp\PR\data\asimages\{A07B2AF6-4C32-4645-9364-173F3C68B6DA}_31.png&quot;/&gt;&lt;left val=&quot;593&quot;/&gt;&lt;top val=&quot;451&quot;/&gt;&lt;width val=&quot;91&quot;/&gt;&lt;height val=&quot;35&quot;/&gt;&lt;hasText val=&quot;1&quot;/&gt;&lt;/Image&gt;&lt;/ThreeDShapeInfo&gt;"/>
</p:tagLst>
</file>

<file path=ppt/tags/tag271.xml><?xml version="1.0" encoding="utf-8"?>
<p:tagLst xmlns:a="http://schemas.openxmlformats.org/drawingml/2006/main" xmlns:r="http://schemas.openxmlformats.org/officeDocument/2006/relationships" xmlns:p="http://schemas.openxmlformats.org/presentationml/2006/main">
  <p:tag name="MMPROD_ABSOLUTEPOSITIONID" val="7004"/>
  <p:tag name="MMPROD_LASTVALUES" val="&lt;ChangeData&gt;&lt;Text&gt;&lt;![CDATA[Try again]]&gt;&lt;/Text&gt;&lt;FontSize&gt;&lt;![CDATA[18]]&gt;&lt;/FontSize&gt;&lt;Left&gt;&lt;![CDATA[0]]&gt;&lt;/Left&gt;&lt;Top&gt;&lt;![CDATA[0]]&gt;&lt;/Top&gt;&lt;/ChangeData&gt;"/>
  <p:tag name="PRESENTER_SHAPETEXTINFO" val="&lt;ShapeTextInfo&gt;&lt;TableIndex row=&quot;-1&quot; col=&quot;-1&quot;&gt;&lt;linesCount val=&quot;1&quot;/&gt;&lt;lineCharCount val=&quot;9&quot;/&gt;&lt;/TableIndex&gt;&lt;/ShapeTextInfo&gt;"/>
  <p:tag name="PRESENTER_SHAPEINFO" val="&lt;ThreeDShapeInfo&gt;&lt;uuid val=&quot;{13ABAAC8-5D09-47DE-BDF3-95138CCE29E9}&quot;/&gt;&lt;isInvalidForFieldText val=&quot;0&quot;/&gt;&lt;Image&gt;&lt;filename val=&quot;C:\Users\Matt\AppData\Local\Temp\PR\data\asimages\{13ABAAC8-5D09-47DE-BDF3-95138CCE29E9}_31.png&quot;/&gt;&lt;left val=&quot;202&quot;/&gt;&lt;top val=&quot;429&quot;/&gt;&lt;width val=&quot;270&quot;/&gt;&lt;height val=&quot;69&quot;/&gt;&lt;hasText val=&quot;1&quot;/&gt;&lt;/Image&gt;&lt;/ThreeDShapeInfo&gt;"/>
</p:tagLst>
</file>

<file path=ppt/tags/tag272.xml><?xml version="1.0" encoding="utf-8"?>
<p:tagLst xmlns:a="http://schemas.openxmlformats.org/drawingml/2006/main" xmlns:r="http://schemas.openxmlformats.org/officeDocument/2006/relationships" xmlns:p="http://schemas.openxmlformats.org/presentationml/2006/main">
  <p:tag name="MMPROD_ABSOLUTEPOSITIONID" val="1001"/>
  <p:tag name="MMPROD_LASTVALUES" val="&lt;ChangeData&gt;&lt;Left&gt;&lt;![CDATA[50.5]]&gt;&lt;/Left&gt;&lt;Top&gt;&lt;![CDATA[105.6]]&gt;&lt;/Top&gt;&lt;/ChangeData&gt;"/>
  <p:tag name="MMPROD_ID" val="10033"/>
  <p:tag name="MMPROD_TYPE" val="10018"/>
  <p:tag name="MMPROD_DATA" val="&lt;property id=&quot;10074&quot; value=&quot;0&quot;/&gt;&lt;property id=&quot;10193&quot; value=&quot;A&quot;/&gt;&lt;property id=&quot;10199&quot; value=&quot;0&quot;/&gt;&lt;object type=&quot;10049&quot; unique_id=&quot;10034&quot;&gt;&lt;property id=&quot;10020&quot; value=&quot;9&quot;/&gt;&lt;property id=&quot;10102&quot; value=&quot;0&quot;/&gt;&lt;property id=&quot;10191&quot; value=&quot;-1&quot;/&gt;&lt;/object&gt;"/>
  <p:tag name="MMPROD_COLLECTIONCONTAINERID" val="10030"/>
  <p:tag name="MMPROD_PARENTID" val="10029"/>
  <p:tag name="MMPROD_ANSWERLETTER" val="A) "/>
  <p:tag name="HTML_AUTOSHAPE_INFO" val="&lt;ThreeDShapeInfo&gt;&lt;uuid val=&quot;1001&quot;/&gt;&lt;isInvalidForFieldText val=&quot;0&quot;/&gt;&lt;hasMultipleQuizShape val=&quot;1&quot;/&gt;&lt;Image&gt;&lt;filename val=&quot;C:\Users\Matt\AppData\Local\Temp\PR\data\asimages\{4245D38A-8374-4DD7-B582-7C7904A54D86}_31.png&quot;/&gt;&lt;left val=&quot;68&quot;/&gt;&lt;top val=&quot;99&quot;/&gt;&lt;width val=&quot;42&quot;/&gt;&lt;height val=&quot;39&quot;/&gt;&lt;hasText val=&quot;1&quot;/&gt;&lt;/Image&gt;&lt;Image&gt;&lt;filename val=&quot;C:\Users\Matt\AppData\Local\Temp\PR\data\asimages\{084BBC5F-A72A-40BB-ADC8-DF7EF6BFB976}_31.png&quot;/&gt;&lt;left val=&quot;92&quot;/&gt;&lt;top val=&quot;99&quot;/&gt;&lt;width val=&quot;409&quot;/&gt;&lt;height val=&quot;39&quot;/&gt;&lt;hasText val=&quot;1&quot;/&gt;&lt;/Image&gt;&lt;/ThreeDShapeInfo&gt;"/>
</p:tagLst>
</file>

<file path=ppt/tags/tag273.xml><?xml version="1.0" encoding="utf-8"?>
<p:tagLst xmlns:a="http://schemas.openxmlformats.org/drawingml/2006/main" xmlns:r="http://schemas.openxmlformats.org/officeDocument/2006/relationships" xmlns:p="http://schemas.openxmlformats.org/presentationml/2006/main">
  <p:tag name="MMPROD_ABSOLUTEPOSITIONID" val="1002"/>
  <p:tag name="MMPROD_LASTVALUES" val="&lt;ChangeData&gt;&lt;Left&gt;&lt;![CDATA[50.5]]&gt;&lt;/Left&gt;&lt;Top&gt;&lt;![CDATA[140.8]]&gt;&lt;/Top&gt;&lt;/ChangeData&gt;"/>
  <p:tag name="MMPROD_ID" val="10035"/>
  <p:tag name="MMPROD_TYPE" val="10018"/>
  <p:tag name="MMPROD_DATA" val="&lt;property id=&quot;10074&quot; value=&quot;0&quot;/&gt;&lt;property id=&quot;10193&quot; value=&quot;B&quot;/&gt;&lt;property id=&quot;10199&quot; value=&quot;0&quot;/&gt;&lt;object type=&quot;10049&quot; unique_id=&quot;10036&quot;&gt;&lt;property id=&quot;10020&quot; value=&quot;9&quot;/&gt;&lt;property id=&quot;10102&quot; value=&quot;0&quot;/&gt;&lt;property id=&quot;10191&quot; value=&quot;-1&quot;/&gt;&lt;/object&gt;"/>
  <p:tag name="MMPROD_COLLECTIONCONTAINERID" val="10030"/>
  <p:tag name="MMPROD_PARENTID" val="10029"/>
  <p:tag name="MMPROD_ANSWERLETTER" val="B) "/>
  <p:tag name="HTML_AUTOSHAPE_INFO" val="&lt;ThreeDShapeInfo&gt;&lt;uuid val=&quot;1002&quot;/&gt;&lt;isInvalidForFieldText val=&quot;0&quot;/&gt;&lt;hasMultipleQuizShape val=&quot;1&quot;/&gt;&lt;Image&gt;&lt;filename val=&quot;C:\Users\Matt\AppData\Local\Temp\PR\data\asimages\{F88D62A2-425D-45FD-9385-D26DCF4E0495}_31.png&quot;/&gt;&lt;left val=&quot;68&quot;/&gt;&lt;top val=&quot;135&quot;/&gt;&lt;width val=&quot;43&quot;/&gt;&lt;height val=&quot;39&quot;/&gt;&lt;hasText val=&quot;1&quot;/&gt;&lt;/Image&gt;&lt;Image&gt;&lt;filename val=&quot;C:\Users\Matt\AppData\Local\Temp\PR\data\asimages\{D39EF8D1-1C21-4589-9545-3E40D59B63A6}_31.png&quot;/&gt;&lt;left val=&quot;93&quot;/&gt;&lt;top val=&quot;135&quot;/&gt;&lt;width val=&quot;408&quot;/&gt;&lt;height val=&quot;39&quot;/&gt;&lt;hasText val=&quot;1&quot;/&gt;&lt;/Image&gt;&lt;/ThreeDShapeInfo&gt;"/>
</p:tagLst>
</file>

<file path=ppt/tags/tag274.xml><?xml version="1.0" encoding="utf-8"?>
<p:tagLst xmlns:a="http://schemas.openxmlformats.org/drawingml/2006/main" xmlns:r="http://schemas.openxmlformats.org/officeDocument/2006/relationships" xmlns:p="http://schemas.openxmlformats.org/presentationml/2006/main">
  <p:tag name="MMPROD_ABSOLUTEPOSITIONID" val="1003"/>
  <p:tag name="MMPROD_LASTVALUES" val="&lt;ChangeData&gt;&lt;Left&gt;&lt;![CDATA[50.5]]&gt;&lt;/Left&gt;&lt;Top&gt;&lt;![CDATA[176]]&gt;&lt;/Top&gt;&lt;/ChangeData&gt;"/>
  <p:tag name="MMPROD_ID" val="10037"/>
  <p:tag name="MMPROD_TYPE" val="10018"/>
  <p:tag name="MMPROD_DATA" val="&lt;property id=&quot;10074&quot; value=&quot;1&quot;/&gt;&lt;property id=&quot;10193&quot; value=&quot;C&quot;/&gt;&lt;property id=&quot;10199&quot; value=&quot;0&quot;/&gt;&lt;object type=&quot;10049&quot; unique_id=&quot;10038&quot;&gt;&lt;property id=&quot;10020&quot; value=&quot;9&quot;/&gt;&lt;property id=&quot;10102&quot; value=&quot;0&quot;/&gt;&lt;property id=&quot;10191&quot; value=&quot;-1&quot;/&gt;&lt;/object&gt;"/>
  <p:tag name="MMPROD_COLLECTIONCONTAINERID" val="10030"/>
  <p:tag name="MMPROD_PARENTID" val="10029"/>
  <p:tag name="MMPROD_ANSWERLETTER" val="C) "/>
  <p:tag name="HTML_AUTOSHAPE_INFO" val="&lt;ThreeDShapeInfo&gt;&lt;uuid val=&quot;1003&quot;/&gt;&lt;isInvalidForFieldText val=&quot;0&quot;/&gt;&lt;hasMultipleQuizShape val=&quot;1&quot;/&gt;&lt;Image&gt;&lt;filename val=&quot;C:\Users\Matt\AppData\Local\Temp\PR\data\asimages\{3B28449E-62DA-4862-8AD2-68569098CB45}_31.png&quot;/&gt;&lt;left val=&quot;68&quot;/&gt;&lt;top val=&quot;169&quot;/&gt;&lt;width val=&quot;43&quot;/&gt;&lt;height val=&quot;39&quot;/&gt;&lt;hasText val=&quot;1&quot;/&gt;&lt;/Image&gt;&lt;Image&gt;&lt;filename val=&quot;C:\Users\Matt\AppData\Local\Temp\PR\data\asimages\{BA527659-6189-4DC7-AD7D-5B72EEF15076}_31.png&quot;/&gt;&lt;left val=&quot;93&quot;/&gt;&lt;top val=&quot;169&quot;/&gt;&lt;width val=&quot;408&quot;/&gt;&lt;height val=&quot;39&quot;/&gt;&lt;hasText val=&quot;1&quot;/&gt;&lt;/Image&gt;&lt;/ThreeDShapeInfo&gt;"/>
</p:tagLst>
</file>

<file path=ppt/tags/tag275.xml><?xml version="1.0" encoding="utf-8"?>
<p:tagLst xmlns:a="http://schemas.openxmlformats.org/drawingml/2006/main" xmlns:r="http://schemas.openxmlformats.org/officeDocument/2006/relationships" xmlns:p="http://schemas.openxmlformats.org/presentationml/2006/main">
  <p:tag name="MMPROD_ABSOLUTEPOSITIONID" val="1004"/>
  <p:tag name="MMPROD_LASTVALUES" val="&lt;ChangeData&gt;&lt;Left&gt;&lt;![CDATA[50.5]]&gt;&lt;/Left&gt;&lt;Top&gt;&lt;![CDATA[211.2]]&gt;&lt;/Top&gt;&lt;/ChangeData&gt;"/>
  <p:tag name="MMPROD_ID" val="10039"/>
  <p:tag name="MMPROD_TYPE" val="10018"/>
  <p:tag name="MMPROD_DATA" val="&lt;property id=&quot;10074&quot; value=&quot;0&quot;/&gt;&lt;property id=&quot;10193&quot; value=&quot;D&quot;/&gt;&lt;property id=&quot;10199&quot; value=&quot;0&quot;/&gt;&lt;object type=&quot;10049&quot; unique_id=&quot;10040&quot;&gt;&lt;property id=&quot;10020&quot; value=&quot;9&quot;/&gt;&lt;property id=&quot;10102&quot; value=&quot;0&quot;/&gt;&lt;property id=&quot;10191&quot; value=&quot;-1&quot;/&gt;&lt;/object&gt;"/>
  <p:tag name="MMPROD_COLLECTIONCONTAINERID" val="10030"/>
  <p:tag name="MMPROD_PARENTID" val="10029"/>
  <p:tag name="MMPROD_ANSWERLETTER" val="D) "/>
  <p:tag name="HTML_AUTOSHAPE_INFO" val="&lt;ThreeDShapeInfo&gt;&lt;uuid val=&quot;1004&quot;/&gt;&lt;isInvalidForFieldText val=&quot;0&quot;/&gt;&lt;hasMultipleQuizShape val=&quot;1&quot;/&gt;&lt;Image&gt;&lt;filename val=&quot;C:\Users\Matt\AppData\Local\Temp\PR\data\asimages\{E2AED37B-B38D-4D3C-B3A2-074D5FFD9173}_31.png&quot;/&gt;&lt;left val=&quot;68&quot;/&gt;&lt;top val=&quot;205&quot;/&gt;&lt;width val=&quot;44&quot;/&gt;&lt;height val=&quot;39&quot;/&gt;&lt;hasText val=&quot;1&quot;/&gt;&lt;/Image&gt;&lt;Image&gt;&lt;filename val=&quot;C:\Users\Matt\AppData\Local\Temp\PR\data\asimages\{CCA9335C-5E61-4593-A57A-FAB9F88B7B39}_31.png&quot;/&gt;&lt;left val=&quot;94&quot;/&gt;&lt;top val=&quot;205&quot;/&gt;&lt;width val=&quot;406&quot;/&gt;&lt;height val=&quot;39&quot;/&gt;&lt;hasText val=&quot;1&quot;/&gt;&lt;/Image&gt;&lt;/ThreeDShapeInfo&gt;"/>
</p:tagLst>
</file>

<file path=ppt/tags/tag276.xml><?xml version="1.0" encoding="utf-8"?>
<p:tagLst xmlns:a="http://schemas.openxmlformats.org/drawingml/2006/main" xmlns:r="http://schemas.openxmlformats.org/officeDocument/2006/relationships" xmlns:p="http://schemas.openxmlformats.org/presentationml/2006/main">
  <p:tag name="MMPROD_LASTVALUES" val="&lt;ChangeData&gt;&lt;Text&gt;&lt;![CDATA[D) ]]&gt;&lt;/Text&gt;&lt;FontSize&gt;&lt;![CDATA[18]]&gt;&lt;/FontSize&gt;&lt;Left&gt;&lt;![CDATA[80]]&gt;&lt;/Left&gt;&lt;Top&gt;&lt;![CDATA[211.2]]&gt;&lt;/Top&gt;&lt;/ChangeData&gt;"/>
  <p:tag name="MMPROD_ABSOLUTEPOSITIONID" val="1044"/>
  <p:tag name="PRESENTER_SHAPETEXTINFO" val="&lt;ShapeTextInfo&gt;&lt;TableIndex row=&quot;-1&quot; col=&quot;-1&quot;&gt;&lt;linesCount val=&quot;1&quot;/&gt;&lt;lineCharCount val=&quot;3&quot;/&gt;&lt;/TableIndex&gt;&lt;/ShapeTextInfo&gt;"/>
</p:tagLst>
</file>

<file path=ppt/tags/tag277.xml><?xml version="1.0" encoding="utf-8"?>
<p:tagLst xmlns:a="http://schemas.openxmlformats.org/drawingml/2006/main" xmlns:r="http://schemas.openxmlformats.org/officeDocument/2006/relationships" xmlns:p="http://schemas.openxmlformats.org/presentationml/2006/main">
  <p:tag name="MMPROD_LASTVALUES" val="&lt;ChangeData&gt;&lt;Text&gt;&lt;![CDATA[Wellness]]&gt;&lt;/Text&gt;&lt;FontSize&gt;&lt;![CDATA[18]]&gt;&lt;/FontSize&gt;&lt;Left&gt;&lt;![CDATA[106]]&gt;&lt;/Left&gt;&lt;Top&gt;&lt;![CDATA[211.2]]&gt;&lt;/Top&gt;&lt;/ChangeData&gt;"/>
  <p:tag name="MMPROD_ABSOLUTEPOSITIONID" val="1024"/>
  <p:tag name="PRESENTER_SHAPETEXTINFO" val="&lt;ShapeTextInfo&gt;&lt;TableIndex row=&quot;-1&quot; col=&quot;-1&quot;&gt;&lt;linesCount val=&quot;1&quot;/&gt;&lt;lineCharCount val=&quot;8&quot;/&gt;&lt;/TableIndex&gt;&lt;/ShapeTextInfo&gt;"/>
</p:tagLst>
</file>

<file path=ppt/tags/tag278.xml><?xml version="1.0" encoding="utf-8"?>
<p:tagLst xmlns:a="http://schemas.openxmlformats.org/drawingml/2006/main" xmlns:r="http://schemas.openxmlformats.org/officeDocument/2006/relationships" xmlns:p="http://schemas.openxmlformats.org/presentationml/2006/main">
  <p:tag name="MMPROD_ABSOLUTEPOSITIONID" val="1014"/>
  <p:tag name="MMPROD_CONTROLTYPE" val="1"/>
  <p:tag name="MMPROD_SCALEOPERATION" val="1"/>
</p:tagLst>
</file>

<file path=ppt/tags/tag279.xml><?xml version="1.0" encoding="utf-8"?>
<p:tagLst xmlns:a="http://schemas.openxmlformats.org/drawingml/2006/main" xmlns:r="http://schemas.openxmlformats.org/officeDocument/2006/relationships" xmlns:p="http://schemas.openxmlformats.org/presentationml/2006/main">
  <p:tag name="MMPROD_LASTVALUES" val="&lt;ChangeData&gt;&lt;Text&gt;&lt;![CDATA[C) ]]&gt;&lt;/Text&gt;&lt;FontSize&gt;&lt;![CDATA[18]]&gt;&lt;/FontSize&gt;&lt;Left&gt;&lt;![CDATA[80]]&gt;&lt;/Left&gt;&lt;Top&gt;&lt;![CDATA[176]]&gt;&lt;/Top&gt;&lt;/ChangeData&gt;"/>
  <p:tag name="MMPROD_ABSOLUTEPOSITIONID" val="1043"/>
  <p:tag name="PRESENTER_SHAPETEXTINFO" val="&lt;ShapeTextInfo&gt;&lt;TableIndex row=&quot;-1&quot; col=&quot;-1&quot;&gt;&lt;linesCount val=&quot;1&quot;/&gt;&lt;lineCharCount val=&quot;3&quot;/&gt;&lt;/TableIndex&gt;&lt;/ShapeTextInfo&gt;"/>
</p:tagLst>
</file>

<file path=ppt/tags/tag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80.xml><?xml version="1.0" encoding="utf-8"?>
<p:tagLst xmlns:a="http://schemas.openxmlformats.org/drawingml/2006/main" xmlns:r="http://schemas.openxmlformats.org/officeDocument/2006/relationships" xmlns:p="http://schemas.openxmlformats.org/presentationml/2006/main">
  <p:tag name="MMPROD_LASTVALUES" val="&lt;ChangeData&gt;&lt;Text&gt;&lt;![CDATA[Labels, MSDS and Education]]&gt;&lt;/Text&gt;&lt;FontSize&gt;&lt;![CDATA[18]]&gt;&lt;/FontSize&gt;&lt;Left&gt;&lt;![CDATA[105]]&gt;&lt;/Left&gt;&lt;Top&gt;&lt;![CDATA[176]]&gt;&lt;/Top&gt;&lt;/ChangeData&gt;"/>
  <p:tag name="MMPROD_ABSOLUTEPOSITIONID" val="1023"/>
  <p:tag name="PRESENTER_SHAPETEXTINFO" val="&lt;ShapeTextInfo&gt;&lt;TableIndex row=&quot;-1&quot; col=&quot;-1&quot;&gt;&lt;linesCount val=&quot;1&quot;/&gt;&lt;lineCharCount val=&quot;26&quot;/&gt;&lt;/TableIndex&gt;&lt;/ShapeTextInfo&gt;"/>
</p:tagLst>
</file>

<file path=ppt/tags/tag281.xml><?xml version="1.0" encoding="utf-8"?>
<p:tagLst xmlns:a="http://schemas.openxmlformats.org/drawingml/2006/main" xmlns:r="http://schemas.openxmlformats.org/officeDocument/2006/relationships" xmlns:p="http://schemas.openxmlformats.org/presentationml/2006/main">
  <p:tag name="MMPROD_ABSOLUTEPOSITIONID" val="1013"/>
  <p:tag name="MMPROD_CONTROLTYPE" val="1"/>
  <p:tag name="MMPROD_SCALEOPERATION" val="1"/>
</p:tagLst>
</file>

<file path=ppt/tags/tag282.xml><?xml version="1.0" encoding="utf-8"?>
<p:tagLst xmlns:a="http://schemas.openxmlformats.org/drawingml/2006/main" xmlns:r="http://schemas.openxmlformats.org/officeDocument/2006/relationships" xmlns:p="http://schemas.openxmlformats.org/presentationml/2006/main">
  <p:tag name="MMPROD_LASTVALUES" val="&lt;ChangeData&gt;&lt;Text&gt;&lt;![CDATA[B) ]]&gt;&lt;/Text&gt;&lt;FontSize&gt;&lt;![CDATA[18]]&gt;&lt;/FontSize&gt;&lt;Left&gt;&lt;![CDATA[80]]&gt;&lt;/Left&gt;&lt;Top&gt;&lt;![CDATA[140.8]]&gt;&lt;/Top&gt;&lt;/ChangeData&gt;"/>
  <p:tag name="MMPROD_ABSOLUTEPOSITIONID" val="1042"/>
  <p:tag name="PRESENTER_SHAPETEXTINFO" val="&lt;ShapeTextInfo&gt;&lt;TableIndex row=&quot;-1&quot; col=&quot;-1&quot;&gt;&lt;linesCount val=&quot;1&quot;/&gt;&lt;lineCharCount val=&quot;3&quot;/&gt;&lt;/TableIndex&gt;&lt;/ShapeTextInfo&gt;"/>
</p:tagLst>
</file>

<file path=ppt/tags/tag283.xml><?xml version="1.0" encoding="utf-8"?>
<p:tagLst xmlns:a="http://schemas.openxmlformats.org/drawingml/2006/main" xmlns:r="http://schemas.openxmlformats.org/officeDocument/2006/relationships" xmlns:p="http://schemas.openxmlformats.org/presentationml/2006/main">
  <p:tag name="MMPROD_LASTVALUES" val="&lt;ChangeData&gt;&lt;Text&gt;&lt;![CDATA[Hazardous materials]]&gt;&lt;/Text&gt;&lt;FontSize&gt;&lt;![CDATA[18]]&gt;&lt;/FontSize&gt;&lt;Left&gt;&lt;![CDATA[105]]&gt;&lt;/Left&gt;&lt;Top&gt;&lt;![CDATA[140.8]]&gt;&lt;/Top&gt;&lt;/ChangeData&gt;"/>
  <p:tag name="MMPROD_ABSOLUTEPOSITIONID" val="1022"/>
  <p:tag name="PRESENTER_SHAPETEXTINFO" val="&lt;ShapeTextInfo&gt;&lt;TableIndex row=&quot;-1&quot; col=&quot;-1&quot;&gt;&lt;linesCount val=&quot;1&quot;/&gt;&lt;lineCharCount val=&quot;19&quot;/&gt;&lt;/TableIndex&gt;&lt;/ShapeTextInfo&gt;"/>
</p:tagLst>
</file>

<file path=ppt/tags/tag284.xml><?xml version="1.0" encoding="utf-8"?>
<p:tagLst xmlns:a="http://schemas.openxmlformats.org/drawingml/2006/main" xmlns:r="http://schemas.openxmlformats.org/officeDocument/2006/relationships" xmlns:p="http://schemas.openxmlformats.org/presentationml/2006/main">
  <p:tag name="MMPROD_ABSOLUTEPOSITIONID" val="1012"/>
  <p:tag name="MMPROD_CONTROLTYPE" val="1"/>
  <p:tag name="MMPROD_SCALEOPERATION" val="1"/>
</p:tagLst>
</file>

<file path=ppt/tags/tag285.xml><?xml version="1.0" encoding="utf-8"?>
<p:tagLst xmlns:a="http://schemas.openxmlformats.org/drawingml/2006/main" xmlns:r="http://schemas.openxmlformats.org/officeDocument/2006/relationships" xmlns:p="http://schemas.openxmlformats.org/presentationml/2006/main">
  <p:tag name="MMPROD_LASTVALUES" val="&lt;ChangeData&gt;&lt;Text&gt;&lt;![CDATA[A) ]]&gt;&lt;/Text&gt;&lt;FontSize&gt;&lt;![CDATA[18]]&gt;&lt;/FontSize&gt;&lt;Left&gt;&lt;![CDATA[80]]&gt;&lt;/Left&gt;&lt;Top&gt;&lt;![CDATA[105.6]]&gt;&lt;/Top&gt;&lt;/ChangeData&gt;"/>
  <p:tag name="MMPROD_ABSOLUTEPOSITIONID" val="1041"/>
  <p:tag name="PRESENTER_SHAPETEXTINFO" val="&lt;ShapeTextInfo&gt;&lt;TableIndex row=&quot;-1&quot; col=&quot;-1&quot;&gt;&lt;linesCount val=&quot;1&quot;/&gt;&lt;lineCharCount val=&quot;3&quot;/&gt;&lt;/TableIndex&gt;&lt;/ShapeTextInfo&gt;"/>
</p:tagLst>
</file>

<file path=ppt/tags/tag286.xml><?xml version="1.0" encoding="utf-8"?>
<p:tagLst xmlns:a="http://schemas.openxmlformats.org/drawingml/2006/main" xmlns:r="http://schemas.openxmlformats.org/officeDocument/2006/relationships" xmlns:p="http://schemas.openxmlformats.org/presentationml/2006/main">
  <p:tag name="MMPROD_LASTVALUES" val="&lt;ChangeData&gt;&lt;Text&gt;&lt;![CDATA[Safety rules]]&gt;&lt;/Text&gt;&lt;FontSize&gt;&lt;![CDATA[18]]&gt;&lt;/FontSize&gt;&lt;Left&gt;&lt;![CDATA[104]]&gt;&lt;/Left&gt;&lt;Top&gt;&lt;![CDATA[105.6]]&gt;&lt;/Top&gt;&lt;/ChangeData&gt;"/>
  <p:tag name="MMPROD_ABSOLUTEPOSITIONID" val="1021"/>
  <p:tag name="PRESENTER_SHAPETEXTINFO" val="&lt;ShapeTextInfo&gt;&lt;TableIndex row=&quot;-1&quot; col=&quot;-1&quot;&gt;&lt;linesCount val=&quot;1&quot;/&gt;&lt;lineCharCount val=&quot;12&quot;/&gt;&lt;/TableIndex&gt;&lt;/ShapeTextInfo&gt;"/>
</p:tagLst>
</file>

<file path=ppt/tags/tag287.xml><?xml version="1.0" encoding="utf-8"?>
<p:tagLst xmlns:a="http://schemas.openxmlformats.org/drawingml/2006/main" xmlns:r="http://schemas.openxmlformats.org/officeDocument/2006/relationships" xmlns:p="http://schemas.openxmlformats.org/presentationml/2006/main">
  <p:tag name="MMPROD_ABSOLUTEPOSITIONID" val="1011"/>
  <p:tag name="MMPROD_CONTROLTYPE" val="1"/>
  <p:tag name="MMPROD_SCALEOPERATION" val="1"/>
</p:tagLst>
</file>

<file path=ppt/tags/tag28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89.xml><?xml version="1.0" encoding="utf-8"?>
<p:tagLst xmlns:a="http://schemas.openxmlformats.org/drawingml/2006/main" xmlns:r="http://schemas.openxmlformats.org/officeDocument/2006/relationships" xmlns:p="http://schemas.openxmlformats.org/presentationml/2006/main">
  <p:tag name="MMPROD_ABSOLUTEPOSITIONID" val="107"/>
  <p:tag name="MMPROD_LASTVALUES" val="&lt;ChangeData&gt;&lt;Text&gt;&lt;![CDATA[Clear]]&gt;&lt;/Text&gt;&lt;FontSize&gt;&lt;![CDATA[14]]&gt;&lt;/FontSize&gt;&lt;Left&gt;&lt;![CDATA[595.8]]&gt;&lt;/Left&gt;&lt;Top&gt;&lt;![CDATA[453.4399]]&gt;&lt;/Top&gt;&lt;/ChangeData&gt;"/>
  <p:tag name="PRESENTER_SHAPETEXTINFO" val="&lt;ShapeTextInfo&gt;&lt;TableIndex row=&quot;-1&quot; col=&quot;-1&quot;&gt;&lt;linesCount val=&quot;1&quot;/&gt;&lt;lineCharCount val=&quot;5&quot;/&gt;&lt;/TableIndex&gt;&lt;/ShapeTextInfo&gt;"/>
</p:tagLst>
</file>

<file path=ppt/tags/tag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29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91.xml><?xml version="1.0" encoding="utf-8"?>
<p:tagLst xmlns:a="http://schemas.openxmlformats.org/drawingml/2006/main" xmlns:r="http://schemas.openxmlformats.org/officeDocument/2006/relationships" xmlns:p="http://schemas.openxmlformats.org/presentationml/2006/main">
  <p:tag name="MMPROD_ABSOLUTEPOSITIONID" val="105"/>
  <p:tag name="MMPROD_LASTVALUES" val="&lt;ChangeData&gt;&lt;Text&gt;&lt;![CDATA[Submit]]&gt;&lt;/Text&gt;&lt;FontSize&gt;&lt;![CDATA[14]]&gt;&lt;/FontSize&gt;&lt;Left&gt;&lt;![CDATA[498.6]]&gt;&lt;/Left&gt;&lt;Top&gt;&lt;![CDATA[453.4399]]&gt;&lt;/Top&gt;&lt;/ChangeData&gt;"/>
  <p:tag name="PRESENTER_SHAPETEXTINFO" val="&lt;ShapeTextInfo&gt;&lt;TableIndex row=&quot;-1&quot; col=&quot;-1&quot;&gt;&lt;linesCount val=&quot;1&quot;/&gt;&lt;lineCharCount val=&quot;6&quot;/&gt;&lt;/TableIndex&gt;&lt;/ShapeTextInfo&gt;"/>
</p:tagLst>
</file>

<file path=ppt/tags/tag292.xml><?xml version="1.0" encoding="utf-8"?>
<p:tagLst xmlns:a="http://schemas.openxmlformats.org/drawingml/2006/main" xmlns:r="http://schemas.openxmlformats.org/officeDocument/2006/relationships" xmlns:p="http://schemas.openxmlformats.org/presentationml/2006/main">
  <p:tag name="MMPROD_LASTVALUES" val="&lt;ChangeData&gt;&lt;SlideID&gt;&lt;![CDATA[303]]&gt;&lt;/SlideID&gt;&lt;/ChangeData&gt;"/>
  <p:tag name="MMPROD_PASSDATA" val="&lt;object type=&quot;10050&quot; unique_id=&quot;10043&quot;&gt;&lt;property id=&quot;10020&quot; value=&quot;2&quot;/&gt;&lt;property id=&quot;10102&quot; value=&quot;1&quot;/&gt;&lt;property id=&quot;10191&quot; value=&quot;-1&quot;/&gt;&lt;/object&gt;"/>
  <p:tag name="MMPROD_FAILDATA" val="&lt;object type=&quot;10051&quot; unique_id=&quot;10044&quot;&gt;&lt;property id=&quot;10020&quot; value=&quot;2&quot;/&gt;&lt;property id=&quot;10102&quot; value=&quot;1&quot;/&gt;&lt;property id=&quot;10191&quot; value=&quot;-1&quot;/&gt;&lt;/object&gt;"/>
  <p:tag name="MMPROD_ID" val="10041"/>
  <p:tag name="MMPROD_TYPE" val="10008"/>
  <p:tag name="MMPROD_DATA" val="&lt;property id=&quot;10026&quot; value=&quot;1&quot;/&gt;&lt;property id=&quot;10027&quot; value=&quot;Interaction10041&quot;/&gt;&lt;property id=&quot;10028&quot; value=&quot;0&quot;/&gt;&lt;property id=&quot;10063&quot; value=&quot;2&quot;/&gt;&lt;property id=&quot;10070&quot; value=&quot;Multiple choice&quot;/&gt;&lt;property id=&quot;10098&quot; value=&quot;Multiple choice&quot;/&gt;&lt;property id=&quot;10100&quot; value=&quot;0&quot;/&gt;&lt;property id=&quot;10108&quot; value=&quot;1&quot;/&gt;&lt;property id=&quot;10109&quot; value=&quot;1&quot;/&gt;&lt;property id=&quot;10110&quot; value=&quot;1&quot;/&gt;&lt;property id=&quot;10111&quot; value=&quot;-1&quot;/&gt;&lt;property id=&quot;10112&quot; value=&quot;1&quot;/&gt;&lt;property id=&quot;10115&quot; value=&quot;1&quot;/&gt;&lt;property id=&quot;10120&quot; value=&quot;1&quot;/&gt;&lt;property id=&quot;10131&quot; value=&quot;1&quot;/&gt;&lt;property id=&quot;10132&quot; value=&quot;1&quot;/&gt;&lt;property id=&quot;10159&quot; value=&quot;0&quot;/&gt;&lt;property id=&quot;10178&quot; value=&quot;1&quot;/&gt;&lt;property id=&quot;10182&quot; value=&quot;1&quot;/&gt;&lt;property id=&quot;10206&quot; value=&quot;1&quot;/&gt;&lt;property id=&quot;10207&quot; value=&quot;0&quot;/&gt;"/>
  <p:tag name="MMPROD_COLLECTIONCONTAINERID" val="20000"/>
  <p:tag name="MMPROD_PARENTID" val="10010"/>
  <p:tag name="MMPROD_PARENTQUESTIONGROUPID" val="-1"/>
  <p:tag name="QUIZCLIPSSOURCE" val="973682927,Z:\WHMIS\WHMIS PD Training 2014 Aug_pptx\Media.ppcx"/>
  <p:tag name="MMPROD_ANSWERCOUNT" val="4"/>
</p:tagLst>
</file>

<file path=ppt/tags/tag293.xml><?xml version="1.0" encoding="utf-8"?>
<p:tagLst xmlns:a="http://schemas.openxmlformats.org/drawingml/2006/main" xmlns:r="http://schemas.openxmlformats.org/officeDocument/2006/relationships" xmlns:p="http://schemas.openxmlformats.org/presentationml/2006/main">
  <p:tag name="MMPROD_ID" val="10041"/>
  <p:tag name="MMPROD_ABSOLUTEPOSITIONID" val="100"/>
  <p:tag name="MMPROD_LASTVALUES" val="&lt;ChangeData&gt;&lt;Text&gt;&lt;![CDATA[What governing body enforces WHMIS legislation in Ontario?]]&gt;&lt;/Text&gt;&lt;FontSize&gt;&lt;![CDATA[30]]&gt;&lt;/FontSize&gt;&lt;Left&gt;&lt;![CDATA[0]]&gt;&lt;/Left&gt;&lt;Top&gt;&lt;![CDATA[0]]&gt;&lt;/Top&gt;&lt;/ChangeData&gt;"/>
  <p:tag name="PRESENTER_SHAPETEXTINFO" val="&lt;ShapeTextInfo&gt;&lt;TableIndex row=&quot;-1&quot; col=&quot;-1&quot;&gt;&lt;linesCount val=&quot;2&quot;/&gt;&lt;lineCharCount val=&quot;47&quot;/&gt;&lt;lineCharCount val=&quot;11&quot;/&gt;&lt;/TableIndex&gt;&lt;/ShapeTextInfo&gt;"/>
  <p:tag name="HTML_SHAPEINFO" val="&lt;ThreeDShapeInfo&gt;&lt;uuid val=&quot;100&quot;/&gt;&lt;isInvalidForFieldText val=&quot;0&quot;/&gt;&lt;Image&gt;&lt;filename val=&quot;C:\Users\Matt\AppData\Local\Temp\PR\data\asimages\{D5C5FA40-DA33-4C50-9229-69F4711AD927}_32.png&quot;/&gt;&lt;left val=&quot;17&quot;/&gt;&lt;top val=&quot;14&quot;/&gt;&lt;width val=&quot;675&quot;/&gt;&lt;height val=&quot;100&quot;/&gt;&lt;hasText val=&quot;1&quot;/&gt;&lt;/Image&gt;&lt;/ThreeDShapeInfo&gt;"/>
</p:tagLst>
</file>

<file path=ppt/tags/tag294.xml><?xml version="1.0" encoding="utf-8"?>
<p:tagLst xmlns:a="http://schemas.openxmlformats.org/drawingml/2006/main" xmlns:r="http://schemas.openxmlformats.org/officeDocument/2006/relationships" xmlns:p="http://schemas.openxmlformats.org/presentationml/2006/main">
  <p:tag name="MMPROD_ABSOLUTEPOSITIONID" val="7000"/>
  <p:tag name="MMPROD_LASTVALUES" val="&lt;ChangeData&gt;&lt;Text&gt;&lt;![CDATA[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28&quot;/&gt;&lt;lineCharCount val=&quot;8&quot;/&gt;&lt;/TableIndex&gt;&lt;/ShapeTextInfo&gt;"/>
  <p:tag name="PRESENTER_SHAPEINFO" val="&lt;ThreeDShapeInfo&gt;&lt;uuid val=&quot;{F7A2870C-9519-4EF8-AEE8-313A4C6CD8B0}&quot;/&gt;&lt;isInvalidForFieldText val=&quot;0&quot;/&gt;&lt;Image&gt;&lt;filename val=&quot;C:\Users\Matt\AppData\Local\Temp\PR\data\asimages\{F7A2870C-9519-4EF8-AEE8-313A4C6CD8B0}_32.png&quot;/&gt;&lt;left val=&quot;66&quot;/&gt;&lt;top val=&quot;349&quot;/&gt;&lt;width val=&quot;271&quot;/&gt;&lt;height val=&quot;72&quot;/&gt;&lt;hasText val=&quot;1&quot;/&gt;&lt;/Image&gt;&lt;/ThreeDShapeInfo&gt;"/>
</p:tagLst>
</file>

<file path=ppt/tags/tag295.xml><?xml version="1.0" encoding="utf-8"?>
<p:tagLst xmlns:a="http://schemas.openxmlformats.org/drawingml/2006/main" xmlns:r="http://schemas.openxmlformats.org/officeDocument/2006/relationships" xmlns:p="http://schemas.openxmlformats.org/presentationml/2006/main">
  <p:tag name="MMPROD_ABSOLUTEPOSITIONID" val="7002"/>
  <p:tag name="MMPROD_LASTVALUES" val="&lt;ChangeData&gt;&lt;Text&gt;&lt;![CDATA[In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30&quot;/&gt;&lt;lineCharCount val=&quot;8&quot;/&gt;&lt;/TableIndex&gt;&lt;/ShapeTextInfo&gt;"/>
  <p:tag name="PRESENTER_SHAPEINFO" val="&lt;ThreeDShapeInfo&gt;&lt;uuid val=&quot;{3892BB92-2A4F-4D6B-91C4-44E464211DFF}&quot;/&gt;&lt;isInvalidForFieldText val=&quot;0&quot;/&gt;&lt;Image&gt;&lt;filename val=&quot;C:\Users\Matt\AppData\Local\Temp\PR\data\asimages\{3892BB92-2A4F-4D6B-91C4-44E464211DFF}_32.png&quot;/&gt;&lt;left val=&quot;390&quot;/&gt;&lt;top val=&quot;349&quot;/&gt;&lt;width val=&quot;271&quot;/&gt;&lt;height val=&quot;72&quot;/&gt;&lt;hasText val=&quot;1&quot;/&gt;&lt;/Image&gt;&lt;/ThreeDShapeInfo&gt;"/>
</p:tagLst>
</file>

<file path=ppt/tags/tag296.xml><?xml version="1.0" encoding="utf-8"?>
<p:tagLst xmlns:a="http://schemas.openxmlformats.org/drawingml/2006/main" xmlns:r="http://schemas.openxmlformats.org/officeDocument/2006/relationships" xmlns:p="http://schemas.openxmlformats.org/presentationml/2006/main">
  <p:tag name="MMPROD_ABSOLUTEPOSITIONID" val="7009"/>
  <p:tag name="MMPROD_LASTVALUES" val="&lt;ChangeData&gt;&lt;Text&gt;&lt;![CDATA[You answered this correctly!]]&gt;&lt;/Text&gt;&lt;FontSize&gt;&lt;![CDATA[18]]&gt;&lt;/FontSize&gt;&lt;Left&gt;&lt;![CDATA[0]]&gt;&lt;/Left&gt;&lt;Top&gt;&lt;![CDATA[0]]&gt;&lt;/Top&gt;&lt;/ChangeData&gt;"/>
  <p:tag name="PRESENTER_SHAPETEXTINFO" val="&lt;ShapeTextInfo&gt;&lt;TableIndex row=&quot;-1&quot; col=&quot;-1&quot;&gt;&lt;linesCount val=&quot;1&quot;/&gt;&lt;lineCharCount val=&quot;28&quot;/&gt;&lt;/TableIndex&gt;&lt;/ShapeTextInfo&gt;"/>
  <p:tag name="PRESENTER_SHAPEINFO" val="&lt;ThreeDShapeInfo&gt;&lt;uuid val=&quot;{EB436A12-E9AD-4BB8-95FD-8AE22F6306EF}&quot;/&gt;&lt;isInvalidForFieldText val=&quot;0&quot;/&gt;&lt;Image&gt;&lt;filename val=&quot;C:\Users\Matt\AppData\Local\Temp\PR\data\asimages\{EB436A12-E9AD-4BB8-95FD-8AE22F6306EF}_32.png&quot;/&gt;&lt;left val=&quot;196&quot;/&gt;&lt;top val=&quot;417&quot;/&gt;&lt;width val=&quot;271&quot;/&gt;&lt;height val=&quot;69&quot;/&gt;&lt;hasText val=&quot;1&quot;/&gt;&lt;/Image&gt;&lt;/ThreeDShapeInfo&gt;"/>
</p:tagLst>
</file>

<file path=ppt/tags/tag297.xml><?xml version="1.0" encoding="utf-8"?>
<p:tagLst xmlns:a="http://schemas.openxmlformats.org/drawingml/2006/main" xmlns:r="http://schemas.openxmlformats.org/officeDocument/2006/relationships" xmlns:p="http://schemas.openxmlformats.org/presentationml/2006/main">
  <p:tag name="MMPROD_ABSOLUTEPOSITIONID" val="7006"/>
  <p:tag name="MMPROD_LASTVALUES" val="&lt;ChangeData&gt;&lt;Text&gt;&lt;![CDATA[Your answer:]]&gt;&lt;/Text&gt;&lt;FontSize&gt;&lt;![CDATA[18]]&gt;&lt;/FontSize&gt;&lt;Left&gt;&lt;![CDATA[0]]&gt;&lt;/Left&gt;&lt;Top&gt;&lt;![CDATA[0]]&gt;&lt;/Top&gt;&lt;/ChangeData&gt;"/>
  <p:tag name="PRESENTER_SHAPETEXTINFO" val="&lt;ShapeTextInfo&gt;&lt;TableIndex row=&quot;-1&quot; col=&quot;-1&quot;&gt;&lt;linesCount val=&quot;1&quot;/&gt;&lt;lineCharCount val=&quot;12&quot;/&gt;&lt;/TableIndex&gt;&lt;/ShapeTextInfo&gt;"/>
  <p:tag name="PRESENTER_SHAPEINFO" val="&lt;ThreeDShapeInfo&gt;&lt;uuid val=&quot;{BD149306-6AD9-4587-914F-E9E3D5806BB1}&quot;/&gt;&lt;isInvalidForFieldText val=&quot;0&quot;/&gt;&lt;Image&gt;&lt;filename val=&quot;C:\Users\Matt\AppData\Local\Temp\PR\data\asimages\{BD149306-6AD9-4587-914F-E9E3D5806BB1}_32.png&quot;/&gt;&lt;left val=&quot;185&quot;/&gt;&lt;top val=&quot;382&quot;/&gt;&lt;width val=&quot;541&quot;/&gt;&lt;height val=&quot;75&quot;/&gt;&lt;hasText val=&quot;1&quot;/&gt;&lt;/Image&gt;&lt;/ThreeDShapeInfo&gt;"/>
</p:tagLst>
</file>

<file path=ppt/tags/tag298.xml><?xml version="1.0" encoding="utf-8"?>
<p:tagLst xmlns:a="http://schemas.openxmlformats.org/drawingml/2006/main" xmlns:r="http://schemas.openxmlformats.org/officeDocument/2006/relationships" xmlns:p="http://schemas.openxmlformats.org/presentationml/2006/main">
  <p:tag name="MMPROD_ABSOLUTEPOSITIONID" val="7010"/>
  <p:tag name="MMPROD_LASTVALUES" val="&lt;ChangeData&gt;&lt;Text&gt;&lt;![CDATA[The correct answer is:]]&gt;&lt;/Text&gt;&lt;FontSize&gt;&lt;![CDATA[18]]&gt;&lt;/FontSize&gt;&lt;Left&gt;&lt;![CDATA[0]]&gt;&lt;/Left&gt;&lt;Top&gt;&lt;![CDATA[0]]&gt;&lt;/Top&gt;&lt;/ChangeData&gt;"/>
  <p:tag name="PRESENTER_SHAPETEXTINFO" val="&lt;ShapeTextInfo&gt;&lt;TableIndex row=&quot;-1&quot; col=&quot;-1&quot;&gt;&lt;linesCount val=&quot;1&quot;/&gt;&lt;lineCharCount val=&quot;22&quot;/&gt;&lt;/TableIndex&gt;&lt;/ShapeTextInfo&gt;"/>
  <p:tag name="PRESENTER_SHAPEINFO" val="&lt;ThreeDShapeInfo&gt;&lt;uuid val=&quot;{B3B9D758-2FA9-4776-934A-2FBDD207C125}&quot;/&gt;&lt;isInvalidForFieldText val=&quot;0&quot;/&gt;&lt;Image&gt;&lt;filename val=&quot;C:\Users\Matt\AppData\Local\Temp\PR\data\asimages\{B3B9D758-2FA9-4776-934A-2FBDD207C125}_32.png&quot;/&gt;&lt;left val=&quot;185&quot;/&gt;&lt;top val=&quot;440&quot;/&gt;&lt;width val=&quot;541&quot;/&gt;&lt;height val=&quot;75&quot;/&gt;&lt;hasText val=&quot;1&quot;/&gt;&lt;/Image&gt;&lt;/ThreeDShapeInfo&gt;"/>
</p:tagLst>
</file>

<file path=ppt/tags/tag299.xml><?xml version="1.0" encoding="utf-8"?>
<p:tagLst xmlns:a="http://schemas.openxmlformats.org/drawingml/2006/main" xmlns:r="http://schemas.openxmlformats.org/officeDocument/2006/relationships" xmlns:p="http://schemas.openxmlformats.org/presentationml/2006/main">
  <p:tag name="MMPROD_ABSOLUTEPOSITIONID" val="7011"/>
  <p:tag name="MMPROD_LASTVALUES" val="&lt;ChangeData&gt;&lt;Text&gt;&lt;![CDATA[You did not answer this question completely]]&gt;&lt;/Text&gt;&lt;FontSize&gt;&lt;![CDATA[18]]&gt;&lt;/FontSize&gt;&lt;Left&gt;&lt;![CDATA[0]]&gt;&lt;/Left&gt;&lt;Top&gt;&lt;![CDATA[0]]&gt;&lt;/Top&gt;&lt;/ChangeData&gt;"/>
  <p:tag name="PRESENTER_SHAPETEXTINFO" val="&lt;ShapeTextInfo&gt;&lt;TableIndex row=&quot;-1&quot; col=&quot;-1&quot;&gt;&lt;linesCount val=&quot;2&quot;/&gt;&lt;lineCharCount val=&quot;33&quot;/&gt;&lt;lineCharCount val=&quot;10&quot;/&gt;&lt;/TableIndex&gt;&lt;/ShapeTextInfo&gt;"/>
  <p:tag name="PRESENTER_SHAPEINFO" val="&lt;ThreeDShapeInfo&gt;&lt;uuid val=&quot;{8799A517-2772-452C-B4F8-14CD96882BE9}&quot;/&gt;&lt;isInvalidForFieldText val=&quot;0&quot;/&gt;&lt;Image&gt;&lt;filename val=&quot;C:\Users\Matt\AppData\Local\Temp\PR\data\asimages\{8799A517-2772-452C-B4F8-14CD96882BE9}_32.png&quot;/&gt;&lt;left val=&quot;190&quot;/&gt;&lt;top val=&quot;417&quot;/&gt;&lt;width val=&quot;286&quot;/&gt;&lt;height val=&quot;72&quot;/&gt;&lt;hasText val=&quot;1&quot;/&gt;&lt;/Image&gt;&lt;/ThreeDShape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Lst>
</file>

<file path=ppt/tags/tag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HTML_AUTOSHAPE_INFO" val="&lt;ThreeDShapeInfo&gt;&lt;uuid val=&quot;{ECC7A22B-30D0-4C7B-92FD-A0E497BAE8F7}&quot;/&gt;&lt;isInvalidForFieldText val=&quot;1&quot;/&gt;&lt;Image&gt;&lt;filename val=&quot;C:\Users\Matt\AppData\Local\Temp\PR\data\asimages\{ECC7A22B-30D0-4C7B-92FD-A0E497BAE8F7}_LtOfSld6.png&quot;/&gt;&lt;left val=&quot;0&quot;/&gt;&lt;top val=&quot;407&quot;/&gt;&lt;width val=&quot;722&quot;/&gt;&lt;height val=&quot;133&quot;/&gt;&lt;hasText val=&quot;0&quot;/&gt;&lt;/Image&gt;&lt;Image&gt;&lt;filename val=&quot;C:\Users\Matt\AppData\Local\Temp\PR\data\asimages\{ECC7A22B-30D0-4C7B-92FD-A0E497BAE8F7}_MtorLt_text.png&quot;/&gt;&lt;left val=&quot;0&quot;/&gt;&lt;top val=&quot;407&quot;/&gt;&lt;width val=&quot;722&quot;/&gt;&lt;height val=&quot;133&quot;/&gt;&lt;hasText val=&quot;1&quot;/&gt;&lt;/Image&gt;&lt;/ThreeDShapeInfo&gt;"/>
</p:tagLst>
</file>

<file path=ppt/tags/tag300.xml><?xml version="1.0" encoding="utf-8"?>
<p:tagLst xmlns:a="http://schemas.openxmlformats.org/drawingml/2006/main" xmlns:r="http://schemas.openxmlformats.org/officeDocument/2006/relationships" xmlns:p="http://schemas.openxmlformats.org/presentationml/2006/main">
  <p:tag name="MMPROD_ABSOLUTEPOSITIONID" val="7007"/>
  <p:tag name="MMPROD_LASTVALUES" val="&lt;ChangeData&gt;&lt;Text&gt;&lt;![CDATA[You must answer the question before continuing]]&gt;&lt;/Text&gt;&lt;FontSize&gt;&lt;![CDATA[18]]&gt;&lt;/FontSize&gt;&lt;Left&gt;&lt;![CDATA[0]]&gt;&lt;/Left&gt;&lt;Top&gt;&lt;![CDATA[0]]&gt;&lt;/Top&gt;&lt;/ChangeData&gt;"/>
  <p:tag name="PRESENTER_SHAPETEXTINFO" val="&lt;ShapeTextInfo&gt;&lt;TableIndex row=&quot;-1&quot; col=&quot;-1&quot;&gt;&lt;linesCount val=&quot;2&quot;/&gt;&lt;lineCharCount val=&quot;29&quot;/&gt;&lt;lineCharCount val=&quot;17&quot;/&gt;&lt;/TableIndex&gt;&lt;/ShapeTextInfo&gt;"/>
  <p:tag name="PRESENTER_SHAPEINFO" val="&lt;ThreeDShapeInfo&gt;&lt;uuid val=&quot;{1BF90B50-8BC5-4E78-822D-CF8A8B3427F8}&quot;/&gt;&lt;isInvalidForFieldText val=&quot;0&quot;/&gt;&lt;Image&gt;&lt;filename val=&quot;C:\Users\Matt\AppData\Local\Temp\PR\data\asimages\{1BF90B50-8BC5-4E78-822D-CF8A8B3427F8}_32.png&quot;/&gt;&lt;left val=&quot;208&quot;/&gt;&lt;top val=&quot;442&quot;/&gt;&lt;width val=&quot;273&quot;/&gt;&lt;height val=&quot;72&quot;/&gt;&lt;hasText val=&quot;1&quot;/&gt;&lt;/Image&gt;&lt;/ThreeDShapeInfo&gt;"/>
</p:tagLst>
</file>

<file path=ppt/tags/tag301.xml><?xml version="1.0" encoding="utf-8"?>
<p:tagLst xmlns:a="http://schemas.openxmlformats.org/drawingml/2006/main" xmlns:r="http://schemas.openxmlformats.org/officeDocument/2006/relationships" xmlns:p="http://schemas.openxmlformats.org/presentationml/2006/main">
  <p:tag name="MMPROD_ABSOLUTEPOSITIONID" val="104"/>
  <p:tag name="MMPROD_LASTVALUES" val="&lt;ChangeData&gt;&lt;Left&gt;&lt;![CDATA[496.6]]&gt;&lt;/Left&gt;&lt;Top&gt;&lt;![CDATA[451.4399]]&gt;&lt;/Top&gt;&lt;/ChangeData&gt;"/>
  <p:tag name="HTML_SHAPEINFO" val="&lt;ThreeDShapeInfo&gt;&lt;uuid val=&quot;104&quot;/&gt;&lt;isInvalidForFieldText val=&quot;0&quot;/&gt;&lt;Image&gt;&lt;filename val=&quot;C:\Users\Matt\AppData\Local\Temp\PR\data\asimages\{26025221-52BB-45CC-9A31-F716EA5BCAA4}_32.png&quot;/&gt;&lt;left val=&quot;496&quot;/&gt;&lt;top val=&quot;451&quot;/&gt;&lt;width val=&quot;91&quot;/&gt;&lt;height val=&quot;35&quot;/&gt;&lt;hasText val=&quot;1&quot;/&gt;&lt;/Image&gt;&lt;/ThreeDShapeInfo&gt;"/>
</p:tagLst>
</file>

<file path=ppt/tags/tag302.xml><?xml version="1.0" encoding="utf-8"?>
<p:tagLst xmlns:a="http://schemas.openxmlformats.org/drawingml/2006/main" xmlns:r="http://schemas.openxmlformats.org/officeDocument/2006/relationships" xmlns:p="http://schemas.openxmlformats.org/presentationml/2006/main">
  <p:tag name="MMPROD_ABSOLUTEPOSITIONID" val="106"/>
  <p:tag name="MMPROD_LASTVALUES" val="&lt;ChangeData&gt;&lt;Left&gt;&lt;![CDATA[593.8]]&gt;&lt;/Left&gt;&lt;Top&gt;&lt;![CDATA[451.4399]]&gt;&lt;/Top&gt;&lt;/ChangeData&gt;"/>
  <p:tag name="HTML_SHAPEINFO" val="&lt;ThreeDShapeInfo&gt;&lt;uuid val=&quot;106&quot;/&gt;&lt;isInvalidForFieldText val=&quot;0&quot;/&gt;&lt;Image&gt;&lt;filename val=&quot;C:\Users\Matt\AppData\Local\Temp\PR\data\asimages\{C1AE3A2B-548E-47E2-89E1-C469BAE73FDF}_32.png&quot;/&gt;&lt;left val=&quot;593&quot;/&gt;&lt;top val=&quot;451&quot;/&gt;&lt;width val=&quot;91&quot;/&gt;&lt;height val=&quot;35&quot;/&gt;&lt;hasText val=&quot;1&quot;/&gt;&lt;/Image&gt;&lt;/ThreeDShapeInfo&gt;"/>
</p:tagLst>
</file>

<file path=ppt/tags/tag303.xml><?xml version="1.0" encoding="utf-8"?>
<p:tagLst xmlns:a="http://schemas.openxmlformats.org/drawingml/2006/main" xmlns:r="http://schemas.openxmlformats.org/officeDocument/2006/relationships" xmlns:p="http://schemas.openxmlformats.org/presentationml/2006/main">
  <p:tag name="MMPROD_ABSOLUTEPOSITIONID" val="7004"/>
  <p:tag name="MMPROD_LASTVALUES" val="&lt;ChangeData&gt;&lt;Text&gt;&lt;![CDATA[Try again]]&gt;&lt;/Text&gt;&lt;FontSize&gt;&lt;![CDATA[18]]&gt;&lt;/FontSize&gt;&lt;Left&gt;&lt;![CDATA[0]]&gt;&lt;/Left&gt;&lt;Top&gt;&lt;![CDATA[0]]&gt;&lt;/Top&gt;&lt;/ChangeData&gt;"/>
  <p:tag name="PRESENTER_SHAPETEXTINFO" val="&lt;ShapeTextInfo&gt;&lt;TableIndex row=&quot;-1&quot; col=&quot;-1&quot;&gt;&lt;linesCount val=&quot;1&quot;/&gt;&lt;lineCharCount val=&quot;9&quot;/&gt;&lt;/TableIndex&gt;&lt;/ShapeTextInfo&gt;"/>
  <p:tag name="PRESENTER_SHAPEINFO" val="&lt;ThreeDShapeInfo&gt;&lt;uuid val=&quot;{B6DB9F4D-DCFC-4733-8EE5-0ADD13D94BDD}&quot;/&gt;&lt;isInvalidForFieldText val=&quot;0&quot;/&gt;&lt;Image&gt;&lt;filename val=&quot;C:\Users\Matt\AppData\Local\Temp\PR\data\asimages\{B6DB9F4D-DCFC-4733-8EE5-0ADD13D94BDD}_32.png&quot;/&gt;&lt;left val=&quot;202&quot;/&gt;&lt;top val=&quot;429&quot;/&gt;&lt;width val=&quot;270&quot;/&gt;&lt;height val=&quot;69&quot;/&gt;&lt;hasText val=&quot;1&quot;/&gt;&lt;/Image&gt;&lt;/ThreeDShapeInfo&gt;"/>
</p:tagLst>
</file>

<file path=ppt/tags/tag304.xml><?xml version="1.0" encoding="utf-8"?>
<p:tagLst xmlns:a="http://schemas.openxmlformats.org/drawingml/2006/main" xmlns:r="http://schemas.openxmlformats.org/officeDocument/2006/relationships" xmlns:p="http://schemas.openxmlformats.org/presentationml/2006/main">
  <p:tag name="MMPROD_ABSOLUTEPOSITIONID" val="1001"/>
  <p:tag name="MMPROD_LASTVALUES" val="&lt;ChangeData&gt;&lt;Left&gt;&lt;![CDATA[50.5]]&gt;&lt;/Left&gt;&lt;Top&gt;&lt;![CDATA[105.6]]&gt;&lt;/Top&gt;&lt;/ChangeData&gt;"/>
  <p:tag name="MMPROD_ID" val="10045"/>
  <p:tag name="MMPROD_TYPE" val="10018"/>
  <p:tag name="MMPROD_DATA" val="&lt;property id=&quot;10074&quot; value=&quot;1&quot;/&gt;&lt;property id=&quot;10193&quot; value=&quot;A&quot;/&gt;&lt;property id=&quot;10199&quot; value=&quot;0&quot;/&gt;&lt;object type=&quot;10049&quot; unique_id=&quot;10046&quot;&gt;&lt;property id=&quot;10020&quot; value=&quot;9&quot;/&gt;&lt;property id=&quot;10102&quot; value=&quot;0&quot;/&gt;&lt;property id=&quot;10191&quot; value=&quot;-1&quot;/&gt;&lt;/object&gt;"/>
  <p:tag name="MMPROD_COLLECTIONCONTAINERID" val="10042"/>
  <p:tag name="MMPROD_PARENTID" val="10041"/>
  <p:tag name="MMPROD_ANSWERLETTER" val="A) "/>
  <p:tag name="HTML_AUTOSHAPE_INFO" val="&lt;ThreeDShapeInfo&gt;&lt;uuid val=&quot;1001&quot;/&gt;&lt;isInvalidForFieldText val=&quot;0&quot;/&gt;&lt;hasMultipleQuizShape val=&quot;1&quot;/&gt;&lt;Image&gt;&lt;filename val=&quot;C:\Users\Matt\AppData\Local\Temp\PR\data\asimages\{F47ACC86-715D-4344-8F11-65181B40A1EB}_32.png&quot;/&gt;&lt;left val=&quot;68&quot;/&gt;&lt;top val=&quot;99&quot;/&gt;&lt;width val=&quot;42&quot;/&gt;&lt;height val=&quot;39&quot;/&gt;&lt;hasText val=&quot;1&quot;/&gt;&lt;/Image&gt;&lt;Image&gt;&lt;filename val=&quot;C:\Users\Matt\AppData\Local\Temp\PR\data\asimages\{4309847E-8A5C-4DC5-8C57-68C5FB49B7D0}_32.png&quot;/&gt;&lt;left val=&quot;92&quot;/&gt;&lt;top val=&quot;99&quot;/&gt;&lt;width val=&quot;409&quot;/&gt;&lt;height val=&quot;39&quot;/&gt;&lt;hasText val=&quot;1&quot;/&gt;&lt;/Image&gt;&lt;/ThreeDShapeInfo&gt;"/>
</p:tagLst>
</file>

<file path=ppt/tags/tag305.xml><?xml version="1.0" encoding="utf-8"?>
<p:tagLst xmlns:a="http://schemas.openxmlformats.org/drawingml/2006/main" xmlns:r="http://schemas.openxmlformats.org/officeDocument/2006/relationships" xmlns:p="http://schemas.openxmlformats.org/presentationml/2006/main">
  <p:tag name="MMPROD_ABSOLUTEPOSITIONID" val="1002"/>
  <p:tag name="MMPROD_LASTVALUES" val="&lt;ChangeData&gt;&lt;Left&gt;&lt;![CDATA[50.5]]&gt;&lt;/Left&gt;&lt;Top&gt;&lt;![CDATA[140.8]]&gt;&lt;/Top&gt;&lt;/ChangeData&gt;"/>
  <p:tag name="MMPROD_ID" val="10047"/>
  <p:tag name="MMPROD_TYPE" val="10018"/>
  <p:tag name="MMPROD_DATA" val="&lt;property id=&quot;10074&quot; value=&quot;0&quot;/&gt;&lt;property id=&quot;10193&quot; value=&quot;B&quot;/&gt;&lt;property id=&quot;10199&quot; value=&quot;0&quot;/&gt;&lt;object type=&quot;10049&quot; unique_id=&quot;10048&quot;&gt;&lt;property id=&quot;10020&quot; value=&quot;9&quot;/&gt;&lt;property id=&quot;10102&quot; value=&quot;0&quot;/&gt;&lt;property id=&quot;10191&quot; value=&quot;-1&quot;/&gt;&lt;/object&gt;"/>
  <p:tag name="MMPROD_COLLECTIONCONTAINERID" val="10042"/>
  <p:tag name="MMPROD_PARENTID" val="10041"/>
  <p:tag name="MMPROD_ANSWERLETTER" val="B) "/>
  <p:tag name="HTML_AUTOSHAPE_INFO" val="&lt;ThreeDShapeInfo&gt;&lt;uuid val=&quot;1002&quot;/&gt;&lt;isInvalidForFieldText val=&quot;0&quot;/&gt;&lt;hasMultipleQuizShape val=&quot;1&quot;/&gt;&lt;Image&gt;&lt;filename val=&quot;C:\Users\Matt\AppData\Local\Temp\PR\data\asimages\{9A74996C-1374-4F63-A6CE-BB5A41370F7D}_32.png&quot;/&gt;&lt;left val=&quot;68&quot;/&gt;&lt;top val=&quot;135&quot;/&gt;&lt;width val=&quot;43&quot;/&gt;&lt;height val=&quot;39&quot;/&gt;&lt;hasText val=&quot;1&quot;/&gt;&lt;/Image&gt;&lt;Image&gt;&lt;filename val=&quot;C:\Users\Matt\AppData\Local\Temp\PR\data\asimages\{F582A5D2-C544-4DAA-8DC9-6ADD2441DE99}_32.png&quot;/&gt;&lt;left val=&quot;93&quot;/&gt;&lt;top val=&quot;135&quot;/&gt;&lt;width val=&quot;408&quot;/&gt;&lt;height val=&quot;39&quot;/&gt;&lt;hasText val=&quot;1&quot;/&gt;&lt;/Image&gt;&lt;/ThreeDShapeInfo&gt;"/>
</p:tagLst>
</file>

<file path=ppt/tags/tag306.xml><?xml version="1.0" encoding="utf-8"?>
<p:tagLst xmlns:a="http://schemas.openxmlformats.org/drawingml/2006/main" xmlns:r="http://schemas.openxmlformats.org/officeDocument/2006/relationships" xmlns:p="http://schemas.openxmlformats.org/presentationml/2006/main">
  <p:tag name="MMPROD_ABSOLUTEPOSITIONID" val="1003"/>
  <p:tag name="MMPROD_LASTVALUES" val="&lt;ChangeData&gt;&lt;Left&gt;&lt;![CDATA[50.5]]&gt;&lt;/Left&gt;&lt;Top&gt;&lt;![CDATA[176]]&gt;&lt;/Top&gt;&lt;/ChangeData&gt;"/>
  <p:tag name="MMPROD_ID" val="10049"/>
  <p:tag name="MMPROD_TYPE" val="10018"/>
  <p:tag name="MMPROD_DATA" val="&lt;property id=&quot;10074&quot; value=&quot;0&quot;/&gt;&lt;property id=&quot;10193&quot; value=&quot;C&quot;/&gt;&lt;property id=&quot;10199&quot; value=&quot;0&quot;/&gt;&lt;object type=&quot;10049&quot; unique_id=&quot;10050&quot;&gt;&lt;property id=&quot;10020&quot; value=&quot;9&quot;/&gt;&lt;property id=&quot;10102&quot; value=&quot;0&quot;/&gt;&lt;property id=&quot;10191&quot; value=&quot;-1&quot;/&gt;&lt;/object&gt;"/>
  <p:tag name="MMPROD_COLLECTIONCONTAINERID" val="10042"/>
  <p:tag name="MMPROD_PARENTID" val="10041"/>
  <p:tag name="MMPROD_ANSWERLETTER" val="C) "/>
  <p:tag name="HTML_AUTOSHAPE_INFO" val="&lt;ThreeDShapeInfo&gt;&lt;uuid val=&quot;1003&quot;/&gt;&lt;isInvalidForFieldText val=&quot;0&quot;/&gt;&lt;hasMultipleQuizShape val=&quot;1&quot;/&gt;&lt;Image&gt;&lt;filename val=&quot;C:\Users\Matt\AppData\Local\Temp\PR\data\asimages\{CD28DADD-5D35-4D9B-99C1-48E51FBF69ED}_32.png&quot;/&gt;&lt;left val=&quot;68&quot;/&gt;&lt;top val=&quot;169&quot;/&gt;&lt;width val=&quot;43&quot;/&gt;&lt;height val=&quot;39&quot;/&gt;&lt;hasText val=&quot;1&quot;/&gt;&lt;/Image&gt;&lt;Image&gt;&lt;filename val=&quot;C:\Users\Matt\AppData\Local\Temp\PR\data\asimages\{44B5975B-64CE-4916-B88B-51485E85B30A}_32.png&quot;/&gt;&lt;left val=&quot;93&quot;/&gt;&lt;top val=&quot;169&quot;/&gt;&lt;width val=&quot;408&quot;/&gt;&lt;height val=&quot;39&quot;/&gt;&lt;hasText val=&quot;1&quot;/&gt;&lt;/Image&gt;&lt;/ThreeDShapeInfo&gt;"/>
</p:tagLst>
</file>

<file path=ppt/tags/tag307.xml><?xml version="1.0" encoding="utf-8"?>
<p:tagLst xmlns:a="http://schemas.openxmlformats.org/drawingml/2006/main" xmlns:r="http://schemas.openxmlformats.org/officeDocument/2006/relationships" xmlns:p="http://schemas.openxmlformats.org/presentationml/2006/main">
  <p:tag name="MMPROD_ABSOLUTEPOSITIONID" val="1004"/>
  <p:tag name="MMPROD_LASTVALUES" val="&lt;ChangeData&gt;&lt;Left&gt;&lt;![CDATA[50.5]]&gt;&lt;/Left&gt;&lt;Top&gt;&lt;![CDATA[211.2]]&gt;&lt;/Top&gt;&lt;/ChangeData&gt;"/>
  <p:tag name="MMPROD_ID" val="10051"/>
  <p:tag name="MMPROD_TYPE" val="10018"/>
  <p:tag name="MMPROD_DATA" val="&lt;property id=&quot;10074&quot; value=&quot;0&quot;/&gt;&lt;property id=&quot;10193&quot; value=&quot;D&quot;/&gt;&lt;property id=&quot;10199&quot; value=&quot;0&quot;/&gt;&lt;object type=&quot;10049&quot; unique_id=&quot;10052&quot;&gt;&lt;property id=&quot;10020&quot; value=&quot;9&quot;/&gt;&lt;property id=&quot;10102&quot; value=&quot;0&quot;/&gt;&lt;property id=&quot;10191&quot; value=&quot;-1&quot;/&gt;&lt;/object&gt;"/>
  <p:tag name="MMPROD_COLLECTIONCONTAINERID" val="10042"/>
  <p:tag name="MMPROD_PARENTID" val="10041"/>
  <p:tag name="MMPROD_ANSWERLETTER" val="D) "/>
  <p:tag name="HTML_AUTOSHAPE_INFO" val="&lt;ThreeDShapeInfo&gt;&lt;uuid val=&quot;1004&quot;/&gt;&lt;isInvalidForFieldText val=&quot;0&quot;/&gt;&lt;hasMultipleQuizShape val=&quot;1&quot;/&gt;&lt;Image&gt;&lt;filename val=&quot;C:\Users\Matt\AppData\Local\Temp\PR\data\asimages\{229E0893-6073-412B-A58F-561DD1E3C138}_32.png&quot;/&gt;&lt;left val=&quot;68&quot;/&gt;&lt;top val=&quot;205&quot;/&gt;&lt;width val=&quot;44&quot;/&gt;&lt;height val=&quot;39&quot;/&gt;&lt;hasText val=&quot;1&quot;/&gt;&lt;/Image&gt;&lt;Image&gt;&lt;filename val=&quot;C:\Users\Matt\AppData\Local\Temp\PR\data\asimages\{38472163-0F60-485D-91D8-A6FE62238C47}_32.png&quot;/&gt;&lt;left val=&quot;94&quot;/&gt;&lt;top val=&quot;205&quot;/&gt;&lt;width val=&quot;406&quot;/&gt;&lt;height val=&quot;39&quot;/&gt;&lt;hasText val=&quot;1&quot;/&gt;&lt;/Image&gt;&lt;/ThreeDShapeInfo&gt;"/>
</p:tagLst>
</file>

<file path=ppt/tags/tag308.xml><?xml version="1.0" encoding="utf-8"?>
<p:tagLst xmlns:a="http://schemas.openxmlformats.org/drawingml/2006/main" xmlns:r="http://schemas.openxmlformats.org/officeDocument/2006/relationships" xmlns:p="http://schemas.openxmlformats.org/presentationml/2006/main">
  <p:tag name="MMPROD_LASTVALUES" val="&lt;ChangeData&gt;&lt;Text&gt;&lt;![CDATA[D) ]]&gt;&lt;/Text&gt;&lt;FontSize&gt;&lt;![CDATA[18]]&gt;&lt;/FontSize&gt;&lt;Left&gt;&lt;![CDATA[80]]&gt;&lt;/Left&gt;&lt;Top&gt;&lt;![CDATA[211.2]]&gt;&lt;/Top&gt;&lt;/ChangeData&gt;"/>
  <p:tag name="MMPROD_ABSOLUTEPOSITIONID" val="1044"/>
  <p:tag name="PRESENTER_SHAPETEXTINFO" val="&lt;ShapeTextInfo&gt;&lt;TableIndex row=&quot;-1&quot; col=&quot;-1&quot;&gt;&lt;linesCount val=&quot;1&quot;/&gt;&lt;lineCharCount val=&quot;3&quot;/&gt;&lt;/TableIndex&gt;&lt;/ShapeTextInfo&gt;"/>
</p:tagLst>
</file>

<file path=ppt/tags/tag309.xml><?xml version="1.0" encoding="utf-8"?>
<p:tagLst xmlns:a="http://schemas.openxmlformats.org/drawingml/2006/main" xmlns:r="http://schemas.openxmlformats.org/officeDocument/2006/relationships" xmlns:p="http://schemas.openxmlformats.org/presentationml/2006/main">
  <p:tag name="MMPROD_LASTVALUES" val="&lt;ChangeData&gt;&lt;Text&gt;&lt;![CDATA[Workplace Safety Board]]&gt;&lt;/Text&gt;&lt;FontSize&gt;&lt;![CDATA[18]]&gt;&lt;/FontSize&gt;&lt;Left&gt;&lt;![CDATA[106]]&gt;&lt;/Left&gt;&lt;Top&gt;&lt;![CDATA[211.2]]&gt;&lt;/Top&gt;&lt;/ChangeData&gt;"/>
  <p:tag name="MMPROD_ABSOLUTEPOSITIONID" val="1024"/>
  <p:tag name="PRESENTER_SHAPETEXTINFO" val="&lt;ShapeTextInfo&gt;&lt;TableIndex row=&quot;-1&quot; col=&quot;-1&quot;&gt;&lt;linesCount val=&quot;1&quot;/&gt;&lt;lineCharCount val=&quot;22&quot;/&gt;&lt;/TableIndex&gt;&lt;/ShapeTextInfo&gt;"/>
</p:tagLst>
</file>

<file path=ppt/tags/tag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HTML_AUTOSHAPE_INFO" val="&lt;ThreeDShapeInfo&gt;&lt;uuid val=&quot;{DC254436-D7CE-44BC-A4C7-7FA31D6A78A1}&quot;/&gt;&lt;isInvalidForFieldText val=&quot;1&quot;/&gt;&lt;Image&gt;&lt;filename val=&quot;C:\Users\Matt\AppData\Local\Temp\PR\data\asimages\{DC254436-D7CE-44BC-A4C7-7FA31D6A78A1}_LtOfSld6.png&quot;/&gt;&lt;left val=&quot;-1&quot;/&gt;&lt;top val=&quot;437&quot;/&gt;&lt;width val=&quot;723&quot;/&gt;&lt;height val=&quot;103&quot;/&gt;&lt;hasText val=&quot;0&quot;/&gt;&lt;/Image&gt;&lt;Image&gt;&lt;filename val=&quot;C:\Users\Matt\AppData\Local\Temp\PR\data\asimages\{DC254436-D7CE-44BC-A4C7-7FA31D6A78A1}_MtorLt_text.png&quot;/&gt;&lt;left val=&quot;-1&quot;/&gt;&lt;top val=&quot;437&quot;/&gt;&lt;width val=&quot;723&quot;/&gt;&lt;height val=&quot;103&quot;/&gt;&lt;hasText val=&quot;1&quot;/&gt;&lt;/Image&gt;&lt;/ThreeDShapeInfo&gt;"/>
</p:tagLst>
</file>

<file path=ppt/tags/tag310.xml><?xml version="1.0" encoding="utf-8"?>
<p:tagLst xmlns:a="http://schemas.openxmlformats.org/drawingml/2006/main" xmlns:r="http://schemas.openxmlformats.org/officeDocument/2006/relationships" xmlns:p="http://schemas.openxmlformats.org/presentationml/2006/main">
  <p:tag name="MMPROD_ABSOLUTEPOSITIONID" val="1014"/>
  <p:tag name="MMPROD_CONTROLTYPE" val="1"/>
  <p:tag name="MMPROD_SCALEOPERATION" val="1"/>
</p:tagLst>
</file>

<file path=ppt/tags/tag311.xml><?xml version="1.0" encoding="utf-8"?>
<p:tagLst xmlns:a="http://schemas.openxmlformats.org/drawingml/2006/main" xmlns:r="http://schemas.openxmlformats.org/officeDocument/2006/relationships" xmlns:p="http://schemas.openxmlformats.org/presentationml/2006/main">
  <p:tag name="MMPROD_LASTVALUES" val="&lt;ChangeData&gt;&lt;Text&gt;&lt;![CDATA[C) ]]&gt;&lt;/Text&gt;&lt;FontSize&gt;&lt;![CDATA[18]]&gt;&lt;/FontSize&gt;&lt;Left&gt;&lt;![CDATA[80]]&gt;&lt;/Left&gt;&lt;Top&gt;&lt;![CDATA[176]]&gt;&lt;/Top&gt;&lt;/ChangeData&gt;"/>
  <p:tag name="MMPROD_ABSOLUTEPOSITIONID" val="1043"/>
  <p:tag name="PRESENTER_SHAPETEXTINFO" val="&lt;ShapeTextInfo&gt;&lt;TableIndex row=&quot;-1&quot; col=&quot;-1&quot;&gt;&lt;linesCount val=&quot;1&quot;/&gt;&lt;lineCharCount val=&quot;3&quot;/&gt;&lt;/TableIndex&gt;&lt;/ShapeTextInfo&gt;"/>
</p:tagLst>
</file>

<file path=ppt/tags/tag312.xml><?xml version="1.0" encoding="utf-8"?>
<p:tagLst xmlns:a="http://schemas.openxmlformats.org/drawingml/2006/main" xmlns:r="http://schemas.openxmlformats.org/officeDocument/2006/relationships" xmlns:p="http://schemas.openxmlformats.org/presentationml/2006/main">
  <p:tag name="MMPROD_LASTVALUES" val="&lt;ChangeData&gt;&lt;Text&gt;&lt;![CDATA[The Ministry of Health and Safety]]&gt;&lt;/Text&gt;&lt;FontSize&gt;&lt;![CDATA[18]]&gt;&lt;/FontSize&gt;&lt;Left&gt;&lt;![CDATA[105]]&gt;&lt;/Left&gt;&lt;Top&gt;&lt;![CDATA[176]]&gt;&lt;/Top&gt;&lt;/ChangeData&gt;"/>
  <p:tag name="MMPROD_ABSOLUTEPOSITIONID" val="1023"/>
  <p:tag name="PRESENTER_SHAPETEXTINFO" val="&lt;ShapeTextInfo&gt;&lt;TableIndex row=&quot;-1&quot; col=&quot;-1&quot;&gt;&lt;linesCount val=&quot;1&quot;/&gt;&lt;lineCharCount val=&quot;33&quot;/&gt;&lt;/TableIndex&gt;&lt;/ShapeTextInfo&gt;"/>
</p:tagLst>
</file>

<file path=ppt/tags/tag313.xml><?xml version="1.0" encoding="utf-8"?>
<p:tagLst xmlns:a="http://schemas.openxmlformats.org/drawingml/2006/main" xmlns:r="http://schemas.openxmlformats.org/officeDocument/2006/relationships" xmlns:p="http://schemas.openxmlformats.org/presentationml/2006/main">
  <p:tag name="MMPROD_ABSOLUTEPOSITIONID" val="1013"/>
  <p:tag name="MMPROD_CONTROLTYPE" val="1"/>
  <p:tag name="MMPROD_SCALEOPERATION" val="1"/>
</p:tagLst>
</file>

<file path=ppt/tags/tag314.xml><?xml version="1.0" encoding="utf-8"?>
<p:tagLst xmlns:a="http://schemas.openxmlformats.org/drawingml/2006/main" xmlns:r="http://schemas.openxmlformats.org/officeDocument/2006/relationships" xmlns:p="http://schemas.openxmlformats.org/presentationml/2006/main">
  <p:tag name="MMPROD_LASTVALUES" val="&lt;ChangeData&gt;&lt;Text&gt;&lt;![CDATA[B) ]]&gt;&lt;/Text&gt;&lt;FontSize&gt;&lt;![CDATA[18]]&gt;&lt;/FontSize&gt;&lt;Left&gt;&lt;![CDATA[80]]&gt;&lt;/Left&gt;&lt;Top&gt;&lt;![CDATA[140.8]]&gt;&lt;/Top&gt;&lt;/ChangeData&gt;"/>
  <p:tag name="MMPROD_ABSOLUTEPOSITIONID" val="1042"/>
  <p:tag name="PRESENTER_SHAPETEXTINFO" val="&lt;ShapeTextInfo&gt;&lt;TableIndex row=&quot;-1&quot; col=&quot;-1&quot;&gt;&lt;linesCount val=&quot;1&quot;/&gt;&lt;lineCharCount val=&quot;3&quot;/&gt;&lt;/TableIndex&gt;&lt;/ShapeTextInfo&gt;"/>
</p:tagLst>
</file>

<file path=ppt/tags/tag315.xml><?xml version="1.0" encoding="utf-8"?>
<p:tagLst xmlns:a="http://schemas.openxmlformats.org/drawingml/2006/main" xmlns:r="http://schemas.openxmlformats.org/officeDocument/2006/relationships" xmlns:p="http://schemas.openxmlformats.org/presentationml/2006/main">
  <p:tag name="MMPROD_LASTVALUES" val="&lt;ChangeData&gt;&lt;Text&gt;&lt;![CDATA[The Ministry of Education]]&gt;&lt;/Text&gt;&lt;FontSize&gt;&lt;![CDATA[18]]&gt;&lt;/FontSize&gt;&lt;Left&gt;&lt;![CDATA[105]]&gt;&lt;/Left&gt;&lt;Top&gt;&lt;![CDATA[140.8]]&gt;&lt;/Top&gt;&lt;/ChangeData&gt;"/>
  <p:tag name="MMPROD_ABSOLUTEPOSITIONID" val="1022"/>
  <p:tag name="PRESENTER_SHAPETEXTINFO" val="&lt;ShapeTextInfo&gt;&lt;TableIndex row=&quot;-1&quot; col=&quot;-1&quot;&gt;&lt;linesCount val=&quot;1&quot;/&gt;&lt;lineCharCount val=&quot;25&quot;/&gt;&lt;/TableIndex&gt;&lt;/ShapeTextInfo&gt;"/>
</p:tagLst>
</file>

<file path=ppt/tags/tag316.xml><?xml version="1.0" encoding="utf-8"?>
<p:tagLst xmlns:a="http://schemas.openxmlformats.org/drawingml/2006/main" xmlns:r="http://schemas.openxmlformats.org/officeDocument/2006/relationships" xmlns:p="http://schemas.openxmlformats.org/presentationml/2006/main">
  <p:tag name="MMPROD_ABSOLUTEPOSITIONID" val="1012"/>
  <p:tag name="MMPROD_CONTROLTYPE" val="1"/>
  <p:tag name="MMPROD_SCALEOPERATION" val="1"/>
</p:tagLst>
</file>

<file path=ppt/tags/tag317.xml><?xml version="1.0" encoding="utf-8"?>
<p:tagLst xmlns:a="http://schemas.openxmlformats.org/drawingml/2006/main" xmlns:r="http://schemas.openxmlformats.org/officeDocument/2006/relationships" xmlns:p="http://schemas.openxmlformats.org/presentationml/2006/main">
  <p:tag name="MMPROD_LASTVALUES" val="&lt;ChangeData&gt;&lt;Text&gt;&lt;![CDATA[A) ]]&gt;&lt;/Text&gt;&lt;FontSize&gt;&lt;![CDATA[18]]&gt;&lt;/FontSize&gt;&lt;Left&gt;&lt;![CDATA[80]]&gt;&lt;/Left&gt;&lt;Top&gt;&lt;![CDATA[105.6]]&gt;&lt;/Top&gt;&lt;/ChangeData&gt;"/>
  <p:tag name="MMPROD_ABSOLUTEPOSITIONID" val="1041"/>
  <p:tag name="PRESENTER_SHAPETEXTINFO" val="&lt;ShapeTextInfo&gt;&lt;TableIndex row=&quot;-1&quot; col=&quot;-1&quot;&gt;&lt;linesCount val=&quot;1&quot;/&gt;&lt;lineCharCount val=&quot;3&quot;/&gt;&lt;/TableIndex&gt;&lt;/ShapeTextInfo&gt;"/>
</p:tagLst>
</file>

<file path=ppt/tags/tag318.xml><?xml version="1.0" encoding="utf-8"?>
<p:tagLst xmlns:a="http://schemas.openxmlformats.org/drawingml/2006/main" xmlns:r="http://schemas.openxmlformats.org/officeDocument/2006/relationships" xmlns:p="http://schemas.openxmlformats.org/presentationml/2006/main">
  <p:tag name="MMPROD_LASTVALUES" val="&lt;ChangeData&gt;&lt;Text&gt;&lt;![CDATA[The Ministry of Labour]]&gt;&lt;/Text&gt;&lt;FontSize&gt;&lt;![CDATA[18]]&gt;&lt;/FontSize&gt;&lt;Left&gt;&lt;![CDATA[104]]&gt;&lt;/Left&gt;&lt;Top&gt;&lt;![CDATA[105.6]]&gt;&lt;/Top&gt;&lt;/ChangeData&gt;"/>
  <p:tag name="MMPROD_ABSOLUTEPOSITIONID" val="1021"/>
  <p:tag name="PRESENTER_SHAPETEXTINFO" val="&lt;ShapeTextInfo&gt;&lt;TableIndex row=&quot;-1&quot; col=&quot;-1&quot;&gt;&lt;linesCount val=&quot;1&quot;/&gt;&lt;lineCharCount val=&quot;22&quot;/&gt;&lt;/TableIndex&gt;&lt;/ShapeTextInfo&gt;"/>
</p:tagLst>
</file>

<file path=ppt/tags/tag319.xml><?xml version="1.0" encoding="utf-8"?>
<p:tagLst xmlns:a="http://schemas.openxmlformats.org/drawingml/2006/main" xmlns:r="http://schemas.openxmlformats.org/officeDocument/2006/relationships" xmlns:p="http://schemas.openxmlformats.org/presentationml/2006/main">
  <p:tag name="MMPROD_ABSOLUTEPOSITIONID" val="1011"/>
  <p:tag name="MMPROD_CONTROLTYPE" val="1"/>
  <p:tag name="MMPROD_SCALEOPERATION" val="1"/>
</p:tagLst>
</file>

<file path=ppt/tags/tag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3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21.xml><?xml version="1.0" encoding="utf-8"?>
<p:tagLst xmlns:a="http://schemas.openxmlformats.org/drawingml/2006/main" xmlns:r="http://schemas.openxmlformats.org/officeDocument/2006/relationships" xmlns:p="http://schemas.openxmlformats.org/presentationml/2006/main">
  <p:tag name="MMPROD_ABSOLUTEPOSITIONID" val="107"/>
  <p:tag name="MMPROD_LASTVALUES" val="&lt;ChangeData&gt;&lt;Text&gt;&lt;![CDATA[Clear]]&gt;&lt;/Text&gt;&lt;FontSize&gt;&lt;![CDATA[14]]&gt;&lt;/FontSize&gt;&lt;Left&gt;&lt;![CDATA[595.8]]&gt;&lt;/Left&gt;&lt;Top&gt;&lt;![CDATA[453.4399]]&gt;&lt;/Top&gt;&lt;/ChangeData&gt;"/>
  <p:tag name="PRESENTER_SHAPETEXTINFO" val="&lt;ShapeTextInfo&gt;&lt;TableIndex row=&quot;-1&quot; col=&quot;-1&quot;&gt;&lt;linesCount val=&quot;1&quot;/&gt;&lt;lineCharCount val=&quot;5&quot;/&gt;&lt;/TableIndex&gt;&lt;/ShapeTextInfo&gt;"/>
</p:tagLst>
</file>

<file path=ppt/tags/tag3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23.xml><?xml version="1.0" encoding="utf-8"?>
<p:tagLst xmlns:a="http://schemas.openxmlformats.org/drawingml/2006/main" xmlns:r="http://schemas.openxmlformats.org/officeDocument/2006/relationships" xmlns:p="http://schemas.openxmlformats.org/presentationml/2006/main">
  <p:tag name="MMPROD_ABSOLUTEPOSITIONID" val="105"/>
  <p:tag name="MMPROD_LASTVALUES" val="&lt;ChangeData&gt;&lt;Text&gt;&lt;![CDATA[Submit]]&gt;&lt;/Text&gt;&lt;FontSize&gt;&lt;![CDATA[14]]&gt;&lt;/FontSize&gt;&lt;Left&gt;&lt;![CDATA[498.6]]&gt;&lt;/Left&gt;&lt;Top&gt;&lt;![CDATA[453.4399]]&gt;&lt;/Top&gt;&lt;/ChangeData&gt;"/>
  <p:tag name="PRESENTER_SHAPETEXTINFO" val="&lt;ShapeTextInfo&gt;&lt;TableIndex row=&quot;-1&quot; col=&quot;-1&quot;&gt;&lt;linesCount val=&quot;1&quot;/&gt;&lt;lineCharCount val=&quot;6&quot;/&gt;&lt;/TableIndex&gt;&lt;/ShapeTextInfo&gt;"/>
</p:tagLst>
</file>

<file path=ppt/tags/tag324.xml><?xml version="1.0" encoding="utf-8"?>
<p:tagLst xmlns:a="http://schemas.openxmlformats.org/drawingml/2006/main" xmlns:r="http://schemas.openxmlformats.org/officeDocument/2006/relationships" xmlns:p="http://schemas.openxmlformats.org/presentationml/2006/main">
  <p:tag name="MMPROD_LASTVALUES" val="&lt;ChangeData&gt;&lt;SlideID&gt;&lt;![CDATA[304]]&gt;&lt;/SlideID&gt;&lt;/ChangeData&gt;"/>
  <p:tag name="MMPROD_PASSDATA" val="&lt;object type=&quot;10050&quot; unique_id=&quot;10055&quot;&gt;&lt;property id=&quot;10020&quot; value=&quot;2&quot;/&gt;&lt;property id=&quot;10102&quot; value=&quot;1&quot;/&gt;&lt;property id=&quot;10191&quot; value=&quot;-1&quot;/&gt;&lt;/object&gt;"/>
  <p:tag name="MMPROD_FAILDATA" val="&lt;object type=&quot;10051&quot; unique_id=&quot;10056&quot;&gt;&lt;property id=&quot;10020&quot; value=&quot;2&quot;/&gt;&lt;property id=&quot;10102&quot; value=&quot;1&quot;/&gt;&lt;property id=&quot;10191&quot; value=&quot;-1&quot;/&gt;&lt;/object&gt;"/>
  <p:tag name="MMPROD_ID" val="10053"/>
  <p:tag name="MMPROD_TYPE" val="10008"/>
  <p:tag name="MMPROD_DATA" val="&lt;property id=&quot;10026&quot; value=&quot;1&quot;/&gt;&lt;property id=&quot;10027&quot; value=&quot;Interaction10053&quot;/&gt;&lt;property id=&quot;10028&quot; value=&quot;0&quot;/&gt;&lt;property id=&quot;10063&quot; value=&quot;2&quot;/&gt;&lt;property id=&quot;10070&quot; value=&quot;Multiple choice&quot;/&gt;&lt;property id=&quot;10098&quot; value=&quot;Multiple choice&quot;/&gt;&lt;property id=&quot;10100&quot; value=&quot;0&quot;/&gt;&lt;property id=&quot;10108&quot; value=&quot;1&quot;/&gt;&lt;property id=&quot;10109&quot; value=&quot;1&quot;/&gt;&lt;property id=&quot;10110&quot; value=&quot;1&quot;/&gt;&lt;property id=&quot;10111&quot; value=&quot;-1&quot;/&gt;&lt;property id=&quot;10112&quot; value=&quot;1&quot;/&gt;&lt;property id=&quot;10115&quot; value=&quot;1&quot;/&gt;&lt;property id=&quot;10120&quot; value=&quot;1&quot;/&gt;&lt;property id=&quot;10131&quot; value=&quot;1&quot;/&gt;&lt;property id=&quot;10132&quot; value=&quot;1&quot;/&gt;&lt;property id=&quot;10159&quot; value=&quot;0&quot;/&gt;&lt;property id=&quot;10178&quot; value=&quot;1&quot;/&gt;&lt;property id=&quot;10182&quot; value=&quot;1&quot;/&gt;&lt;property id=&quot;10206&quot; value=&quot;1&quot;/&gt;&lt;property id=&quot;10207&quot; value=&quot;0&quot;/&gt;"/>
  <p:tag name="MMPROD_COLLECTIONCONTAINERID" val="20000"/>
  <p:tag name="MMPROD_PARENTID" val="10010"/>
  <p:tag name="MMPROD_PARENTQUESTIONGROUPID" val="-1"/>
  <p:tag name="QUIZCLIPSSOURCE" val="973682927,Z:\WHMIS\WHMIS PD Training 2014 Aug_pptx\Media.ppcx"/>
  <p:tag name="MMPROD_ANSWERCOUNT" val="4"/>
</p:tagLst>
</file>

<file path=ppt/tags/tag325.xml><?xml version="1.0" encoding="utf-8"?>
<p:tagLst xmlns:a="http://schemas.openxmlformats.org/drawingml/2006/main" xmlns:r="http://schemas.openxmlformats.org/officeDocument/2006/relationships" xmlns:p="http://schemas.openxmlformats.org/presentationml/2006/main">
  <p:tag name="MMPROD_ID" val="10053"/>
  <p:tag name="MMPROD_ABSOLUTEPOSITIONID" val="100"/>
  <p:tag name="MMPROD_LASTVALUES" val="&lt;ChangeData&gt;&lt;Text&gt;&lt;![CDATA[What is the meaning of this symbol?]]&gt;&lt;/Text&gt;&lt;FontSize&gt;&lt;![CDATA[40]]&gt;&lt;/FontSize&gt;&lt;Left&gt;&lt;![CDATA[0]]&gt;&lt;/Left&gt;&lt;Top&gt;&lt;![CDATA[0]]&gt;&lt;/Top&gt;&lt;/ChangeData&gt;"/>
  <p:tag name="PRESENTER_SHAPETEXTINFO" val="&lt;ShapeTextInfo&gt;&lt;TableIndex row=&quot;-1&quot; col=&quot;-1&quot;&gt;&lt;linesCount val=&quot;1&quot;/&gt;&lt;lineCharCount val=&quot;35&quot;/&gt;&lt;/TableIndex&gt;&lt;/ShapeTextInfo&gt;"/>
  <p:tag name="HTML_SHAPEINFO" val="&lt;ThreeDShapeInfo&gt;&lt;uuid val=&quot;100&quot;/&gt;&lt;isInvalidForFieldText val=&quot;0&quot;/&gt;&lt;Image&gt;&lt;filename val=&quot;C:\Users\Matt\AppData\Local\Temp\PR\data\asimages\{56FDF93C-4E1A-42FD-9152-6C55EAA0B84E}_33.png&quot;/&gt;&lt;left val=&quot;11&quot;/&gt;&lt;top val=&quot;21&quot;/&gt;&lt;width val=&quot;674&quot;/&gt;&lt;height val=&quot;99&quot;/&gt;&lt;hasText val=&quot;1&quot;/&gt;&lt;/Image&gt;&lt;/ThreeDShapeInfo&gt;"/>
</p:tagLst>
</file>

<file path=ppt/tags/tag326.xml><?xml version="1.0" encoding="utf-8"?>
<p:tagLst xmlns:a="http://schemas.openxmlformats.org/drawingml/2006/main" xmlns:r="http://schemas.openxmlformats.org/officeDocument/2006/relationships" xmlns:p="http://schemas.openxmlformats.org/presentationml/2006/main">
  <p:tag name="MMPROD_ABSOLUTEPOSITIONID" val="7000"/>
  <p:tag name="MMPROD_LASTVALUES" val="&lt;ChangeData&gt;&lt;Text&gt;&lt;![CDATA[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28&quot;/&gt;&lt;lineCharCount val=&quot;8&quot;/&gt;&lt;/TableIndex&gt;&lt;/ShapeTextInfo&gt;"/>
  <p:tag name="PRESENTER_SHAPEINFO" val="&lt;ThreeDShapeInfo&gt;&lt;uuid val=&quot;{49E6AB0A-4C4F-403C-B68E-E30EBF8EBEF5}&quot;/&gt;&lt;isInvalidForFieldText val=&quot;0&quot;/&gt;&lt;Image&gt;&lt;filename val=&quot;C:\Users\Matt\AppData\Local\Temp\PR\data\asimages\{49E6AB0A-4C4F-403C-B68E-E30EBF8EBEF5}_33.png&quot;/&gt;&lt;left val=&quot;66&quot;/&gt;&lt;top val=&quot;349&quot;/&gt;&lt;width val=&quot;271&quot;/&gt;&lt;height val=&quot;72&quot;/&gt;&lt;hasText val=&quot;1&quot;/&gt;&lt;/Image&gt;&lt;/ThreeDShapeInfo&gt;"/>
</p:tagLst>
</file>

<file path=ppt/tags/tag327.xml><?xml version="1.0" encoding="utf-8"?>
<p:tagLst xmlns:a="http://schemas.openxmlformats.org/drawingml/2006/main" xmlns:r="http://schemas.openxmlformats.org/officeDocument/2006/relationships" xmlns:p="http://schemas.openxmlformats.org/presentationml/2006/main">
  <p:tag name="MMPROD_ABSOLUTEPOSITIONID" val="7002"/>
  <p:tag name="MMPROD_LASTVALUES" val="&lt;ChangeData&gt;&lt;Text&gt;&lt;![CDATA[In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30&quot;/&gt;&lt;lineCharCount val=&quot;8&quot;/&gt;&lt;/TableIndex&gt;&lt;/ShapeTextInfo&gt;"/>
  <p:tag name="PRESENTER_SHAPEINFO" val="&lt;ThreeDShapeInfo&gt;&lt;uuid val=&quot;{935DB36C-F16C-404B-B746-E2E3B4432616}&quot;/&gt;&lt;isInvalidForFieldText val=&quot;0&quot;/&gt;&lt;Image&gt;&lt;filename val=&quot;C:\Users\Matt\AppData\Local\Temp\PR\data\asimages\{935DB36C-F16C-404B-B746-E2E3B4432616}_33.png&quot;/&gt;&lt;left val=&quot;390&quot;/&gt;&lt;top val=&quot;349&quot;/&gt;&lt;width val=&quot;271&quot;/&gt;&lt;height val=&quot;72&quot;/&gt;&lt;hasText val=&quot;1&quot;/&gt;&lt;/Image&gt;&lt;/ThreeDShapeInfo&gt;"/>
</p:tagLst>
</file>

<file path=ppt/tags/tag328.xml><?xml version="1.0" encoding="utf-8"?>
<p:tagLst xmlns:a="http://schemas.openxmlformats.org/drawingml/2006/main" xmlns:r="http://schemas.openxmlformats.org/officeDocument/2006/relationships" xmlns:p="http://schemas.openxmlformats.org/presentationml/2006/main">
  <p:tag name="MMPROD_ABSOLUTEPOSITIONID" val="7009"/>
  <p:tag name="MMPROD_LASTVALUES" val="&lt;ChangeData&gt;&lt;Text&gt;&lt;![CDATA[You answered this correctly!]]&gt;&lt;/Text&gt;&lt;FontSize&gt;&lt;![CDATA[18]]&gt;&lt;/FontSize&gt;&lt;Left&gt;&lt;![CDATA[0]]&gt;&lt;/Left&gt;&lt;Top&gt;&lt;![CDATA[0]]&gt;&lt;/Top&gt;&lt;/ChangeData&gt;"/>
  <p:tag name="PRESENTER_SHAPETEXTINFO" val="&lt;ShapeTextInfo&gt;&lt;TableIndex row=&quot;-1&quot; col=&quot;-1&quot;&gt;&lt;linesCount val=&quot;1&quot;/&gt;&lt;lineCharCount val=&quot;28&quot;/&gt;&lt;/TableIndex&gt;&lt;/ShapeTextInfo&gt;"/>
  <p:tag name="PRESENTER_SHAPEINFO" val="&lt;ThreeDShapeInfo&gt;&lt;uuid val=&quot;{7972B2F0-FDF5-475C-933E-F24F00D67B4E}&quot;/&gt;&lt;isInvalidForFieldText val=&quot;0&quot;/&gt;&lt;Image&gt;&lt;filename val=&quot;C:\Users\Matt\AppData\Local\Temp\PR\data\asimages\{7972B2F0-FDF5-475C-933E-F24F00D67B4E}_33.png&quot;/&gt;&lt;left val=&quot;196&quot;/&gt;&lt;top val=&quot;417&quot;/&gt;&lt;width val=&quot;271&quot;/&gt;&lt;height val=&quot;69&quot;/&gt;&lt;hasText val=&quot;1&quot;/&gt;&lt;/Image&gt;&lt;/ThreeDShapeInfo&gt;"/>
</p:tagLst>
</file>

<file path=ppt/tags/tag329.xml><?xml version="1.0" encoding="utf-8"?>
<p:tagLst xmlns:a="http://schemas.openxmlformats.org/drawingml/2006/main" xmlns:r="http://schemas.openxmlformats.org/officeDocument/2006/relationships" xmlns:p="http://schemas.openxmlformats.org/presentationml/2006/main">
  <p:tag name="MMPROD_ABSOLUTEPOSITIONID" val="7006"/>
  <p:tag name="MMPROD_LASTVALUES" val="&lt;ChangeData&gt;&lt;Text&gt;&lt;![CDATA[Your answer:]]&gt;&lt;/Text&gt;&lt;FontSize&gt;&lt;![CDATA[18]]&gt;&lt;/FontSize&gt;&lt;Left&gt;&lt;![CDATA[0]]&gt;&lt;/Left&gt;&lt;Top&gt;&lt;![CDATA[0]]&gt;&lt;/Top&gt;&lt;/ChangeData&gt;"/>
  <p:tag name="PRESENTER_SHAPETEXTINFO" val="&lt;ShapeTextInfo&gt;&lt;TableIndex row=&quot;-1&quot; col=&quot;-1&quot;&gt;&lt;linesCount val=&quot;1&quot;/&gt;&lt;lineCharCount val=&quot;12&quot;/&gt;&lt;/TableIndex&gt;&lt;/ShapeTextInfo&gt;"/>
  <p:tag name="PRESENTER_SHAPEINFO" val="&lt;ThreeDShapeInfo&gt;&lt;uuid val=&quot;{CD76AFC1-21E3-445A-BA23-56067D5CE26B}&quot;/&gt;&lt;isInvalidForFieldText val=&quot;0&quot;/&gt;&lt;Image&gt;&lt;filename val=&quot;C:\Users\Matt\AppData\Local\Temp\PR\data\asimages\{CD76AFC1-21E3-445A-BA23-56067D5CE26B}_33.png&quot;/&gt;&lt;left val=&quot;185&quot;/&gt;&lt;top val=&quot;382&quot;/&gt;&lt;width val=&quot;541&quot;/&gt;&lt;height val=&quot;75&quot;/&gt;&lt;hasText val=&quot;1&quot;/&gt;&lt;/Image&gt;&lt;/ThreeDShapeInfo&gt;"/>
</p:tagLst>
</file>

<file path=ppt/tags/tag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330.xml><?xml version="1.0" encoding="utf-8"?>
<p:tagLst xmlns:a="http://schemas.openxmlformats.org/drawingml/2006/main" xmlns:r="http://schemas.openxmlformats.org/officeDocument/2006/relationships" xmlns:p="http://schemas.openxmlformats.org/presentationml/2006/main">
  <p:tag name="MMPROD_ABSOLUTEPOSITIONID" val="7010"/>
  <p:tag name="MMPROD_LASTVALUES" val="&lt;ChangeData&gt;&lt;Text&gt;&lt;![CDATA[The correct answer is:]]&gt;&lt;/Text&gt;&lt;FontSize&gt;&lt;![CDATA[18]]&gt;&lt;/FontSize&gt;&lt;Left&gt;&lt;![CDATA[0]]&gt;&lt;/Left&gt;&lt;Top&gt;&lt;![CDATA[0]]&gt;&lt;/Top&gt;&lt;/ChangeData&gt;"/>
  <p:tag name="PRESENTER_SHAPETEXTINFO" val="&lt;ShapeTextInfo&gt;&lt;TableIndex row=&quot;-1&quot; col=&quot;-1&quot;&gt;&lt;linesCount val=&quot;1&quot;/&gt;&lt;lineCharCount val=&quot;22&quot;/&gt;&lt;/TableIndex&gt;&lt;/ShapeTextInfo&gt;"/>
  <p:tag name="PRESENTER_SHAPEINFO" val="&lt;ThreeDShapeInfo&gt;&lt;uuid val=&quot;{EA8FDF23-EDD8-4D02-BED3-A510D86C1D71}&quot;/&gt;&lt;isInvalidForFieldText val=&quot;0&quot;/&gt;&lt;Image&gt;&lt;filename val=&quot;C:\Users\Matt\AppData\Local\Temp\PR\data\asimages\{EA8FDF23-EDD8-4D02-BED3-A510D86C1D71}_33.png&quot;/&gt;&lt;left val=&quot;185&quot;/&gt;&lt;top val=&quot;440&quot;/&gt;&lt;width val=&quot;541&quot;/&gt;&lt;height val=&quot;75&quot;/&gt;&lt;hasText val=&quot;1&quot;/&gt;&lt;/Image&gt;&lt;/ThreeDShapeInfo&gt;"/>
</p:tagLst>
</file>

<file path=ppt/tags/tag331.xml><?xml version="1.0" encoding="utf-8"?>
<p:tagLst xmlns:a="http://schemas.openxmlformats.org/drawingml/2006/main" xmlns:r="http://schemas.openxmlformats.org/officeDocument/2006/relationships" xmlns:p="http://schemas.openxmlformats.org/presentationml/2006/main">
  <p:tag name="MMPROD_ABSOLUTEPOSITIONID" val="7011"/>
  <p:tag name="MMPROD_LASTVALUES" val="&lt;ChangeData&gt;&lt;Text&gt;&lt;![CDATA[You did not answer this question completely]]&gt;&lt;/Text&gt;&lt;FontSize&gt;&lt;![CDATA[18]]&gt;&lt;/FontSize&gt;&lt;Left&gt;&lt;![CDATA[0]]&gt;&lt;/Left&gt;&lt;Top&gt;&lt;![CDATA[0]]&gt;&lt;/Top&gt;&lt;/ChangeData&gt;"/>
  <p:tag name="PRESENTER_SHAPETEXTINFO" val="&lt;ShapeTextInfo&gt;&lt;TableIndex row=&quot;-1&quot; col=&quot;-1&quot;&gt;&lt;linesCount val=&quot;2&quot;/&gt;&lt;lineCharCount val=&quot;33&quot;/&gt;&lt;lineCharCount val=&quot;10&quot;/&gt;&lt;/TableIndex&gt;&lt;/ShapeTextInfo&gt;"/>
  <p:tag name="PRESENTER_SHAPEINFO" val="&lt;ThreeDShapeInfo&gt;&lt;uuid val=&quot;{7B42C272-1E8F-4B15-AEA5-034D3AB71950}&quot;/&gt;&lt;isInvalidForFieldText val=&quot;0&quot;/&gt;&lt;Image&gt;&lt;filename val=&quot;C:\Users\Matt\AppData\Local\Temp\PR\data\asimages\{7B42C272-1E8F-4B15-AEA5-034D3AB71950}_33.png&quot;/&gt;&lt;left val=&quot;190&quot;/&gt;&lt;top val=&quot;417&quot;/&gt;&lt;width val=&quot;286&quot;/&gt;&lt;height val=&quot;72&quot;/&gt;&lt;hasText val=&quot;1&quot;/&gt;&lt;/Image&gt;&lt;/ThreeDShapeInfo&gt;"/>
</p:tagLst>
</file>

<file path=ppt/tags/tag332.xml><?xml version="1.0" encoding="utf-8"?>
<p:tagLst xmlns:a="http://schemas.openxmlformats.org/drawingml/2006/main" xmlns:r="http://schemas.openxmlformats.org/officeDocument/2006/relationships" xmlns:p="http://schemas.openxmlformats.org/presentationml/2006/main">
  <p:tag name="MMPROD_ABSOLUTEPOSITIONID" val="7007"/>
  <p:tag name="MMPROD_LASTVALUES" val="&lt;ChangeData&gt;&lt;Text&gt;&lt;![CDATA[You must answer the question before continuing]]&gt;&lt;/Text&gt;&lt;FontSize&gt;&lt;![CDATA[18]]&gt;&lt;/FontSize&gt;&lt;Left&gt;&lt;![CDATA[0]]&gt;&lt;/Left&gt;&lt;Top&gt;&lt;![CDATA[0]]&gt;&lt;/Top&gt;&lt;/ChangeData&gt;"/>
  <p:tag name="PRESENTER_SHAPETEXTINFO" val="&lt;ShapeTextInfo&gt;&lt;TableIndex row=&quot;-1&quot; col=&quot;-1&quot;&gt;&lt;linesCount val=&quot;2&quot;/&gt;&lt;lineCharCount val=&quot;29&quot;/&gt;&lt;lineCharCount val=&quot;17&quot;/&gt;&lt;/TableIndex&gt;&lt;/ShapeTextInfo&gt;"/>
  <p:tag name="PRESENTER_SHAPEINFO" val="&lt;ThreeDShapeInfo&gt;&lt;uuid val=&quot;{F7873BBE-7C16-4F8E-A5E2-484BDEE1BEDC}&quot;/&gt;&lt;isInvalidForFieldText val=&quot;0&quot;/&gt;&lt;Image&gt;&lt;filename val=&quot;C:\Users\Matt\AppData\Local\Temp\PR\data\asimages\{F7873BBE-7C16-4F8E-A5E2-484BDEE1BEDC}_33.png&quot;/&gt;&lt;left val=&quot;208&quot;/&gt;&lt;top val=&quot;442&quot;/&gt;&lt;width val=&quot;273&quot;/&gt;&lt;height val=&quot;72&quot;/&gt;&lt;hasText val=&quot;1&quot;/&gt;&lt;/Image&gt;&lt;/ThreeDShapeInfo&gt;"/>
</p:tagLst>
</file>

<file path=ppt/tags/tag333.xml><?xml version="1.0" encoding="utf-8"?>
<p:tagLst xmlns:a="http://schemas.openxmlformats.org/drawingml/2006/main" xmlns:r="http://schemas.openxmlformats.org/officeDocument/2006/relationships" xmlns:p="http://schemas.openxmlformats.org/presentationml/2006/main">
  <p:tag name="MMPROD_ABSOLUTEPOSITIONID" val="104"/>
  <p:tag name="MMPROD_LASTVALUES" val="&lt;ChangeData&gt;&lt;Left&gt;&lt;![CDATA[496.6]]&gt;&lt;/Left&gt;&lt;Top&gt;&lt;![CDATA[451.4399]]&gt;&lt;/Top&gt;&lt;/ChangeData&gt;"/>
  <p:tag name="HTML_SHAPEINFO" val="&lt;ThreeDShapeInfo&gt;&lt;uuid val=&quot;104&quot;/&gt;&lt;isInvalidForFieldText val=&quot;0&quot;/&gt;&lt;Image&gt;&lt;filename val=&quot;C:\Users\Matt\AppData\Local\Temp\PR\data\asimages\{E7EE95DC-B01F-42CA-89E7-2CD39FCE087C}_33.png&quot;/&gt;&lt;left val=&quot;496&quot;/&gt;&lt;top val=&quot;451&quot;/&gt;&lt;width val=&quot;91&quot;/&gt;&lt;height val=&quot;35&quot;/&gt;&lt;hasText val=&quot;1&quot;/&gt;&lt;/Image&gt;&lt;/ThreeDShapeInfo&gt;"/>
</p:tagLst>
</file>

<file path=ppt/tags/tag334.xml><?xml version="1.0" encoding="utf-8"?>
<p:tagLst xmlns:a="http://schemas.openxmlformats.org/drawingml/2006/main" xmlns:r="http://schemas.openxmlformats.org/officeDocument/2006/relationships" xmlns:p="http://schemas.openxmlformats.org/presentationml/2006/main">
  <p:tag name="MMPROD_ABSOLUTEPOSITIONID" val="106"/>
  <p:tag name="MMPROD_LASTVALUES" val="&lt;ChangeData&gt;&lt;Left&gt;&lt;![CDATA[593.8]]&gt;&lt;/Left&gt;&lt;Top&gt;&lt;![CDATA[451.4399]]&gt;&lt;/Top&gt;&lt;/ChangeData&gt;"/>
  <p:tag name="HTML_SHAPEINFO" val="&lt;ThreeDShapeInfo&gt;&lt;uuid val=&quot;106&quot;/&gt;&lt;isInvalidForFieldText val=&quot;0&quot;/&gt;&lt;Image&gt;&lt;filename val=&quot;C:\Users\Matt\AppData\Local\Temp\PR\data\asimages\{1D5EBC10-5002-434E-B2A9-B628FC21B88D}_33.png&quot;/&gt;&lt;left val=&quot;593&quot;/&gt;&lt;top val=&quot;451&quot;/&gt;&lt;width val=&quot;91&quot;/&gt;&lt;height val=&quot;35&quot;/&gt;&lt;hasText val=&quot;1&quot;/&gt;&lt;/Image&gt;&lt;/ThreeDShapeInfo&gt;"/>
</p:tagLst>
</file>

<file path=ppt/tags/tag335.xml><?xml version="1.0" encoding="utf-8"?>
<p:tagLst xmlns:a="http://schemas.openxmlformats.org/drawingml/2006/main" xmlns:r="http://schemas.openxmlformats.org/officeDocument/2006/relationships" xmlns:p="http://schemas.openxmlformats.org/presentationml/2006/main">
  <p:tag name="MMPROD_ABSOLUTEPOSITIONID" val="7004"/>
  <p:tag name="MMPROD_LASTVALUES" val="&lt;ChangeData&gt;&lt;Text&gt;&lt;![CDATA[Try again]]&gt;&lt;/Text&gt;&lt;FontSize&gt;&lt;![CDATA[18]]&gt;&lt;/FontSize&gt;&lt;Left&gt;&lt;![CDATA[0]]&gt;&lt;/Left&gt;&lt;Top&gt;&lt;![CDATA[0]]&gt;&lt;/Top&gt;&lt;/ChangeData&gt;"/>
  <p:tag name="PRESENTER_SHAPETEXTINFO" val="&lt;ShapeTextInfo&gt;&lt;TableIndex row=&quot;-1&quot; col=&quot;-1&quot;&gt;&lt;linesCount val=&quot;1&quot;/&gt;&lt;lineCharCount val=&quot;9&quot;/&gt;&lt;/TableIndex&gt;&lt;/ShapeTextInfo&gt;"/>
  <p:tag name="PRESENTER_SHAPEINFO" val="&lt;ThreeDShapeInfo&gt;&lt;uuid val=&quot;{E463E567-15F3-46D6-9AE4-2E6BD3021D05}&quot;/&gt;&lt;isInvalidForFieldText val=&quot;0&quot;/&gt;&lt;Image&gt;&lt;filename val=&quot;C:\Users\Matt\AppData\Local\Temp\PR\data\asimages\{E463E567-15F3-46D6-9AE4-2E6BD3021D05}_33.png&quot;/&gt;&lt;left val=&quot;202&quot;/&gt;&lt;top val=&quot;429&quot;/&gt;&lt;width val=&quot;270&quot;/&gt;&lt;height val=&quot;69&quot;/&gt;&lt;hasText val=&quot;1&quot;/&gt;&lt;/Image&gt;&lt;/ThreeDShapeInfo&gt;"/>
</p:tagLst>
</file>

<file path=ppt/tags/tag336.xml><?xml version="1.0" encoding="utf-8"?>
<p:tagLst xmlns:a="http://schemas.openxmlformats.org/drawingml/2006/main" xmlns:r="http://schemas.openxmlformats.org/officeDocument/2006/relationships" xmlns:p="http://schemas.openxmlformats.org/presentationml/2006/main">
  <p:tag name="MMPROD_ABSOLUTEPOSITIONID" val="1001"/>
  <p:tag name="MMPROD_LASTVALUES" val="&lt;ChangeData&gt;&lt;Left&gt;&lt;![CDATA[50.5]]&gt;&lt;/Left&gt;&lt;Top&gt;&lt;![CDATA[105.6]]&gt;&lt;/Top&gt;&lt;/ChangeData&gt;"/>
  <p:tag name="MMPROD_ID" val="10057"/>
  <p:tag name="MMPROD_TYPE" val="10018"/>
  <p:tag name="MMPROD_DATA" val="&lt;property id=&quot;10074&quot; value=&quot;1&quot;/&gt;&lt;property id=&quot;10193&quot; value=&quot;A&quot;/&gt;&lt;property id=&quot;10199&quot; value=&quot;0&quot;/&gt;&lt;object type=&quot;10049&quot; unique_id=&quot;10058&quot;&gt;&lt;property id=&quot;10020&quot; value=&quot;9&quot;/&gt;&lt;property id=&quot;10102&quot; value=&quot;0&quot;/&gt;&lt;property id=&quot;10191&quot; value=&quot;-1&quot;/&gt;&lt;/object&gt;"/>
  <p:tag name="MMPROD_COLLECTIONCONTAINERID" val="10054"/>
  <p:tag name="MMPROD_PARENTID" val="10053"/>
  <p:tag name="MMPROD_ANSWERLETTER" val="A) "/>
  <p:tag name="HTML_AUTOSHAPE_INFO" val="&lt;ThreeDShapeInfo&gt;&lt;uuid val=&quot;1001&quot;/&gt;&lt;isInvalidForFieldText val=&quot;0&quot;/&gt;&lt;hasMultipleQuizShape val=&quot;1&quot;/&gt;&lt;Image&gt;&lt;filename val=&quot;C:\Users\Matt\AppData\Local\Temp\PR\data\asimages\{8963DF16-091B-44CF-97CC-FA4AB8706A81}_33.png&quot;/&gt;&lt;left val=&quot;68&quot;/&gt;&lt;top val=&quot;99&quot;/&gt;&lt;width val=&quot;42&quot;/&gt;&lt;height val=&quot;39&quot;/&gt;&lt;hasText val=&quot;1&quot;/&gt;&lt;/Image&gt;&lt;Image&gt;&lt;filename val=&quot;C:\Users\Matt\AppData\Local\Temp\PR\data\asimages\{EF84766F-30AF-4AEC-B0FE-7B49E42106AA}_33.png&quot;/&gt;&lt;left val=&quot;92&quot;/&gt;&lt;top val=&quot;99&quot;/&gt;&lt;width val=&quot;409&quot;/&gt;&lt;height val=&quot;60&quot;/&gt;&lt;hasText val=&quot;1&quot;/&gt;&lt;/Image&gt;&lt;/ThreeDShapeInfo&gt;"/>
</p:tagLst>
</file>

<file path=ppt/tags/tag337.xml><?xml version="1.0" encoding="utf-8"?>
<p:tagLst xmlns:a="http://schemas.openxmlformats.org/drawingml/2006/main" xmlns:r="http://schemas.openxmlformats.org/officeDocument/2006/relationships" xmlns:p="http://schemas.openxmlformats.org/presentationml/2006/main">
  <p:tag name="MMPROD_ABSOLUTEPOSITIONID" val="1002"/>
  <p:tag name="MMPROD_LASTVALUES" val="&lt;ChangeData&gt;&lt;Left&gt;&lt;![CDATA[50.5]]&gt;&lt;/Left&gt;&lt;Top&gt;&lt;![CDATA[162.4]]&gt;&lt;/Top&gt;&lt;/ChangeData&gt;"/>
  <p:tag name="MMPROD_ID" val="10059"/>
  <p:tag name="MMPROD_TYPE" val="10018"/>
  <p:tag name="MMPROD_DATA" val="&lt;property id=&quot;10074&quot; value=&quot;0&quot;/&gt;&lt;property id=&quot;10193&quot; value=&quot;B&quot;/&gt;&lt;property id=&quot;10199&quot; value=&quot;0&quot;/&gt;&lt;object type=&quot;10049&quot; unique_id=&quot;10060&quot;&gt;&lt;property id=&quot;10020&quot; value=&quot;9&quot;/&gt;&lt;property id=&quot;10102&quot; value=&quot;0&quot;/&gt;&lt;property id=&quot;10191&quot; value=&quot;-1&quot;/&gt;&lt;/object&gt;"/>
  <p:tag name="MMPROD_COLLECTIONCONTAINERID" val="10054"/>
  <p:tag name="MMPROD_PARENTID" val="10053"/>
  <p:tag name="MMPROD_ANSWERLETTER" val="B) "/>
  <p:tag name="HTML_AUTOSHAPE_INFO" val="&lt;ThreeDShapeInfo&gt;&lt;uuid val=&quot;1002&quot;/&gt;&lt;isInvalidForFieldText val=&quot;0&quot;/&gt;&lt;hasMultipleQuizShape val=&quot;1&quot;/&gt;&lt;Image&gt;&lt;filename val=&quot;C:\Users\Matt\AppData\Local\Temp\PR\data\asimages\{24BC66AF-7019-4E34-A3FE-C52AA7642366}_33.png&quot;/&gt;&lt;left val=&quot;68&quot;/&gt;&lt;top val=&quot;156&quot;/&gt;&lt;width val=&quot;43&quot;/&gt;&lt;height val=&quot;39&quot;/&gt;&lt;hasText val=&quot;1&quot;/&gt;&lt;/Image&gt;&lt;Image&gt;&lt;filename val=&quot;C:\Users\Matt\AppData\Local\Temp\PR\data\asimages\{80F6FFC8-B179-4353-9787-442B9071575A}_33.png&quot;/&gt;&lt;left val=&quot;93&quot;/&gt;&lt;top val=&quot;156&quot;/&gt;&lt;width val=&quot;408&quot;/&gt;&lt;height val=&quot;39&quot;/&gt;&lt;hasText val=&quot;1&quot;/&gt;&lt;/Image&gt;&lt;/ThreeDShapeInfo&gt;"/>
</p:tagLst>
</file>

<file path=ppt/tags/tag338.xml><?xml version="1.0" encoding="utf-8"?>
<p:tagLst xmlns:a="http://schemas.openxmlformats.org/drawingml/2006/main" xmlns:r="http://schemas.openxmlformats.org/officeDocument/2006/relationships" xmlns:p="http://schemas.openxmlformats.org/presentationml/2006/main">
  <p:tag name="MMPROD_ABSOLUTEPOSITIONID" val="1003"/>
  <p:tag name="MMPROD_LASTVALUES" val="&lt;ChangeData&gt;&lt;Left&gt;&lt;![CDATA[50.5]]&gt;&lt;/Left&gt;&lt;Top&gt;&lt;![CDATA[197.6]]&gt;&lt;/Top&gt;&lt;/ChangeData&gt;"/>
  <p:tag name="MMPROD_ID" val="10061"/>
  <p:tag name="MMPROD_TYPE" val="10018"/>
  <p:tag name="MMPROD_DATA" val="&lt;property id=&quot;10074&quot; value=&quot;0&quot;/&gt;&lt;property id=&quot;10193&quot; value=&quot;C&quot;/&gt;&lt;property id=&quot;10199&quot; value=&quot;0&quot;/&gt;&lt;object type=&quot;10049&quot; unique_id=&quot;10062&quot;&gt;&lt;property id=&quot;10020&quot; value=&quot;9&quot;/&gt;&lt;property id=&quot;10102&quot; value=&quot;0&quot;/&gt;&lt;property id=&quot;10191&quot; value=&quot;-1&quot;/&gt;&lt;/object&gt;"/>
  <p:tag name="MMPROD_COLLECTIONCONTAINERID" val="10054"/>
  <p:tag name="MMPROD_PARENTID" val="10053"/>
  <p:tag name="MMPROD_ANSWERLETTER" val="C) "/>
  <p:tag name="HTML_AUTOSHAPE_INFO" val="&lt;ThreeDShapeInfo&gt;&lt;uuid val=&quot;1003&quot;/&gt;&lt;isInvalidForFieldText val=&quot;0&quot;/&gt;&lt;hasMultipleQuizShape val=&quot;1&quot;/&gt;&lt;Image&gt;&lt;filename val=&quot;C:\Users\Matt\AppData\Local\Temp\PR\data\asimages\{0D0E11A2-54C9-4D3B-91BA-593D6291A931}_33.png&quot;/&gt;&lt;left val=&quot;68&quot;/&gt;&lt;top val=&quot;191&quot;/&gt;&lt;width val=&quot;43&quot;/&gt;&lt;height val=&quot;39&quot;/&gt;&lt;hasText val=&quot;1&quot;/&gt;&lt;/Image&gt;&lt;Image&gt;&lt;filename val=&quot;C:\Users\Matt\AppData\Local\Temp\PR\data\asimages\{1A6FDB14-0D92-4A54-8D65-A31258ADF9F2}_33.png&quot;/&gt;&lt;left val=&quot;93&quot;/&gt;&lt;top val=&quot;191&quot;/&gt;&lt;width val=&quot;408&quot;/&gt;&lt;height val=&quot;60&quot;/&gt;&lt;hasText val=&quot;1&quot;/&gt;&lt;/Image&gt;&lt;/ThreeDShapeInfo&gt;"/>
</p:tagLst>
</file>

<file path=ppt/tags/tag339.xml><?xml version="1.0" encoding="utf-8"?>
<p:tagLst xmlns:a="http://schemas.openxmlformats.org/drawingml/2006/main" xmlns:r="http://schemas.openxmlformats.org/officeDocument/2006/relationships" xmlns:p="http://schemas.openxmlformats.org/presentationml/2006/main">
  <p:tag name="MMPROD_ABSOLUTEPOSITIONID" val="1004"/>
  <p:tag name="MMPROD_LASTVALUES" val="&lt;ChangeData&gt;&lt;Left&gt;&lt;![CDATA[50.5]]&gt;&lt;/Left&gt;&lt;Top&gt;&lt;![CDATA[254.4]]&gt;&lt;/Top&gt;&lt;/ChangeData&gt;"/>
  <p:tag name="MMPROD_ID" val="10063"/>
  <p:tag name="MMPROD_TYPE" val="10018"/>
  <p:tag name="MMPROD_DATA" val="&lt;property id=&quot;10074&quot; value=&quot;0&quot;/&gt;&lt;property id=&quot;10193&quot; value=&quot;D&quot;/&gt;&lt;property id=&quot;10199&quot; value=&quot;0&quot;/&gt;&lt;object type=&quot;10049&quot; unique_id=&quot;10064&quot;&gt;&lt;property id=&quot;10020&quot; value=&quot;9&quot;/&gt;&lt;property id=&quot;10102&quot; value=&quot;0&quot;/&gt;&lt;property id=&quot;10191&quot; value=&quot;-1&quot;/&gt;&lt;/object&gt;"/>
  <p:tag name="MMPROD_COLLECTIONCONTAINERID" val="10054"/>
  <p:tag name="MMPROD_PARENTID" val="10053"/>
  <p:tag name="MMPROD_ANSWERLETTER" val="D) "/>
  <p:tag name="HTML_AUTOSHAPE_INFO" val="&lt;ThreeDShapeInfo&gt;&lt;uuid val=&quot;1004&quot;/&gt;&lt;isInvalidForFieldText val=&quot;0&quot;/&gt;&lt;hasMultipleQuizShape val=&quot;1&quot;/&gt;&lt;Image&gt;&lt;filename val=&quot;C:\Users\Matt\AppData\Local\Temp\PR\data\asimages\{EBF46608-E9B1-4B84-94AC-AE3E03AA8645}_33.png&quot;/&gt;&lt;left val=&quot;68&quot;/&gt;&lt;top val=&quot;248&quot;/&gt;&lt;width val=&quot;44&quot;/&gt;&lt;height val=&quot;39&quot;/&gt;&lt;hasText val=&quot;1&quot;/&gt;&lt;/Image&gt;&lt;Image&gt;&lt;filename val=&quot;C:\Users\Matt\AppData\Local\Temp\PR\data\asimages\{D0A89809-7677-4E31-88ED-767176457679}_33.png&quot;/&gt;&lt;left val=&quot;94&quot;/&gt;&lt;top val=&quot;248&quot;/&gt;&lt;width val=&quot;406&quot;/&gt;&lt;height val=&quot;39&quot;/&gt;&lt;hasText val=&quot;1&quot;/&gt;&lt;/Image&gt;&lt;/ThreeDShapeInfo&gt;"/>
</p:tagLst>
</file>

<file path=ppt/tags/tag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340.xml><?xml version="1.0" encoding="utf-8"?>
<p:tagLst xmlns:a="http://schemas.openxmlformats.org/drawingml/2006/main" xmlns:r="http://schemas.openxmlformats.org/officeDocument/2006/relationships" xmlns:p="http://schemas.openxmlformats.org/presentationml/2006/main">
  <p:tag name="MMPROD_LASTVALUES" val="&lt;ChangeData&gt;&lt;Text&gt;&lt;![CDATA[D) ]]&gt;&lt;/Text&gt;&lt;FontSize&gt;&lt;![CDATA[18]]&gt;&lt;/FontSize&gt;&lt;Left&gt;&lt;![CDATA[80]]&gt;&lt;/Left&gt;&lt;Top&gt;&lt;![CDATA[254.4]]&gt;&lt;/Top&gt;&lt;/ChangeData&gt;"/>
  <p:tag name="MMPROD_ABSOLUTEPOSITIONID" val="1044"/>
  <p:tag name="PRESENTER_SHAPETEXTINFO" val="&lt;ShapeTextInfo&gt;&lt;TableIndex row=&quot;-1&quot; col=&quot;-1&quot;&gt;&lt;linesCount val=&quot;1&quot;/&gt;&lt;lineCharCount val=&quot;3&quot;/&gt;&lt;/TableIndex&gt;&lt;/ShapeTextInfo&gt;"/>
</p:tagLst>
</file>

<file path=ppt/tags/tag341.xml><?xml version="1.0" encoding="utf-8"?>
<p:tagLst xmlns:a="http://schemas.openxmlformats.org/drawingml/2006/main" xmlns:r="http://schemas.openxmlformats.org/officeDocument/2006/relationships" xmlns:p="http://schemas.openxmlformats.org/presentationml/2006/main">
  <p:tag name="MMPROD_LASTVALUES" val="&lt;ChangeData&gt;&lt;Text&gt;&lt;![CDATA[Can cause illness]]&gt;&lt;/Text&gt;&lt;FontSize&gt;&lt;![CDATA[18]]&gt;&lt;/FontSize&gt;&lt;Left&gt;&lt;![CDATA[106]]&gt;&lt;/Left&gt;&lt;Top&gt;&lt;![CDATA[254.4]]&gt;&lt;/Top&gt;&lt;/ChangeData&gt;"/>
  <p:tag name="MMPROD_ABSOLUTEPOSITIONID" val="1024"/>
  <p:tag name="PRESENTER_SHAPETEXTINFO" val="&lt;ShapeTextInfo&gt;&lt;TableIndex row=&quot;-1&quot; col=&quot;-1&quot;&gt;&lt;linesCount val=&quot;1&quot;/&gt;&lt;lineCharCount val=&quot;17&quot;/&gt;&lt;/TableIndex&gt;&lt;/ShapeTextInfo&gt;"/>
</p:tagLst>
</file>

<file path=ppt/tags/tag342.xml><?xml version="1.0" encoding="utf-8"?>
<p:tagLst xmlns:a="http://schemas.openxmlformats.org/drawingml/2006/main" xmlns:r="http://schemas.openxmlformats.org/officeDocument/2006/relationships" xmlns:p="http://schemas.openxmlformats.org/presentationml/2006/main">
  <p:tag name="MMPROD_ABSOLUTEPOSITIONID" val="1014"/>
  <p:tag name="MMPROD_CONTROLTYPE" val="1"/>
  <p:tag name="MMPROD_SCALEOPERATION" val="1"/>
</p:tagLst>
</file>

<file path=ppt/tags/tag343.xml><?xml version="1.0" encoding="utf-8"?>
<p:tagLst xmlns:a="http://schemas.openxmlformats.org/drawingml/2006/main" xmlns:r="http://schemas.openxmlformats.org/officeDocument/2006/relationships" xmlns:p="http://schemas.openxmlformats.org/presentationml/2006/main">
  <p:tag name="MMPROD_LASTVALUES" val="&lt;ChangeData&gt;&lt;Text&gt;&lt;![CDATA[C) ]]&gt;&lt;/Text&gt;&lt;FontSize&gt;&lt;![CDATA[18]]&gt;&lt;/FontSize&gt;&lt;Left&gt;&lt;![CDATA[80]]&gt;&lt;/Left&gt;&lt;Top&gt;&lt;![CDATA[197.6]]&gt;&lt;/Top&gt;&lt;/ChangeData&gt;"/>
  <p:tag name="MMPROD_ABSOLUTEPOSITIONID" val="1043"/>
  <p:tag name="PRESENTER_SHAPETEXTINFO" val="&lt;ShapeTextInfo&gt;&lt;TableIndex row=&quot;-1&quot; col=&quot;-1&quot;&gt;&lt;linesCount val=&quot;1&quot;/&gt;&lt;lineCharCount val=&quot;3&quot;/&gt;&lt;/TableIndex&gt;&lt;/ShapeTextInfo&gt;"/>
</p:tagLst>
</file>

<file path=ppt/tags/tag344.xml><?xml version="1.0" encoding="utf-8"?>
<p:tagLst xmlns:a="http://schemas.openxmlformats.org/drawingml/2006/main" xmlns:r="http://schemas.openxmlformats.org/officeDocument/2006/relationships" xmlns:p="http://schemas.openxmlformats.org/presentationml/2006/main">
  <p:tag name="MMPROD_LASTVALUES" val="&lt;ChangeData&gt;&lt;Text&gt;&lt;![CDATA[Can cause immediate skin or eye irritation or long-term health effects]]&gt;&lt;/Text&gt;&lt;FontSize&gt;&lt;![CDATA[18]]&gt;&lt;/FontSize&gt;&lt;Left&gt;&lt;![CDATA[105]]&gt;&lt;/Left&gt;&lt;Top&gt;&lt;![CDATA[197.6]]&gt;&lt;/Top&gt;&lt;/ChangeData&gt;"/>
  <p:tag name="MMPROD_ABSOLUTEPOSITIONID" val="1023"/>
  <p:tag name="PRESENTER_SHAPETEXTINFO" val="&lt;ShapeTextInfo&gt;&lt;TableIndex row=&quot;-1&quot; col=&quot;-1&quot;&gt;&lt;linesCount val=&quot;2&quot;/&gt;&lt;lineCharCount val=&quot;51&quot;/&gt;&lt;lineCharCount val=&quot;19&quot;/&gt;&lt;/TableIndex&gt;&lt;/ShapeTextInfo&gt;"/>
</p:tagLst>
</file>

<file path=ppt/tags/tag345.xml><?xml version="1.0" encoding="utf-8"?>
<p:tagLst xmlns:a="http://schemas.openxmlformats.org/drawingml/2006/main" xmlns:r="http://schemas.openxmlformats.org/officeDocument/2006/relationships" xmlns:p="http://schemas.openxmlformats.org/presentationml/2006/main">
  <p:tag name="MMPROD_ABSOLUTEPOSITIONID" val="1013"/>
  <p:tag name="MMPROD_CONTROLTYPE" val="1"/>
  <p:tag name="MMPROD_SCALEOPERATION" val="1"/>
</p:tagLst>
</file>

<file path=ppt/tags/tag346.xml><?xml version="1.0" encoding="utf-8"?>
<p:tagLst xmlns:a="http://schemas.openxmlformats.org/drawingml/2006/main" xmlns:r="http://schemas.openxmlformats.org/officeDocument/2006/relationships" xmlns:p="http://schemas.openxmlformats.org/presentationml/2006/main">
  <p:tag name="MMPROD_LASTVALUES" val="&lt;ChangeData&gt;&lt;Text&gt;&lt;![CDATA[B) ]]&gt;&lt;/Text&gt;&lt;FontSize&gt;&lt;![CDATA[18]]&gt;&lt;/FontSize&gt;&lt;Left&gt;&lt;![CDATA[80]]&gt;&lt;/Left&gt;&lt;Top&gt;&lt;![CDATA[162.4]]&gt;&lt;/Top&gt;&lt;/ChangeData&gt;"/>
  <p:tag name="MMPROD_ABSOLUTEPOSITIONID" val="1042"/>
  <p:tag name="PRESENTER_SHAPETEXTINFO" val="&lt;ShapeTextInfo&gt;&lt;TableIndex row=&quot;-1&quot; col=&quot;-1&quot;&gt;&lt;linesCount val=&quot;1&quot;/&gt;&lt;lineCharCount val=&quot;3&quot;/&gt;&lt;/TableIndex&gt;&lt;/ShapeTextInfo&gt;"/>
</p:tagLst>
</file>

<file path=ppt/tags/tag347.xml><?xml version="1.0" encoding="utf-8"?>
<p:tagLst xmlns:a="http://schemas.openxmlformats.org/drawingml/2006/main" xmlns:r="http://schemas.openxmlformats.org/officeDocument/2006/relationships" xmlns:p="http://schemas.openxmlformats.org/presentationml/2006/main">
  <p:tag name="MMPROD_LASTVALUES" val="&lt;ChangeData&gt;&lt;Text&gt;&lt;![CDATA[Contain harmful microorganisms]]&gt;&lt;/Text&gt;&lt;FontSize&gt;&lt;![CDATA[18]]&gt;&lt;/FontSize&gt;&lt;Left&gt;&lt;![CDATA[105]]&gt;&lt;/Left&gt;&lt;Top&gt;&lt;![CDATA[162.4]]&gt;&lt;/Top&gt;&lt;/ChangeData&gt;"/>
  <p:tag name="MMPROD_ABSOLUTEPOSITIONID" val="1022"/>
  <p:tag name="PRESENTER_SHAPETEXTINFO" val="&lt;ShapeTextInfo&gt;&lt;TableIndex row=&quot;-1&quot; col=&quot;-1&quot;&gt;&lt;linesCount val=&quot;1&quot;/&gt;&lt;lineCharCount val=&quot;30&quot;/&gt;&lt;/TableIndex&gt;&lt;/ShapeTextInfo&gt;"/>
</p:tagLst>
</file>

<file path=ppt/tags/tag348.xml><?xml version="1.0" encoding="utf-8"?>
<p:tagLst xmlns:a="http://schemas.openxmlformats.org/drawingml/2006/main" xmlns:r="http://schemas.openxmlformats.org/officeDocument/2006/relationships" xmlns:p="http://schemas.openxmlformats.org/presentationml/2006/main">
  <p:tag name="MMPROD_ABSOLUTEPOSITIONID" val="1012"/>
  <p:tag name="MMPROD_CONTROLTYPE" val="1"/>
  <p:tag name="MMPROD_SCALEOPERATION" val="1"/>
</p:tagLst>
</file>

<file path=ppt/tags/tag349.xml><?xml version="1.0" encoding="utf-8"?>
<p:tagLst xmlns:a="http://schemas.openxmlformats.org/drawingml/2006/main" xmlns:r="http://schemas.openxmlformats.org/officeDocument/2006/relationships" xmlns:p="http://schemas.openxmlformats.org/presentationml/2006/main">
  <p:tag name="MMPROD_LASTVALUES" val="&lt;ChangeData&gt;&lt;Text&gt;&lt;![CDATA[A) ]]&gt;&lt;/Text&gt;&lt;FontSize&gt;&lt;![CDATA[18]]&gt;&lt;/FontSize&gt;&lt;Left&gt;&lt;![CDATA[80]]&gt;&lt;/Left&gt;&lt;Top&gt;&lt;![CDATA[105.6]]&gt;&lt;/Top&gt;&lt;/ChangeData&gt;"/>
  <p:tag name="MMPROD_ABSOLUTEPOSITIONID" val="1041"/>
  <p:tag name="PRESENTER_SHAPETEXTINFO" val="&lt;ShapeTextInfo&gt;&lt;TableIndex row=&quot;-1&quot; col=&quot;-1&quot;&gt;&lt;linesCount val=&quot;1&quot;/&gt;&lt;lineCharCount val=&quot;3&quot;/&gt;&lt;/TableIndex&gt;&lt;/ShapeTextInfo&gt;"/>
</p:tagLst>
</file>

<file path=ppt/tags/tag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350.xml><?xml version="1.0" encoding="utf-8"?>
<p:tagLst xmlns:a="http://schemas.openxmlformats.org/drawingml/2006/main" xmlns:r="http://schemas.openxmlformats.org/officeDocument/2006/relationships" xmlns:p="http://schemas.openxmlformats.org/presentationml/2006/main">
  <p:tag name="MMPROD_LASTVALUES" val="&lt;ChangeData&gt;&lt;Text&gt;&lt;![CDATA[Can cause death of a person exposed to small amounts]]&gt;&lt;/Text&gt;&lt;FontSize&gt;&lt;![CDATA[18]]&gt;&lt;/FontSize&gt;&lt;Left&gt;&lt;![CDATA[104]]&gt;&lt;/Left&gt;&lt;Top&gt;&lt;![CDATA[105.6]]&gt;&lt;/Top&gt;&lt;/ChangeData&gt;"/>
  <p:tag name="MMPROD_ABSOLUTEPOSITIONID" val="1021"/>
  <p:tag name="PRESENTER_SHAPETEXTINFO" val="&lt;ShapeTextInfo&gt;&lt;TableIndex row=&quot;-1&quot; col=&quot;-1&quot;&gt;&lt;linesCount val=&quot;2&quot;/&gt;&lt;lineCharCount val=&quot;45&quot;/&gt;&lt;lineCharCount val=&quot;7&quot;/&gt;&lt;/TableIndex&gt;&lt;/ShapeTextInfo&gt;"/>
</p:tagLst>
</file>

<file path=ppt/tags/tag351.xml><?xml version="1.0" encoding="utf-8"?>
<p:tagLst xmlns:a="http://schemas.openxmlformats.org/drawingml/2006/main" xmlns:r="http://schemas.openxmlformats.org/officeDocument/2006/relationships" xmlns:p="http://schemas.openxmlformats.org/presentationml/2006/main">
  <p:tag name="MMPROD_ABSOLUTEPOSITIONID" val="1011"/>
  <p:tag name="MMPROD_CONTROLTYPE" val="1"/>
  <p:tag name="MMPROD_SCALEOPERATION" val="1"/>
</p:tagLst>
</file>

<file path=ppt/tags/tag3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53.xml><?xml version="1.0" encoding="utf-8"?>
<p:tagLst xmlns:a="http://schemas.openxmlformats.org/drawingml/2006/main" xmlns:r="http://schemas.openxmlformats.org/officeDocument/2006/relationships" xmlns:p="http://schemas.openxmlformats.org/presentationml/2006/main">
  <p:tag name="MMPROD_ABSOLUTEPOSITIONID" val="107"/>
  <p:tag name="MMPROD_LASTVALUES" val="&lt;ChangeData&gt;&lt;Text&gt;&lt;![CDATA[Clear]]&gt;&lt;/Text&gt;&lt;FontSize&gt;&lt;![CDATA[14]]&gt;&lt;/FontSize&gt;&lt;Left&gt;&lt;![CDATA[595.8]]&gt;&lt;/Left&gt;&lt;Top&gt;&lt;![CDATA[453.4399]]&gt;&lt;/Top&gt;&lt;/ChangeData&gt;"/>
  <p:tag name="PRESENTER_SHAPETEXTINFO" val="&lt;ShapeTextInfo&gt;&lt;TableIndex row=&quot;-1&quot; col=&quot;-1&quot;&gt;&lt;linesCount val=&quot;1&quot;/&gt;&lt;lineCharCount val=&quot;5&quot;/&gt;&lt;/TableIndex&gt;&lt;/ShapeTextInfo&gt;"/>
</p:tagLst>
</file>

<file path=ppt/tags/tag3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55.xml><?xml version="1.0" encoding="utf-8"?>
<p:tagLst xmlns:a="http://schemas.openxmlformats.org/drawingml/2006/main" xmlns:r="http://schemas.openxmlformats.org/officeDocument/2006/relationships" xmlns:p="http://schemas.openxmlformats.org/presentationml/2006/main">
  <p:tag name="MMPROD_ABSOLUTEPOSITIONID" val="105"/>
  <p:tag name="MMPROD_LASTVALUES" val="&lt;ChangeData&gt;&lt;Text&gt;&lt;![CDATA[Submit]]&gt;&lt;/Text&gt;&lt;FontSize&gt;&lt;![CDATA[14]]&gt;&lt;/FontSize&gt;&lt;Left&gt;&lt;![CDATA[498.6]]&gt;&lt;/Left&gt;&lt;Top&gt;&lt;![CDATA[453.4399]]&gt;&lt;/Top&gt;&lt;/ChangeData&gt;"/>
  <p:tag name="PRESENTER_SHAPETEXTINFO" val="&lt;ShapeTextInfo&gt;&lt;TableIndex row=&quot;-1&quot; col=&quot;-1&quot;&gt;&lt;linesCount val=&quot;1&quot;/&gt;&lt;lineCharCount val=&quot;6&quot;/&gt;&lt;/TableIndex&gt;&lt;/ShapeTextInfo&gt;"/>
</p:tagLst>
</file>

<file path=ppt/tags/tag356.xml><?xml version="1.0" encoding="utf-8"?>
<p:tagLst xmlns:a="http://schemas.openxmlformats.org/drawingml/2006/main" xmlns:r="http://schemas.openxmlformats.org/officeDocument/2006/relationships" xmlns:p="http://schemas.openxmlformats.org/presentationml/2006/main">
  <p:tag name="MMPROD_LASTVALUES" val="&lt;ChangeData&gt;&lt;SlideID&gt;&lt;![CDATA[305]]&gt;&lt;/SlideID&gt;&lt;/ChangeData&gt;"/>
  <p:tag name="MMPROD_PASSDATA" val="&lt;object type=&quot;10050&quot; unique_id=&quot;10071&quot;&gt;&lt;property id=&quot;10020&quot; value=&quot;2&quot;/&gt;&lt;property id=&quot;10102&quot; value=&quot;1&quot;/&gt;&lt;property id=&quot;10191&quot; value=&quot;-1&quot;/&gt;&lt;/object&gt;"/>
  <p:tag name="MMPROD_FAILDATA" val="&lt;object type=&quot;10051&quot; unique_id=&quot;10072&quot;&gt;&lt;property id=&quot;10020&quot; value=&quot;2&quot;/&gt;&lt;property id=&quot;10102&quot; value=&quot;1&quot;/&gt;&lt;property id=&quot;10191&quot; value=&quot;-1&quot;/&gt;&lt;/object&gt;"/>
  <p:tag name="MMPROD_ID" val="10069"/>
  <p:tag name="MMPROD_TYPE" val="10008"/>
  <p:tag name="MMPROD_DATA" val="&lt;property id=&quot;10026&quot; value=&quot;1&quot;/&gt;&lt;property id=&quot;10027&quot; value=&quot;Interaction10069&quot;/&gt;&lt;property id=&quot;10028&quot; value=&quot;0&quot;/&gt;&lt;property id=&quot;10063&quot; value=&quot;2&quot;/&gt;&lt;property id=&quot;10070&quot; value=&quot;Multiple choice&quot;/&gt;&lt;property id=&quot;10098&quot; value=&quot;Multiple choice&quot;/&gt;&lt;property id=&quot;10100&quot; value=&quot;0&quot;/&gt;&lt;property id=&quot;10108&quot; value=&quot;1&quot;/&gt;&lt;property id=&quot;10109&quot; value=&quot;1&quot;/&gt;&lt;property id=&quot;10110&quot; value=&quot;1&quot;/&gt;&lt;property id=&quot;10111&quot; value=&quot;-1&quot;/&gt;&lt;property id=&quot;10112&quot; value=&quot;1&quot;/&gt;&lt;property id=&quot;10115&quot; value=&quot;1&quot;/&gt;&lt;property id=&quot;10120&quot; value=&quot;1&quot;/&gt;&lt;property id=&quot;10131&quot; value=&quot;1&quot;/&gt;&lt;property id=&quot;10132&quot; value=&quot;1&quot;/&gt;&lt;property id=&quot;10159&quot; value=&quot;0&quot;/&gt;&lt;property id=&quot;10178&quot; value=&quot;1&quot;/&gt;&lt;property id=&quot;10182&quot; value=&quot;1&quot;/&gt;&lt;property id=&quot;10206&quot; value=&quot;1&quot;/&gt;&lt;property id=&quot;10207&quot; value=&quot;0&quot;/&gt;"/>
  <p:tag name="MMPROD_COLLECTIONCONTAINERID" val="20000"/>
  <p:tag name="MMPROD_PARENTID" val="10010"/>
  <p:tag name="MMPROD_PARENTQUESTIONGROUPID" val="-1"/>
  <p:tag name="QUIZCLIPSSOURCE" val="973682927,Z:\WHMIS\WHMIS PD Training 2014 Aug_pptx\Media.ppcx"/>
  <p:tag name="MMPROD_ANSWERCOUNT" val="4"/>
</p:tagLst>
</file>

<file path=ppt/tags/tag357.xml><?xml version="1.0" encoding="utf-8"?>
<p:tagLst xmlns:a="http://schemas.openxmlformats.org/drawingml/2006/main" xmlns:r="http://schemas.openxmlformats.org/officeDocument/2006/relationships" xmlns:p="http://schemas.openxmlformats.org/presentationml/2006/main">
  <p:tag name="MMPROD_ID" val="10069"/>
  <p:tag name="MMPROD_ABSOLUTEPOSITIONID" val="100"/>
  <p:tag name="MMPROD_LASTVALUES" val="&lt;ChangeData&gt;&lt;Text&gt;&lt;![CDATA[What is the meaning of this symbol?]]&gt;&lt;/Text&gt;&lt;FontSize&gt;&lt;![CDATA[40]]&gt;&lt;/FontSize&gt;&lt;Left&gt;&lt;![CDATA[0]]&gt;&lt;/Left&gt;&lt;Top&gt;&lt;![CDATA[0]]&gt;&lt;/Top&gt;&lt;/ChangeData&gt;"/>
  <p:tag name="PRESENTER_SHAPETEXTINFO" val="&lt;ShapeTextInfo&gt;&lt;TableIndex row=&quot;-1&quot; col=&quot;-1&quot;&gt;&lt;linesCount val=&quot;1&quot;/&gt;&lt;lineCharCount val=&quot;35&quot;/&gt;&lt;/TableIndex&gt;&lt;/ShapeTextInfo&gt;"/>
  <p:tag name="HTML_SHAPEINFO" val="&lt;ThreeDShapeInfo&gt;&lt;uuid val=&quot;100&quot;/&gt;&lt;isInvalidForFieldText val=&quot;0&quot;/&gt;&lt;Image&gt;&lt;filename val=&quot;C:\Users\Matt\AppData\Local\Temp\PR\data\asimages\{9169EC4D-18DB-4234-8EEE-457167396F46}_34.png&quot;/&gt;&lt;left val=&quot;11&quot;/&gt;&lt;top val=&quot;21&quot;/&gt;&lt;width val=&quot;674&quot;/&gt;&lt;height val=&quot;99&quot;/&gt;&lt;hasText val=&quot;1&quot;/&gt;&lt;/Image&gt;&lt;/ThreeDShapeInfo&gt;"/>
</p:tagLst>
</file>

<file path=ppt/tags/tag358.xml><?xml version="1.0" encoding="utf-8"?>
<p:tagLst xmlns:a="http://schemas.openxmlformats.org/drawingml/2006/main" xmlns:r="http://schemas.openxmlformats.org/officeDocument/2006/relationships" xmlns:p="http://schemas.openxmlformats.org/presentationml/2006/main">
  <p:tag name="MMPROD_ABSOLUTEPOSITIONID" val="7000"/>
  <p:tag name="MMPROD_LASTVALUES" val="&lt;ChangeData&gt;&lt;Text&gt;&lt;![CDATA[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28&quot;/&gt;&lt;lineCharCount val=&quot;8&quot;/&gt;&lt;/TableIndex&gt;&lt;/ShapeTextInfo&gt;"/>
  <p:tag name="PRESENTER_SHAPEINFO" val="&lt;ThreeDShapeInfo&gt;&lt;uuid val=&quot;{86900A5D-2CD4-4C76-A710-E9B332D93A64}&quot;/&gt;&lt;isInvalidForFieldText val=&quot;0&quot;/&gt;&lt;Image&gt;&lt;filename val=&quot;C:\Users\Matt\AppData\Local\Temp\PR\data\asimages\{86900A5D-2CD4-4C76-A710-E9B332D93A64}_34.png&quot;/&gt;&lt;left val=&quot;66&quot;/&gt;&lt;top val=&quot;349&quot;/&gt;&lt;width val=&quot;271&quot;/&gt;&lt;height val=&quot;72&quot;/&gt;&lt;hasText val=&quot;1&quot;/&gt;&lt;/Image&gt;&lt;/ThreeDShapeInfo&gt;"/>
</p:tagLst>
</file>

<file path=ppt/tags/tag359.xml><?xml version="1.0" encoding="utf-8"?>
<p:tagLst xmlns:a="http://schemas.openxmlformats.org/drawingml/2006/main" xmlns:r="http://schemas.openxmlformats.org/officeDocument/2006/relationships" xmlns:p="http://schemas.openxmlformats.org/presentationml/2006/main">
  <p:tag name="MMPROD_ABSOLUTEPOSITIONID" val="7002"/>
  <p:tag name="MMPROD_LASTVALUES" val="&lt;ChangeData&gt;&lt;Text&gt;&lt;![CDATA[In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30&quot;/&gt;&lt;lineCharCount val=&quot;8&quot;/&gt;&lt;/TableIndex&gt;&lt;/ShapeTextInfo&gt;"/>
  <p:tag name="PRESENTER_SHAPEINFO" val="&lt;ThreeDShapeInfo&gt;&lt;uuid val=&quot;{BA6C406C-9BC8-43A3-8672-F1BFE7D84B00}&quot;/&gt;&lt;isInvalidForFieldText val=&quot;0&quot;/&gt;&lt;Image&gt;&lt;filename val=&quot;C:\Users\Matt\AppData\Local\Temp\PR\data\asimages\{BA6C406C-9BC8-43A3-8672-F1BFE7D84B00}_34.png&quot;/&gt;&lt;left val=&quot;390&quot;/&gt;&lt;top val=&quot;349&quot;/&gt;&lt;width val=&quot;271&quot;/&gt;&lt;height val=&quot;72&quot;/&gt;&lt;hasText val=&quot;1&quot;/&gt;&lt;/Image&gt;&lt;/ThreeDShapeInfo&gt;"/>
</p:tagLst>
</file>

<file path=ppt/tags/tag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Lst>
</file>

<file path=ppt/tags/tag360.xml><?xml version="1.0" encoding="utf-8"?>
<p:tagLst xmlns:a="http://schemas.openxmlformats.org/drawingml/2006/main" xmlns:r="http://schemas.openxmlformats.org/officeDocument/2006/relationships" xmlns:p="http://schemas.openxmlformats.org/presentationml/2006/main">
  <p:tag name="MMPROD_ABSOLUTEPOSITIONID" val="7009"/>
  <p:tag name="MMPROD_LASTVALUES" val="&lt;ChangeData&gt;&lt;Text&gt;&lt;![CDATA[You answered this correctly!]]&gt;&lt;/Text&gt;&lt;FontSize&gt;&lt;![CDATA[18]]&gt;&lt;/FontSize&gt;&lt;Left&gt;&lt;![CDATA[0]]&gt;&lt;/Left&gt;&lt;Top&gt;&lt;![CDATA[0]]&gt;&lt;/Top&gt;&lt;/ChangeData&gt;"/>
  <p:tag name="PRESENTER_SHAPETEXTINFO" val="&lt;ShapeTextInfo&gt;&lt;TableIndex row=&quot;-1&quot; col=&quot;-1&quot;&gt;&lt;linesCount val=&quot;1&quot;/&gt;&lt;lineCharCount val=&quot;28&quot;/&gt;&lt;/TableIndex&gt;&lt;/ShapeTextInfo&gt;"/>
  <p:tag name="PRESENTER_SHAPEINFO" val="&lt;ThreeDShapeInfo&gt;&lt;uuid val=&quot;{C07C1A75-7C6A-4EF3-AB4C-E2E7F86E2365}&quot;/&gt;&lt;isInvalidForFieldText val=&quot;0&quot;/&gt;&lt;Image&gt;&lt;filename val=&quot;C:\Users\Matt\AppData\Local\Temp\PR\data\asimages\{C07C1A75-7C6A-4EF3-AB4C-E2E7F86E2365}_34.png&quot;/&gt;&lt;left val=&quot;196&quot;/&gt;&lt;top val=&quot;417&quot;/&gt;&lt;width val=&quot;271&quot;/&gt;&lt;height val=&quot;69&quot;/&gt;&lt;hasText val=&quot;1&quot;/&gt;&lt;/Image&gt;&lt;/ThreeDShapeInfo&gt;"/>
</p:tagLst>
</file>

<file path=ppt/tags/tag361.xml><?xml version="1.0" encoding="utf-8"?>
<p:tagLst xmlns:a="http://schemas.openxmlformats.org/drawingml/2006/main" xmlns:r="http://schemas.openxmlformats.org/officeDocument/2006/relationships" xmlns:p="http://schemas.openxmlformats.org/presentationml/2006/main">
  <p:tag name="MMPROD_ABSOLUTEPOSITIONID" val="7006"/>
  <p:tag name="MMPROD_LASTVALUES" val="&lt;ChangeData&gt;&lt;Text&gt;&lt;![CDATA[Your answer:]]&gt;&lt;/Text&gt;&lt;FontSize&gt;&lt;![CDATA[18]]&gt;&lt;/FontSize&gt;&lt;Left&gt;&lt;![CDATA[0]]&gt;&lt;/Left&gt;&lt;Top&gt;&lt;![CDATA[0]]&gt;&lt;/Top&gt;&lt;/ChangeData&gt;"/>
  <p:tag name="PRESENTER_SHAPETEXTINFO" val="&lt;ShapeTextInfo&gt;&lt;TableIndex row=&quot;-1&quot; col=&quot;-1&quot;&gt;&lt;linesCount val=&quot;1&quot;/&gt;&lt;lineCharCount val=&quot;12&quot;/&gt;&lt;/TableIndex&gt;&lt;/ShapeTextInfo&gt;"/>
  <p:tag name="PRESENTER_SHAPEINFO" val="&lt;ThreeDShapeInfo&gt;&lt;uuid val=&quot;{9F6E7770-A5C5-4196-917C-ABD7CE9C98BB}&quot;/&gt;&lt;isInvalidForFieldText val=&quot;0&quot;/&gt;&lt;Image&gt;&lt;filename val=&quot;C:\Users\Matt\AppData\Local\Temp\PR\data\asimages\{9F6E7770-A5C5-4196-917C-ABD7CE9C98BB}_34.png&quot;/&gt;&lt;left val=&quot;185&quot;/&gt;&lt;top val=&quot;382&quot;/&gt;&lt;width val=&quot;541&quot;/&gt;&lt;height val=&quot;75&quot;/&gt;&lt;hasText val=&quot;1&quot;/&gt;&lt;/Image&gt;&lt;/ThreeDShapeInfo&gt;"/>
</p:tagLst>
</file>

<file path=ppt/tags/tag362.xml><?xml version="1.0" encoding="utf-8"?>
<p:tagLst xmlns:a="http://schemas.openxmlformats.org/drawingml/2006/main" xmlns:r="http://schemas.openxmlformats.org/officeDocument/2006/relationships" xmlns:p="http://schemas.openxmlformats.org/presentationml/2006/main">
  <p:tag name="MMPROD_ABSOLUTEPOSITIONID" val="7010"/>
  <p:tag name="MMPROD_LASTVALUES" val="&lt;ChangeData&gt;&lt;Text&gt;&lt;![CDATA[The correct answer is:]]&gt;&lt;/Text&gt;&lt;FontSize&gt;&lt;![CDATA[18]]&gt;&lt;/FontSize&gt;&lt;Left&gt;&lt;![CDATA[0]]&gt;&lt;/Left&gt;&lt;Top&gt;&lt;![CDATA[0]]&gt;&lt;/Top&gt;&lt;/ChangeData&gt;"/>
  <p:tag name="PRESENTER_SHAPETEXTINFO" val="&lt;ShapeTextInfo&gt;&lt;TableIndex row=&quot;-1&quot; col=&quot;-1&quot;&gt;&lt;linesCount val=&quot;1&quot;/&gt;&lt;lineCharCount val=&quot;22&quot;/&gt;&lt;/TableIndex&gt;&lt;/ShapeTextInfo&gt;"/>
  <p:tag name="PRESENTER_SHAPEINFO" val="&lt;ThreeDShapeInfo&gt;&lt;uuid val=&quot;{07A94F6E-23C4-4595-8B5A-18EAED7BBC98}&quot;/&gt;&lt;isInvalidForFieldText val=&quot;0&quot;/&gt;&lt;Image&gt;&lt;filename val=&quot;C:\Users\Matt\AppData\Local\Temp\PR\data\asimages\{07A94F6E-23C4-4595-8B5A-18EAED7BBC98}_34.png&quot;/&gt;&lt;left val=&quot;185&quot;/&gt;&lt;top val=&quot;440&quot;/&gt;&lt;width val=&quot;541&quot;/&gt;&lt;height val=&quot;75&quot;/&gt;&lt;hasText val=&quot;1&quot;/&gt;&lt;/Image&gt;&lt;/ThreeDShapeInfo&gt;"/>
</p:tagLst>
</file>

<file path=ppt/tags/tag363.xml><?xml version="1.0" encoding="utf-8"?>
<p:tagLst xmlns:a="http://schemas.openxmlformats.org/drawingml/2006/main" xmlns:r="http://schemas.openxmlformats.org/officeDocument/2006/relationships" xmlns:p="http://schemas.openxmlformats.org/presentationml/2006/main">
  <p:tag name="MMPROD_ABSOLUTEPOSITIONID" val="7011"/>
  <p:tag name="MMPROD_LASTVALUES" val="&lt;ChangeData&gt;&lt;Text&gt;&lt;![CDATA[You did not answer this question completely]]&gt;&lt;/Text&gt;&lt;FontSize&gt;&lt;![CDATA[18]]&gt;&lt;/FontSize&gt;&lt;Left&gt;&lt;![CDATA[0]]&gt;&lt;/Left&gt;&lt;Top&gt;&lt;![CDATA[0]]&gt;&lt;/Top&gt;&lt;/ChangeData&gt;"/>
  <p:tag name="PRESENTER_SHAPETEXTINFO" val="&lt;ShapeTextInfo&gt;&lt;TableIndex row=&quot;-1&quot; col=&quot;-1&quot;&gt;&lt;linesCount val=&quot;2&quot;/&gt;&lt;lineCharCount val=&quot;33&quot;/&gt;&lt;lineCharCount val=&quot;10&quot;/&gt;&lt;/TableIndex&gt;&lt;/ShapeTextInfo&gt;"/>
  <p:tag name="PRESENTER_SHAPEINFO" val="&lt;ThreeDShapeInfo&gt;&lt;uuid val=&quot;{D3BAD40C-76AE-49D6-8BCC-4CD01FF5E5ED}&quot;/&gt;&lt;isInvalidForFieldText val=&quot;0&quot;/&gt;&lt;Image&gt;&lt;filename val=&quot;C:\Users\Matt\AppData\Local\Temp\PR\data\asimages\{D3BAD40C-76AE-49D6-8BCC-4CD01FF5E5ED}_34.png&quot;/&gt;&lt;left val=&quot;190&quot;/&gt;&lt;top val=&quot;417&quot;/&gt;&lt;width val=&quot;286&quot;/&gt;&lt;height val=&quot;72&quot;/&gt;&lt;hasText val=&quot;1&quot;/&gt;&lt;/Image&gt;&lt;/ThreeDShapeInfo&gt;"/>
</p:tagLst>
</file>

<file path=ppt/tags/tag364.xml><?xml version="1.0" encoding="utf-8"?>
<p:tagLst xmlns:a="http://schemas.openxmlformats.org/drawingml/2006/main" xmlns:r="http://schemas.openxmlformats.org/officeDocument/2006/relationships" xmlns:p="http://schemas.openxmlformats.org/presentationml/2006/main">
  <p:tag name="MMPROD_ABSOLUTEPOSITIONID" val="7004"/>
  <p:tag name="MMPROD_LASTVALUES" val="&lt;ChangeData&gt;&lt;Text&gt;&lt;![CDATA[Try again]]&gt;&lt;/Text&gt;&lt;FontSize&gt;&lt;![CDATA[18]]&gt;&lt;/FontSize&gt;&lt;Left&gt;&lt;![CDATA[0]]&gt;&lt;/Left&gt;&lt;Top&gt;&lt;![CDATA[0]]&gt;&lt;/Top&gt;&lt;/ChangeData&gt;"/>
  <p:tag name="PRESENTER_SHAPETEXTINFO" val="&lt;ShapeTextInfo&gt;&lt;TableIndex row=&quot;-1&quot; col=&quot;-1&quot;&gt;&lt;linesCount val=&quot;1&quot;/&gt;&lt;lineCharCount val=&quot;9&quot;/&gt;&lt;/TableIndex&gt;&lt;/ShapeTextInfo&gt;"/>
  <p:tag name="PRESENTER_SHAPEINFO" val="&lt;ThreeDShapeInfo&gt;&lt;uuid val=&quot;{7C7D53BF-F690-4ABB-9467-25C613D70A6B}&quot;/&gt;&lt;isInvalidForFieldText val=&quot;0&quot;/&gt;&lt;Image&gt;&lt;filename val=&quot;C:\Users\Matt\AppData\Local\Temp\PR\data\asimages\{7C7D53BF-F690-4ABB-9467-25C613D70A6B}_34.png&quot;/&gt;&lt;left val=&quot;202&quot;/&gt;&lt;top val=&quot;429&quot;/&gt;&lt;width val=&quot;270&quot;/&gt;&lt;height val=&quot;69&quot;/&gt;&lt;hasText val=&quot;1&quot;/&gt;&lt;/Image&gt;&lt;/ThreeDShapeInfo&gt;"/>
</p:tagLst>
</file>

<file path=ppt/tags/tag365.xml><?xml version="1.0" encoding="utf-8"?>
<p:tagLst xmlns:a="http://schemas.openxmlformats.org/drawingml/2006/main" xmlns:r="http://schemas.openxmlformats.org/officeDocument/2006/relationships" xmlns:p="http://schemas.openxmlformats.org/presentationml/2006/main">
  <p:tag name="MMPROD_ABSOLUTEPOSITIONID" val="7007"/>
  <p:tag name="MMPROD_LASTVALUES" val="&lt;ChangeData&gt;&lt;Text&gt;&lt;![CDATA[You must answer the question before continuing]]&gt;&lt;/Text&gt;&lt;FontSize&gt;&lt;![CDATA[18]]&gt;&lt;/FontSize&gt;&lt;Left&gt;&lt;![CDATA[0]]&gt;&lt;/Left&gt;&lt;Top&gt;&lt;![CDATA[0]]&gt;&lt;/Top&gt;&lt;/ChangeData&gt;"/>
  <p:tag name="PRESENTER_SHAPETEXTINFO" val="&lt;ShapeTextInfo&gt;&lt;TableIndex row=&quot;-1&quot; col=&quot;-1&quot;&gt;&lt;linesCount val=&quot;2&quot;/&gt;&lt;lineCharCount val=&quot;29&quot;/&gt;&lt;lineCharCount val=&quot;17&quot;/&gt;&lt;/TableIndex&gt;&lt;/ShapeTextInfo&gt;"/>
  <p:tag name="PRESENTER_SHAPEINFO" val="&lt;ThreeDShapeInfo&gt;&lt;uuid val=&quot;{78B3B447-0547-4C82-802E-A2049DDA1EB6}&quot;/&gt;&lt;isInvalidForFieldText val=&quot;0&quot;/&gt;&lt;Image&gt;&lt;filename val=&quot;C:\Users\Matt\AppData\Local\Temp\PR\data\asimages\{78B3B447-0547-4C82-802E-A2049DDA1EB6}_34.png&quot;/&gt;&lt;left val=&quot;208&quot;/&gt;&lt;top val=&quot;442&quot;/&gt;&lt;width val=&quot;273&quot;/&gt;&lt;height val=&quot;72&quot;/&gt;&lt;hasText val=&quot;1&quot;/&gt;&lt;/Image&gt;&lt;/ThreeDShapeInfo&gt;"/>
</p:tagLst>
</file>

<file path=ppt/tags/tag366.xml><?xml version="1.0" encoding="utf-8"?>
<p:tagLst xmlns:a="http://schemas.openxmlformats.org/drawingml/2006/main" xmlns:r="http://schemas.openxmlformats.org/officeDocument/2006/relationships" xmlns:p="http://schemas.openxmlformats.org/presentationml/2006/main">
  <p:tag name="MMPROD_ABSOLUTEPOSITIONID" val="104"/>
  <p:tag name="MMPROD_LASTVALUES" val="&lt;ChangeData&gt;&lt;Left&gt;&lt;![CDATA[496.6]]&gt;&lt;/Left&gt;&lt;Top&gt;&lt;![CDATA[451.4399]]&gt;&lt;/Top&gt;&lt;/ChangeData&gt;"/>
  <p:tag name="HTML_SHAPEINFO" val="&lt;ThreeDShapeInfo&gt;&lt;uuid val=&quot;104&quot;/&gt;&lt;isInvalidForFieldText val=&quot;0&quot;/&gt;&lt;Image&gt;&lt;filename val=&quot;C:\Users\Matt\AppData\Local\Temp\PR\data\asimages\{156A2F24-7921-440E-856C-628074BE814F}_34.png&quot;/&gt;&lt;left val=&quot;496&quot;/&gt;&lt;top val=&quot;451&quot;/&gt;&lt;width val=&quot;91&quot;/&gt;&lt;height val=&quot;35&quot;/&gt;&lt;hasText val=&quot;1&quot;/&gt;&lt;/Image&gt;&lt;/ThreeDShapeInfo&gt;"/>
</p:tagLst>
</file>

<file path=ppt/tags/tag367.xml><?xml version="1.0" encoding="utf-8"?>
<p:tagLst xmlns:a="http://schemas.openxmlformats.org/drawingml/2006/main" xmlns:r="http://schemas.openxmlformats.org/officeDocument/2006/relationships" xmlns:p="http://schemas.openxmlformats.org/presentationml/2006/main">
  <p:tag name="MMPROD_ABSOLUTEPOSITIONID" val="106"/>
  <p:tag name="MMPROD_LASTVALUES" val="&lt;ChangeData&gt;&lt;Left&gt;&lt;![CDATA[593.8]]&gt;&lt;/Left&gt;&lt;Top&gt;&lt;![CDATA[451.4399]]&gt;&lt;/Top&gt;&lt;/ChangeData&gt;"/>
  <p:tag name="HTML_SHAPEINFO" val="&lt;ThreeDShapeInfo&gt;&lt;uuid val=&quot;106&quot;/&gt;&lt;isInvalidForFieldText val=&quot;0&quot;/&gt;&lt;Image&gt;&lt;filename val=&quot;C:\Users\Matt\AppData\Local\Temp\PR\data\asimages\{A935DFB2-B624-4BD0-AA7F-6703FA261A7E}_34.png&quot;/&gt;&lt;left val=&quot;593&quot;/&gt;&lt;top val=&quot;451&quot;/&gt;&lt;width val=&quot;91&quot;/&gt;&lt;height val=&quot;35&quot;/&gt;&lt;hasText val=&quot;1&quot;/&gt;&lt;/Image&gt;&lt;/ThreeDShapeInfo&gt;"/>
</p:tagLst>
</file>

<file path=ppt/tags/tag368.xml><?xml version="1.0" encoding="utf-8"?>
<p:tagLst xmlns:a="http://schemas.openxmlformats.org/drawingml/2006/main" xmlns:r="http://schemas.openxmlformats.org/officeDocument/2006/relationships" xmlns:p="http://schemas.openxmlformats.org/presentationml/2006/main">
  <p:tag name="MMPROD_ABSOLUTEPOSITIONID" val="1001"/>
  <p:tag name="MMPROD_LASTVALUES" val="&lt;ChangeData&gt;&lt;Left&gt;&lt;![CDATA[50.5]]&gt;&lt;/Left&gt;&lt;Top&gt;&lt;![CDATA[105.6]]&gt;&lt;/Top&gt;&lt;/ChangeData&gt;"/>
  <p:tag name="MMPROD_ID" val="10073"/>
  <p:tag name="MMPROD_TYPE" val="10018"/>
  <p:tag name="MMPROD_DATA" val="&lt;property id=&quot;10074&quot; value=&quot;0&quot;/&gt;&lt;property id=&quot;10193&quot; value=&quot;A&quot;/&gt;&lt;property id=&quot;10199&quot; value=&quot;0&quot;/&gt;&lt;object type=&quot;10049&quot; unique_id=&quot;10074&quot;&gt;&lt;property id=&quot;10020&quot; value=&quot;9&quot;/&gt;&lt;property id=&quot;10102&quot; value=&quot;0&quot;/&gt;&lt;property id=&quot;10191&quot; value=&quot;-1&quot;/&gt;&lt;/object&gt;"/>
  <p:tag name="MMPROD_COLLECTIONCONTAINERID" val="10070"/>
  <p:tag name="MMPROD_PARENTID" val="10069"/>
  <p:tag name="MMPROD_ANSWERLETTER" val="A) "/>
  <p:tag name="HTML_AUTOSHAPE_INFO" val="&lt;ThreeDShapeInfo&gt;&lt;uuid val=&quot;1001&quot;/&gt;&lt;isInvalidForFieldText val=&quot;0&quot;/&gt;&lt;hasMultipleQuizShape val=&quot;1&quot;/&gt;&lt;Image&gt;&lt;filename val=&quot;C:\Users\Matt\AppData\Local\Temp\PR\data\asimages\{1C33ED64-033D-4832-908F-5E3FC5C60F8A}_34.png&quot;/&gt;&lt;left val=&quot;68&quot;/&gt;&lt;top val=&quot;99&quot;/&gt;&lt;width val=&quot;42&quot;/&gt;&lt;height val=&quot;39&quot;/&gt;&lt;hasText val=&quot;1&quot;/&gt;&lt;/Image&gt;&lt;Image&gt;&lt;filename val=&quot;C:\Users\Matt\AppData\Local\Temp\PR\data\asimages\{A167B9C5-DB83-4F54-A2DD-FC7009C1650B}_34.png&quot;/&gt;&lt;left val=&quot;92&quot;/&gt;&lt;top val=&quot;99&quot;/&gt;&lt;width val=&quot;409&quot;/&gt;&lt;height val=&quot;39&quot;/&gt;&lt;hasText val=&quot;1&quot;/&gt;&lt;/Image&gt;&lt;/ThreeDShapeInfo&gt;"/>
</p:tagLst>
</file>

<file path=ppt/tags/tag369.xml><?xml version="1.0" encoding="utf-8"?>
<p:tagLst xmlns:a="http://schemas.openxmlformats.org/drawingml/2006/main" xmlns:r="http://schemas.openxmlformats.org/officeDocument/2006/relationships" xmlns:p="http://schemas.openxmlformats.org/presentationml/2006/main">
  <p:tag name="MMPROD_ABSOLUTEPOSITIONID" val="1002"/>
  <p:tag name="MMPROD_LASTVALUES" val="&lt;ChangeData&gt;&lt;Left&gt;&lt;![CDATA[50.5]]&gt;&lt;/Left&gt;&lt;Top&gt;&lt;![CDATA[140.8]]&gt;&lt;/Top&gt;&lt;/ChangeData&gt;"/>
  <p:tag name="MMPROD_ID" val="10075"/>
  <p:tag name="MMPROD_TYPE" val="10018"/>
  <p:tag name="MMPROD_DATA" val="&lt;property id=&quot;10074&quot; value=&quot;0&quot;/&gt;&lt;property id=&quot;10193&quot; value=&quot;B&quot;/&gt;&lt;property id=&quot;10199&quot; value=&quot;0&quot;/&gt;&lt;object type=&quot;10049&quot; unique_id=&quot;10076&quot;&gt;&lt;property id=&quot;10020&quot; value=&quot;9&quot;/&gt;&lt;property id=&quot;10102&quot; value=&quot;0&quot;/&gt;&lt;property id=&quot;10191&quot; value=&quot;-1&quot;/&gt;&lt;/object&gt;"/>
  <p:tag name="MMPROD_COLLECTIONCONTAINERID" val="10070"/>
  <p:tag name="MMPROD_PARENTID" val="10069"/>
  <p:tag name="MMPROD_ANSWERLETTER" val="B) "/>
  <p:tag name="HTML_AUTOSHAPE_INFO" val="&lt;ThreeDShapeInfo&gt;&lt;uuid val=&quot;1002&quot;/&gt;&lt;isInvalidForFieldText val=&quot;0&quot;/&gt;&lt;hasMultipleQuizShape val=&quot;1&quot;/&gt;&lt;Image&gt;&lt;filename val=&quot;C:\Users\Matt\AppData\Local\Temp\PR\data\asimages\{D5845FEA-2840-4FF2-95FA-F11D7564636F}_34.png&quot;/&gt;&lt;left val=&quot;68&quot;/&gt;&lt;top val=&quot;135&quot;/&gt;&lt;width val=&quot;43&quot;/&gt;&lt;height val=&quot;39&quot;/&gt;&lt;hasText val=&quot;1&quot;/&gt;&lt;/Image&gt;&lt;Image&gt;&lt;filename val=&quot;C:\Users\Matt\AppData\Local\Temp\PR\data\asimages\{9C10DC82-5667-4CD8-BB51-3A387B388709}_34.png&quot;/&gt;&lt;left val=&quot;93&quot;/&gt;&lt;top val=&quot;135&quot;/&gt;&lt;width val=&quot;408&quot;/&gt;&lt;height val=&quot;60&quot;/&gt;&lt;hasText val=&quot;1&quot;/&gt;&lt;/Image&gt;&lt;/ThreeDShapeInfo&gt;"/>
</p:tagLst>
</file>

<file path=ppt/tags/tag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70.xml><?xml version="1.0" encoding="utf-8"?>
<p:tagLst xmlns:a="http://schemas.openxmlformats.org/drawingml/2006/main" xmlns:r="http://schemas.openxmlformats.org/officeDocument/2006/relationships" xmlns:p="http://schemas.openxmlformats.org/presentationml/2006/main">
  <p:tag name="MMPROD_ABSOLUTEPOSITIONID" val="1003"/>
  <p:tag name="MMPROD_LASTVALUES" val="&lt;ChangeData&gt;&lt;Left&gt;&lt;![CDATA[50.5]]&gt;&lt;/Left&gt;&lt;Top&gt;&lt;![CDATA[197.6]]&gt;&lt;/Top&gt;&lt;/ChangeData&gt;"/>
  <p:tag name="MMPROD_ID" val="10077"/>
  <p:tag name="MMPROD_TYPE" val="10018"/>
  <p:tag name="MMPROD_DATA" val="&lt;property id=&quot;10074&quot; value=&quot;1&quot;/&gt;&lt;property id=&quot;10193&quot; value=&quot;C&quot;/&gt;&lt;property id=&quot;10199&quot; value=&quot;0&quot;/&gt;&lt;object type=&quot;10049&quot; unique_id=&quot;10078&quot;&gt;&lt;property id=&quot;10020&quot; value=&quot;9&quot;/&gt;&lt;property id=&quot;10102&quot; value=&quot;0&quot;/&gt;&lt;property id=&quot;10191&quot; value=&quot;-1&quot;/&gt;&lt;/object&gt;"/>
  <p:tag name="MMPROD_COLLECTIONCONTAINERID" val="10070"/>
  <p:tag name="MMPROD_PARENTID" val="10069"/>
  <p:tag name="MMPROD_ANSWERLETTER" val="C) "/>
  <p:tag name="HTML_AUTOSHAPE_INFO" val="&lt;ThreeDShapeInfo&gt;&lt;uuid val=&quot;1003&quot;/&gt;&lt;isInvalidForFieldText val=&quot;0&quot;/&gt;&lt;hasMultipleQuizShape val=&quot;1&quot;/&gt;&lt;Image&gt;&lt;filename val=&quot;C:\Users\Matt\AppData\Local\Temp\PR\data\asimages\{B439625F-E36B-419F-A3BD-669FBA936E03}_34.png&quot;/&gt;&lt;left val=&quot;68&quot;/&gt;&lt;top val=&quot;191&quot;/&gt;&lt;width val=&quot;43&quot;/&gt;&lt;height val=&quot;39&quot;/&gt;&lt;hasText val=&quot;1&quot;/&gt;&lt;/Image&gt;&lt;Image&gt;&lt;filename val=&quot;C:\Users\Matt\AppData\Local\Temp\PR\data\asimages\{33116B21-61C6-4104-AA72-9F9294C817DB}_34.png&quot;/&gt;&lt;left val=&quot;93&quot;/&gt;&lt;top val=&quot;191&quot;/&gt;&lt;width val=&quot;408&quot;/&gt;&lt;height val=&quot;39&quot;/&gt;&lt;hasText val=&quot;1&quot;/&gt;&lt;/Image&gt;&lt;/ThreeDShapeInfo&gt;"/>
</p:tagLst>
</file>

<file path=ppt/tags/tag371.xml><?xml version="1.0" encoding="utf-8"?>
<p:tagLst xmlns:a="http://schemas.openxmlformats.org/drawingml/2006/main" xmlns:r="http://schemas.openxmlformats.org/officeDocument/2006/relationships" xmlns:p="http://schemas.openxmlformats.org/presentationml/2006/main">
  <p:tag name="MMPROD_ABSOLUTEPOSITIONID" val="1004"/>
  <p:tag name="MMPROD_LASTVALUES" val="&lt;ChangeData&gt;&lt;Left&gt;&lt;![CDATA[50.5]]&gt;&lt;/Left&gt;&lt;Top&gt;&lt;![CDATA[232.8]]&gt;&lt;/Top&gt;&lt;/ChangeData&gt;"/>
  <p:tag name="MMPROD_ID" val="10079"/>
  <p:tag name="MMPROD_TYPE" val="10018"/>
  <p:tag name="MMPROD_DATA" val="&lt;property id=&quot;10074&quot; value=&quot;0&quot;/&gt;&lt;property id=&quot;10193&quot; value=&quot;D&quot;/&gt;&lt;property id=&quot;10199&quot; value=&quot;0&quot;/&gt;&lt;object type=&quot;10049&quot; unique_id=&quot;10080&quot;&gt;&lt;property id=&quot;10020&quot; value=&quot;9&quot;/&gt;&lt;property id=&quot;10102&quot; value=&quot;0&quot;/&gt;&lt;property id=&quot;10191&quot; value=&quot;-1&quot;/&gt;&lt;/object&gt;"/>
  <p:tag name="MMPROD_COLLECTIONCONTAINERID" val="10070"/>
  <p:tag name="MMPROD_PARENTID" val="10069"/>
  <p:tag name="MMPROD_ANSWERLETTER" val="D) "/>
  <p:tag name="HTML_AUTOSHAPE_INFO" val="&lt;ThreeDShapeInfo&gt;&lt;uuid val=&quot;1004&quot;/&gt;&lt;isInvalidForFieldText val=&quot;0&quot;/&gt;&lt;hasMultipleQuizShape val=&quot;1&quot;/&gt;&lt;Image&gt;&lt;filename val=&quot;C:\Users\Matt\AppData\Local\Temp\PR\data\asimages\{6BCF398F-BE6D-489D-87F1-57477D17D34E}_34.png&quot;/&gt;&lt;left val=&quot;68&quot;/&gt;&lt;top val=&quot;226&quot;/&gt;&lt;width val=&quot;44&quot;/&gt;&lt;height val=&quot;39&quot;/&gt;&lt;hasText val=&quot;1&quot;/&gt;&lt;/Image&gt;&lt;Image&gt;&lt;filename val=&quot;C:\Users\Matt\AppData\Local\Temp\PR\data\asimages\{FD88ED8E-A541-4DFB-A5B4-268B9235C0E0}_34.png&quot;/&gt;&lt;left val=&quot;94&quot;/&gt;&lt;top val=&quot;226&quot;/&gt;&lt;width val=&quot;406&quot;/&gt;&lt;height val=&quot;39&quot;/&gt;&lt;hasText val=&quot;1&quot;/&gt;&lt;/Image&gt;&lt;/ThreeDShapeInfo&gt;"/>
</p:tagLst>
</file>

<file path=ppt/tags/tag372.xml><?xml version="1.0" encoding="utf-8"?>
<p:tagLst xmlns:a="http://schemas.openxmlformats.org/drawingml/2006/main" xmlns:r="http://schemas.openxmlformats.org/officeDocument/2006/relationships" xmlns:p="http://schemas.openxmlformats.org/presentationml/2006/main">
  <p:tag name="MMPROD_LASTVALUES" val="&lt;ChangeData&gt;&lt;Text&gt;&lt;![CDATA[D) ]]&gt;&lt;/Text&gt;&lt;FontSize&gt;&lt;![CDATA[18]]&gt;&lt;/FontSize&gt;&lt;Left&gt;&lt;![CDATA[80]]&gt;&lt;/Left&gt;&lt;Top&gt;&lt;![CDATA[232.8]]&gt;&lt;/Top&gt;&lt;/ChangeData&gt;"/>
  <p:tag name="MMPROD_ABSOLUTEPOSITIONID" val="1044"/>
  <p:tag name="PRESENTER_SHAPETEXTINFO" val="&lt;ShapeTextInfo&gt;&lt;TableIndex row=&quot;-1&quot; col=&quot;-1&quot;&gt;&lt;linesCount val=&quot;1&quot;/&gt;&lt;lineCharCount val=&quot;3&quot;/&gt;&lt;/TableIndex&gt;&lt;/ShapeTextInfo&gt;"/>
</p:tagLst>
</file>

<file path=ppt/tags/tag373.xml><?xml version="1.0" encoding="utf-8"?>
<p:tagLst xmlns:a="http://schemas.openxmlformats.org/drawingml/2006/main" xmlns:r="http://schemas.openxmlformats.org/officeDocument/2006/relationships" xmlns:p="http://schemas.openxmlformats.org/presentationml/2006/main">
  <p:tag name="MMPROD_LASTVALUES" val="&lt;ChangeData&gt;&lt;Text&gt;&lt;![CDATA[Can cause a severe burn]]&gt;&lt;/Text&gt;&lt;FontSize&gt;&lt;![CDATA[18]]&gt;&lt;/FontSize&gt;&lt;Left&gt;&lt;![CDATA[106]]&gt;&lt;/Left&gt;&lt;Top&gt;&lt;![CDATA[232.8]]&gt;&lt;/Top&gt;&lt;/ChangeData&gt;"/>
  <p:tag name="MMPROD_ABSOLUTEPOSITIONID" val="1024"/>
  <p:tag name="PRESENTER_SHAPETEXTINFO" val="&lt;ShapeTextInfo&gt;&lt;TableIndex row=&quot;-1&quot; col=&quot;-1&quot;&gt;&lt;linesCount val=&quot;1&quot;/&gt;&lt;lineCharCount val=&quot;23&quot;/&gt;&lt;/TableIndex&gt;&lt;/ShapeTextInfo&gt;"/>
</p:tagLst>
</file>

<file path=ppt/tags/tag374.xml><?xml version="1.0" encoding="utf-8"?>
<p:tagLst xmlns:a="http://schemas.openxmlformats.org/drawingml/2006/main" xmlns:r="http://schemas.openxmlformats.org/officeDocument/2006/relationships" xmlns:p="http://schemas.openxmlformats.org/presentationml/2006/main">
  <p:tag name="MMPROD_ABSOLUTEPOSITIONID" val="1014"/>
  <p:tag name="MMPROD_CONTROLTYPE" val="1"/>
  <p:tag name="MMPROD_SCALEOPERATION" val="1"/>
</p:tagLst>
</file>

<file path=ppt/tags/tag375.xml><?xml version="1.0" encoding="utf-8"?>
<p:tagLst xmlns:a="http://schemas.openxmlformats.org/drawingml/2006/main" xmlns:r="http://schemas.openxmlformats.org/officeDocument/2006/relationships" xmlns:p="http://schemas.openxmlformats.org/presentationml/2006/main">
  <p:tag name="MMPROD_LASTVALUES" val="&lt;ChangeData&gt;&lt;Text&gt;&lt;![CDATA[C) ]]&gt;&lt;/Text&gt;&lt;FontSize&gt;&lt;![CDATA[18]]&gt;&lt;/FontSize&gt;&lt;Left&gt;&lt;![CDATA[80]]&gt;&lt;/Left&gt;&lt;Top&gt;&lt;![CDATA[197.6]]&gt;&lt;/Top&gt;&lt;/ChangeData&gt;"/>
  <p:tag name="MMPROD_ABSOLUTEPOSITIONID" val="1043"/>
  <p:tag name="PRESENTER_SHAPETEXTINFO" val="&lt;ShapeTextInfo&gt;&lt;TableIndex row=&quot;-1&quot; col=&quot;-1&quot;&gt;&lt;linesCount val=&quot;1&quot;/&gt;&lt;lineCharCount val=&quot;3&quot;/&gt;&lt;/TableIndex&gt;&lt;/ShapeTextInfo&gt;"/>
</p:tagLst>
</file>

<file path=ppt/tags/tag376.xml><?xml version="1.0" encoding="utf-8"?>
<p:tagLst xmlns:a="http://schemas.openxmlformats.org/drawingml/2006/main" xmlns:r="http://schemas.openxmlformats.org/officeDocument/2006/relationships" xmlns:p="http://schemas.openxmlformats.org/presentationml/2006/main">
  <p:tag name="MMPROD_LASTVALUES" val="&lt;ChangeData&gt;&lt;Text&gt;&lt;![CDATA[Provide oxygen that can increase the risk of fire]]&gt;&lt;/Text&gt;&lt;FontSize&gt;&lt;![CDATA[18]]&gt;&lt;/FontSize&gt;&lt;Left&gt;&lt;![CDATA[105]]&gt;&lt;/Left&gt;&lt;Top&gt;&lt;![CDATA[197.6]]&gt;&lt;/Top&gt;&lt;/ChangeData&gt;"/>
  <p:tag name="MMPROD_ABSOLUTEPOSITIONID" val="1023"/>
  <p:tag name="PRESENTER_SHAPETEXTINFO" val="&lt;ShapeTextInfo&gt;&lt;TableIndex row=&quot;-1&quot; col=&quot;-1&quot;&gt;&lt;linesCount val=&quot;1&quot;/&gt;&lt;lineCharCount val=&quot;49&quot;/&gt;&lt;/TableIndex&gt;&lt;/ShapeTextInfo&gt;"/>
</p:tagLst>
</file>

<file path=ppt/tags/tag377.xml><?xml version="1.0" encoding="utf-8"?>
<p:tagLst xmlns:a="http://schemas.openxmlformats.org/drawingml/2006/main" xmlns:r="http://schemas.openxmlformats.org/officeDocument/2006/relationships" xmlns:p="http://schemas.openxmlformats.org/presentationml/2006/main">
  <p:tag name="MMPROD_ABSOLUTEPOSITIONID" val="1013"/>
  <p:tag name="MMPROD_CONTROLTYPE" val="1"/>
  <p:tag name="MMPROD_SCALEOPERATION" val="1"/>
</p:tagLst>
</file>

<file path=ppt/tags/tag378.xml><?xml version="1.0" encoding="utf-8"?>
<p:tagLst xmlns:a="http://schemas.openxmlformats.org/drawingml/2006/main" xmlns:r="http://schemas.openxmlformats.org/officeDocument/2006/relationships" xmlns:p="http://schemas.openxmlformats.org/presentationml/2006/main">
  <p:tag name="MMPROD_LASTVALUES" val="&lt;ChangeData&gt;&lt;Text&gt;&lt;![CDATA[B) ]]&gt;&lt;/Text&gt;&lt;FontSize&gt;&lt;![CDATA[18]]&gt;&lt;/FontSize&gt;&lt;Left&gt;&lt;![CDATA[80]]&gt;&lt;/Left&gt;&lt;Top&gt;&lt;![CDATA[140.8]]&gt;&lt;/Top&gt;&lt;/ChangeData&gt;"/>
  <p:tag name="MMPROD_ABSOLUTEPOSITIONID" val="1042"/>
  <p:tag name="PRESENTER_SHAPETEXTINFO" val="&lt;ShapeTextInfo&gt;&lt;TableIndex row=&quot;-1&quot; col=&quot;-1&quot;&gt;&lt;linesCount val=&quot;1&quot;/&gt;&lt;lineCharCount val=&quot;3&quot;/&gt;&lt;/TableIndex&gt;&lt;/ShapeTextInfo&gt;"/>
</p:tagLst>
</file>

<file path=ppt/tags/tag379.xml><?xml version="1.0" encoding="utf-8"?>
<p:tagLst xmlns:a="http://schemas.openxmlformats.org/drawingml/2006/main" xmlns:r="http://schemas.openxmlformats.org/officeDocument/2006/relationships" xmlns:p="http://schemas.openxmlformats.org/presentationml/2006/main">
  <p:tag name="MMPROD_LASTVALUES" val="&lt;ChangeData&gt;&lt;Text&gt;&lt;![CDATA[Capable of catching fire or exploding in the presence of ignition sources]]&gt;&lt;/Text&gt;&lt;FontSize&gt;&lt;![CDATA[18]]&gt;&lt;/FontSize&gt;&lt;Left&gt;&lt;![CDATA[105]]&gt;&lt;/Left&gt;&lt;Top&gt;&lt;![CDATA[140.8]]&gt;&lt;/Top&gt;&lt;/ChangeData&gt;"/>
  <p:tag name="MMPROD_ABSOLUTEPOSITIONID" val="1022"/>
  <p:tag name="PRESENTER_SHAPETEXTINFO" val="&lt;ShapeTextInfo&gt;&lt;TableIndex row=&quot;-1&quot; col=&quot;-1&quot;&gt;&lt;linesCount val=&quot;2&quot;/&gt;&lt;lineCharCount val=&quot;45&quot;/&gt;&lt;lineCharCount val=&quot;28&quot;/&gt;&lt;/TableIndex&gt;&lt;/ShapeTextInfo&gt;"/>
</p:tagLst>
</file>

<file path=ppt/tags/tag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380.xml><?xml version="1.0" encoding="utf-8"?>
<p:tagLst xmlns:a="http://schemas.openxmlformats.org/drawingml/2006/main" xmlns:r="http://schemas.openxmlformats.org/officeDocument/2006/relationships" xmlns:p="http://schemas.openxmlformats.org/presentationml/2006/main">
  <p:tag name="MMPROD_ABSOLUTEPOSITIONID" val="1012"/>
  <p:tag name="MMPROD_CONTROLTYPE" val="1"/>
  <p:tag name="MMPROD_SCALEOPERATION" val="1"/>
</p:tagLst>
</file>

<file path=ppt/tags/tag381.xml><?xml version="1.0" encoding="utf-8"?>
<p:tagLst xmlns:a="http://schemas.openxmlformats.org/drawingml/2006/main" xmlns:r="http://schemas.openxmlformats.org/officeDocument/2006/relationships" xmlns:p="http://schemas.openxmlformats.org/presentationml/2006/main">
  <p:tag name="MMPROD_LASTVALUES" val="&lt;ChangeData&gt;&lt;Text&gt;&lt;![CDATA[A) ]]&gt;&lt;/Text&gt;&lt;FontSize&gt;&lt;![CDATA[18]]&gt;&lt;/FontSize&gt;&lt;Left&gt;&lt;![CDATA[80]]&gt;&lt;/Left&gt;&lt;Top&gt;&lt;![CDATA[105.6]]&gt;&lt;/Top&gt;&lt;/ChangeData&gt;"/>
  <p:tag name="MMPROD_ABSOLUTEPOSITIONID" val="1041"/>
  <p:tag name="PRESENTER_SHAPETEXTINFO" val="&lt;ShapeTextInfo&gt;&lt;TableIndex row=&quot;-1&quot; col=&quot;-1&quot;&gt;&lt;linesCount val=&quot;1&quot;/&gt;&lt;lineCharCount val=&quot;3&quot;/&gt;&lt;/TableIndex&gt;&lt;/ShapeTextInfo&gt;"/>
</p:tagLst>
</file>

<file path=ppt/tags/tag382.xml><?xml version="1.0" encoding="utf-8"?>
<p:tagLst xmlns:a="http://schemas.openxmlformats.org/drawingml/2006/main" xmlns:r="http://schemas.openxmlformats.org/officeDocument/2006/relationships" xmlns:p="http://schemas.openxmlformats.org/presentationml/2006/main">
  <p:tag name="MMPROD_LASTVALUES" val="&lt;ChangeData&gt;&lt;Text&gt;&lt;![CDATA[Contain harmful microorganisms]]&gt;&lt;/Text&gt;&lt;FontSize&gt;&lt;![CDATA[18]]&gt;&lt;/FontSize&gt;&lt;Left&gt;&lt;![CDATA[104]]&gt;&lt;/Left&gt;&lt;Top&gt;&lt;![CDATA[105.6]]&gt;&lt;/Top&gt;&lt;/ChangeData&gt;"/>
  <p:tag name="MMPROD_ABSOLUTEPOSITIONID" val="1021"/>
  <p:tag name="PRESENTER_SHAPETEXTINFO" val="&lt;ShapeTextInfo&gt;&lt;TableIndex row=&quot;-1&quot; col=&quot;-1&quot;&gt;&lt;linesCount val=&quot;1&quot;/&gt;&lt;lineCharCount val=&quot;30&quot;/&gt;&lt;/TableIndex&gt;&lt;/ShapeTextInfo&gt;"/>
</p:tagLst>
</file>

<file path=ppt/tags/tag383.xml><?xml version="1.0" encoding="utf-8"?>
<p:tagLst xmlns:a="http://schemas.openxmlformats.org/drawingml/2006/main" xmlns:r="http://schemas.openxmlformats.org/officeDocument/2006/relationships" xmlns:p="http://schemas.openxmlformats.org/presentationml/2006/main">
  <p:tag name="MMPROD_ABSOLUTEPOSITIONID" val="1011"/>
  <p:tag name="MMPROD_CONTROLTYPE" val="1"/>
  <p:tag name="MMPROD_SCALEOPERATION" val="1"/>
</p:tagLst>
</file>

<file path=ppt/tags/tag38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85.xml><?xml version="1.0" encoding="utf-8"?>
<p:tagLst xmlns:a="http://schemas.openxmlformats.org/drawingml/2006/main" xmlns:r="http://schemas.openxmlformats.org/officeDocument/2006/relationships" xmlns:p="http://schemas.openxmlformats.org/presentationml/2006/main">
  <p:tag name="MMPROD_ABSOLUTEPOSITIONID" val="107"/>
  <p:tag name="MMPROD_LASTVALUES" val="&lt;ChangeData&gt;&lt;Text&gt;&lt;![CDATA[Clear]]&gt;&lt;/Text&gt;&lt;FontSize&gt;&lt;![CDATA[14]]&gt;&lt;/FontSize&gt;&lt;Left&gt;&lt;![CDATA[595.8]]&gt;&lt;/Left&gt;&lt;Top&gt;&lt;![CDATA[453.4399]]&gt;&lt;/Top&gt;&lt;/ChangeData&gt;"/>
  <p:tag name="PRESENTER_SHAPETEXTINFO" val="&lt;ShapeTextInfo&gt;&lt;TableIndex row=&quot;-1&quot; col=&quot;-1&quot;&gt;&lt;linesCount val=&quot;1&quot;/&gt;&lt;lineCharCount val=&quot;5&quot;/&gt;&lt;/TableIndex&gt;&lt;/ShapeTextInfo&gt;"/>
</p:tagLst>
</file>

<file path=ppt/tags/tag38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87.xml><?xml version="1.0" encoding="utf-8"?>
<p:tagLst xmlns:a="http://schemas.openxmlformats.org/drawingml/2006/main" xmlns:r="http://schemas.openxmlformats.org/officeDocument/2006/relationships" xmlns:p="http://schemas.openxmlformats.org/presentationml/2006/main">
  <p:tag name="MMPROD_ABSOLUTEPOSITIONID" val="105"/>
  <p:tag name="MMPROD_LASTVALUES" val="&lt;ChangeData&gt;&lt;Text&gt;&lt;![CDATA[Submit]]&gt;&lt;/Text&gt;&lt;FontSize&gt;&lt;![CDATA[14]]&gt;&lt;/FontSize&gt;&lt;Left&gt;&lt;![CDATA[498.6]]&gt;&lt;/Left&gt;&lt;Top&gt;&lt;![CDATA[453.4399]]&gt;&lt;/Top&gt;&lt;/ChangeData&gt;"/>
  <p:tag name="PRESENTER_SHAPETEXTINFO" val="&lt;ShapeTextInfo&gt;&lt;TableIndex row=&quot;-1&quot; col=&quot;-1&quot;&gt;&lt;linesCount val=&quot;1&quot;/&gt;&lt;lineCharCount val=&quot;6&quot;/&gt;&lt;/TableIndex&gt;&lt;/ShapeTextInfo&gt;"/>
</p:tagLst>
</file>

<file path=ppt/tags/tag388.xml><?xml version="1.0" encoding="utf-8"?>
<p:tagLst xmlns:a="http://schemas.openxmlformats.org/drawingml/2006/main" xmlns:r="http://schemas.openxmlformats.org/officeDocument/2006/relationships" xmlns:p="http://schemas.openxmlformats.org/presentationml/2006/main">
  <p:tag name="MMPROD_LASTVALUES" val="&lt;ChangeData&gt;&lt;SlideID&gt;&lt;![CDATA[306]]&gt;&lt;/SlideID&gt;&lt;/ChangeData&gt;"/>
  <p:tag name="MMPROD_PASSDATA" val="&lt;object type=&quot;10050&quot; unique_id=&quot;10085&quot;&gt;&lt;property id=&quot;10020&quot; value=&quot;2&quot;/&gt;&lt;property id=&quot;10102&quot; value=&quot;1&quot;/&gt;&lt;property id=&quot;10191&quot; value=&quot;-1&quot;/&gt;&lt;/object&gt;"/>
  <p:tag name="MMPROD_FAILDATA" val="&lt;object type=&quot;10051&quot; unique_id=&quot;10086&quot;&gt;&lt;property id=&quot;10020&quot; value=&quot;2&quot;/&gt;&lt;property id=&quot;10102&quot; value=&quot;1&quot;/&gt;&lt;property id=&quot;10191&quot; value=&quot;-1&quot;/&gt;&lt;/object&gt;"/>
  <p:tag name="MMPROD_ID" val="10083"/>
  <p:tag name="MMPROD_TYPE" val="10008"/>
  <p:tag name="MMPROD_DATA" val="&lt;property id=&quot;10026&quot; value=&quot;1&quot;/&gt;&lt;property id=&quot;10027&quot; value=&quot;Interaction10083&quot;/&gt;&lt;property id=&quot;10028&quot; value=&quot;0&quot;/&gt;&lt;property id=&quot;10063&quot; value=&quot;2&quot;/&gt;&lt;property id=&quot;10070&quot; value=&quot;Multiple choice&quot;/&gt;&lt;property id=&quot;10098&quot; value=&quot;Multiple choice&quot;/&gt;&lt;property id=&quot;10100&quot; value=&quot;0&quot;/&gt;&lt;property id=&quot;10108&quot; value=&quot;1&quot;/&gt;&lt;property id=&quot;10109&quot; value=&quot;1&quot;/&gt;&lt;property id=&quot;10110&quot; value=&quot;1&quot;/&gt;&lt;property id=&quot;10111&quot; value=&quot;-1&quot;/&gt;&lt;property id=&quot;10112&quot; value=&quot;1&quot;/&gt;&lt;property id=&quot;10115&quot; value=&quot;1&quot;/&gt;&lt;property id=&quot;10120&quot; value=&quot;1&quot;/&gt;&lt;property id=&quot;10131&quot; value=&quot;1&quot;/&gt;&lt;property id=&quot;10132&quot; value=&quot;1&quot;/&gt;&lt;property id=&quot;10159&quot; value=&quot;0&quot;/&gt;&lt;property id=&quot;10178&quot; value=&quot;1&quot;/&gt;&lt;property id=&quot;10182&quot; value=&quot;1&quot;/&gt;&lt;property id=&quot;10206&quot; value=&quot;1&quot;/&gt;&lt;property id=&quot;10207&quot; value=&quot;0&quot;/&gt;"/>
  <p:tag name="MMPROD_COLLECTIONCONTAINERID" val="20000"/>
  <p:tag name="MMPROD_PARENTID" val="10010"/>
  <p:tag name="MMPROD_PARENTQUESTIONGROUPID" val="-1"/>
  <p:tag name="QUIZCLIPSSOURCE" val="973682927,Z:\WHMIS\WHMIS PD Training 2014 Aug_pptx\Media.ppcx"/>
  <p:tag name="MMPROD_ANSWERCOUNT" val="4"/>
</p:tagLst>
</file>

<file path=ppt/tags/tag389.xml><?xml version="1.0" encoding="utf-8"?>
<p:tagLst xmlns:a="http://schemas.openxmlformats.org/drawingml/2006/main" xmlns:r="http://schemas.openxmlformats.org/officeDocument/2006/relationships" xmlns:p="http://schemas.openxmlformats.org/presentationml/2006/main">
  <p:tag name="MMPROD_ID" val="10083"/>
  <p:tag name="MMPROD_ABSOLUTEPOSITIONID" val="100"/>
  <p:tag name="MMPROD_LASTVALUES" val="&lt;ChangeData&gt;&lt;Text&gt;&lt;![CDATA[What is the meaning of this symbol?]]&gt;&lt;/Text&gt;&lt;FontSize&gt;&lt;![CDATA[40]]&gt;&lt;/FontSize&gt;&lt;Left&gt;&lt;![CDATA[0]]&gt;&lt;/Left&gt;&lt;Top&gt;&lt;![CDATA[0]]&gt;&lt;/Top&gt;&lt;/ChangeData&gt;"/>
  <p:tag name="PRESENTER_SHAPETEXTINFO" val="&lt;ShapeTextInfo&gt;&lt;TableIndex row=&quot;-1&quot; col=&quot;-1&quot;&gt;&lt;linesCount val=&quot;1&quot;/&gt;&lt;lineCharCount val=&quot;35&quot;/&gt;&lt;/TableIndex&gt;&lt;/ShapeTextInfo&gt;"/>
  <p:tag name="HTML_SHAPEINFO" val="&lt;ThreeDShapeInfo&gt;&lt;uuid val=&quot;100&quot;/&gt;&lt;isInvalidForFieldText val=&quot;0&quot;/&gt;&lt;Image&gt;&lt;filename val=&quot;C:\Users\Matt\AppData\Local\Temp\PR\data\asimages\{5B686976-7ECB-4A95-B76A-098E73E2B0E7}_35.png&quot;/&gt;&lt;left val=&quot;11&quot;/&gt;&lt;top val=&quot;21&quot;/&gt;&lt;width val=&quot;674&quot;/&gt;&lt;height val=&quot;99&quot;/&gt;&lt;hasText val=&quot;1&quot;/&gt;&lt;/Image&gt;&lt;/ThreeDShapeInfo&gt;"/>
</p:tagLst>
</file>

<file path=ppt/tags/tag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390.xml><?xml version="1.0" encoding="utf-8"?>
<p:tagLst xmlns:a="http://schemas.openxmlformats.org/drawingml/2006/main" xmlns:r="http://schemas.openxmlformats.org/officeDocument/2006/relationships" xmlns:p="http://schemas.openxmlformats.org/presentationml/2006/main">
  <p:tag name="MMPROD_ABSOLUTEPOSITIONID" val="7000"/>
  <p:tag name="MMPROD_LASTVALUES" val="&lt;ChangeData&gt;&lt;Text&gt;&lt;![CDATA[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28&quot;/&gt;&lt;lineCharCount val=&quot;8&quot;/&gt;&lt;/TableIndex&gt;&lt;/ShapeTextInfo&gt;"/>
  <p:tag name="PRESENTER_SHAPEINFO" val="&lt;ThreeDShapeInfo&gt;&lt;uuid val=&quot;{54954435-8E11-4C9C-80ED-59246FE77D4A}&quot;/&gt;&lt;isInvalidForFieldText val=&quot;0&quot;/&gt;&lt;Image&gt;&lt;filename val=&quot;C:\Users\Matt\AppData\Local\Temp\PR\data\asimages\{54954435-8E11-4C9C-80ED-59246FE77D4A}_35.png&quot;/&gt;&lt;left val=&quot;66&quot;/&gt;&lt;top val=&quot;349&quot;/&gt;&lt;width val=&quot;271&quot;/&gt;&lt;height val=&quot;72&quot;/&gt;&lt;hasText val=&quot;1&quot;/&gt;&lt;/Image&gt;&lt;/ThreeDShapeInfo&gt;"/>
</p:tagLst>
</file>

<file path=ppt/tags/tag391.xml><?xml version="1.0" encoding="utf-8"?>
<p:tagLst xmlns:a="http://schemas.openxmlformats.org/drawingml/2006/main" xmlns:r="http://schemas.openxmlformats.org/officeDocument/2006/relationships" xmlns:p="http://schemas.openxmlformats.org/presentationml/2006/main">
  <p:tag name="MMPROD_ABSOLUTEPOSITIONID" val="7002"/>
  <p:tag name="MMPROD_LASTVALUES" val="&lt;ChangeData&gt;&lt;Text&gt;&lt;![CDATA[In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30&quot;/&gt;&lt;lineCharCount val=&quot;8&quot;/&gt;&lt;/TableIndex&gt;&lt;/ShapeTextInfo&gt;"/>
  <p:tag name="PRESENTER_SHAPEINFO" val="&lt;ThreeDShapeInfo&gt;&lt;uuid val=&quot;{1BC013C6-2A13-45C1-9A96-1F97AE7E0BCC}&quot;/&gt;&lt;isInvalidForFieldText val=&quot;0&quot;/&gt;&lt;Image&gt;&lt;filename val=&quot;C:\Users\Matt\AppData\Local\Temp\PR\data\asimages\{1BC013C6-2A13-45C1-9A96-1F97AE7E0BCC}_35.png&quot;/&gt;&lt;left val=&quot;390&quot;/&gt;&lt;top val=&quot;349&quot;/&gt;&lt;width val=&quot;271&quot;/&gt;&lt;height val=&quot;72&quot;/&gt;&lt;hasText val=&quot;1&quot;/&gt;&lt;/Image&gt;&lt;/ThreeDShapeInfo&gt;"/>
</p:tagLst>
</file>

<file path=ppt/tags/tag392.xml><?xml version="1.0" encoding="utf-8"?>
<p:tagLst xmlns:a="http://schemas.openxmlformats.org/drawingml/2006/main" xmlns:r="http://schemas.openxmlformats.org/officeDocument/2006/relationships" xmlns:p="http://schemas.openxmlformats.org/presentationml/2006/main">
  <p:tag name="MMPROD_ABSOLUTEPOSITIONID" val="7009"/>
  <p:tag name="MMPROD_LASTVALUES" val="&lt;ChangeData&gt;&lt;Text&gt;&lt;![CDATA[You answered this correctly!]]&gt;&lt;/Text&gt;&lt;FontSize&gt;&lt;![CDATA[18]]&gt;&lt;/FontSize&gt;&lt;Left&gt;&lt;![CDATA[0]]&gt;&lt;/Left&gt;&lt;Top&gt;&lt;![CDATA[0]]&gt;&lt;/Top&gt;&lt;/ChangeData&gt;"/>
  <p:tag name="PRESENTER_SHAPETEXTINFO" val="&lt;ShapeTextInfo&gt;&lt;TableIndex row=&quot;-1&quot; col=&quot;-1&quot;&gt;&lt;linesCount val=&quot;1&quot;/&gt;&lt;lineCharCount val=&quot;28&quot;/&gt;&lt;/TableIndex&gt;&lt;/ShapeTextInfo&gt;"/>
  <p:tag name="PRESENTER_SHAPEINFO" val="&lt;ThreeDShapeInfo&gt;&lt;uuid val=&quot;{B67FA593-AD65-46FA-83E8-FAA37955A36B}&quot;/&gt;&lt;isInvalidForFieldText val=&quot;0&quot;/&gt;&lt;Image&gt;&lt;filename val=&quot;C:\Users\Matt\AppData\Local\Temp\PR\data\asimages\{B67FA593-AD65-46FA-83E8-FAA37955A36B}_35.png&quot;/&gt;&lt;left val=&quot;196&quot;/&gt;&lt;top val=&quot;417&quot;/&gt;&lt;width val=&quot;271&quot;/&gt;&lt;height val=&quot;69&quot;/&gt;&lt;hasText val=&quot;1&quot;/&gt;&lt;/Image&gt;&lt;/ThreeDShapeInfo&gt;"/>
</p:tagLst>
</file>

<file path=ppt/tags/tag393.xml><?xml version="1.0" encoding="utf-8"?>
<p:tagLst xmlns:a="http://schemas.openxmlformats.org/drawingml/2006/main" xmlns:r="http://schemas.openxmlformats.org/officeDocument/2006/relationships" xmlns:p="http://schemas.openxmlformats.org/presentationml/2006/main">
  <p:tag name="MMPROD_ABSOLUTEPOSITIONID" val="7006"/>
  <p:tag name="MMPROD_LASTVALUES" val="&lt;ChangeData&gt;&lt;Text&gt;&lt;![CDATA[Your answer:]]&gt;&lt;/Text&gt;&lt;FontSize&gt;&lt;![CDATA[18]]&gt;&lt;/FontSize&gt;&lt;Left&gt;&lt;![CDATA[0]]&gt;&lt;/Left&gt;&lt;Top&gt;&lt;![CDATA[0]]&gt;&lt;/Top&gt;&lt;/ChangeData&gt;"/>
  <p:tag name="PRESENTER_SHAPETEXTINFO" val="&lt;ShapeTextInfo&gt;&lt;TableIndex row=&quot;-1&quot; col=&quot;-1&quot;&gt;&lt;linesCount val=&quot;1&quot;/&gt;&lt;lineCharCount val=&quot;12&quot;/&gt;&lt;/TableIndex&gt;&lt;/ShapeTextInfo&gt;"/>
  <p:tag name="PRESENTER_SHAPEINFO" val="&lt;ThreeDShapeInfo&gt;&lt;uuid val=&quot;{7C3C8F81-A644-4FE2-9079-96A21AB34E05}&quot;/&gt;&lt;isInvalidForFieldText val=&quot;0&quot;/&gt;&lt;Image&gt;&lt;filename val=&quot;C:\Users\Matt\AppData\Local\Temp\PR\data\asimages\{7C3C8F81-A644-4FE2-9079-96A21AB34E05}_35.png&quot;/&gt;&lt;left val=&quot;185&quot;/&gt;&lt;top val=&quot;382&quot;/&gt;&lt;width val=&quot;541&quot;/&gt;&lt;height val=&quot;75&quot;/&gt;&lt;hasText val=&quot;1&quot;/&gt;&lt;/Image&gt;&lt;/ThreeDShapeInfo&gt;"/>
</p:tagLst>
</file>

<file path=ppt/tags/tag394.xml><?xml version="1.0" encoding="utf-8"?>
<p:tagLst xmlns:a="http://schemas.openxmlformats.org/drawingml/2006/main" xmlns:r="http://schemas.openxmlformats.org/officeDocument/2006/relationships" xmlns:p="http://schemas.openxmlformats.org/presentationml/2006/main">
  <p:tag name="MMPROD_ABSOLUTEPOSITIONID" val="7010"/>
  <p:tag name="MMPROD_LASTVALUES" val="&lt;ChangeData&gt;&lt;Text&gt;&lt;![CDATA[The correct answer is:]]&gt;&lt;/Text&gt;&lt;FontSize&gt;&lt;![CDATA[18]]&gt;&lt;/FontSize&gt;&lt;Left&gt;&lt;![CDATA[0]]&gt;&lt;/Left&gt;&lt;Top&gt;&lt;![CDATA[0]]&gt;&lt;/Top&gt;&lt;/ChangeData&gt;"/>
  <p:tag name="PRESENTER_SHAPETEXTINFO" val="&lt;ShapeTextInfo&gt;&lt;TableIndex row=&quot;-1&quot; col=&quot;-1&quot;&gt;&lt;linesCount val=&quot;1&quot;/&gt;&lt;lineCharCount val=&quot;22&quot;/&gt;&lt;/TableIndex&gt;&lt;/ShapeTextInfo&gt;"/>
  <p:tag name="PRESENTER_SHAPEINFO" val="&lt;ThreeDShapeInfo&gt;&lt;uuid val=&quot;{230B3729-A226-4A72-A0C7-3BB95ED13921}&quot;/&gt;&lt;isInvalidForFieldText val=&quot;0&quot;/&gt;&lt;Image&gt;&lt;filename val=&quot;C:\Users\Matt\AppData\Local\Temp\PR\data\asimages\{230B3729-A226-4A72-A0C7-3BB95ED13921}_35.png&quot;/&gt;&lt;left val=&quot;185&quot;/&gt;&lt;top val=&quot;440&quot;/&gt;&lt;width val=&quot;541&quot;/&gt;&lt;height val=&quot;75&quot;/&gt;&lt;hasText val=&quot;1&quot;/&gt;&lt;/Image&gt;&lt;/ThreeDShapeInfo&gt;"/>
</p:tagLst>
</file>

<file path=ppt/tags/tag395.xml><?xml version="1.0" encoding="utf-8"?>
<p:tagLst xmlns:a="http://schemas.openxmlformats.org/drawingml/2006/main" xmlns:r="http://schemas.openxmlformats.org/officeDocument/2006/relationships" xmlns:p="http://schemas.openxmlformats.org/presentationml/2006/main">
  <p:tag name="MMPROD_ABSOLUTEPOSITIONID" val="7011"/>
  <p:tag name="MMPROD_LASTVALUES" val="&lt;ChangeData&gt;&lt;Text&gt;&lt;![CDATA[You did not answer this question completely]]&gt;&lt;/Text&gt;&lt;FontSize&gt;&lt;![CDATA[18]]&gt;&lt;/FontSize&gt;&lt;Left&gt;&lt;![CDATA[0]]&gt;&lt;/Left&gt;&lt;Top&gt;&lt;![CDATA[0]]&gt;&lt;/Top&gt;&lt;/ChangeData&gt;"/>
  <p:tag name="PRESENTER_SHAPETEXTINFO" val="&lt;ShapeTextInfo&gt;&lt;TableIndex row=&quot;-1&quot; col=&quot;-1&quot;&gt;&lt;linesCount val=&quot;2&quot;/&gt;&lt;lineCharCount val=&quot;33&quot;/&gt;&lt;lineCharCount val=&quot;10&quot;/&gt;&lt;/TableIndex&gt;&lt;/ShapeTextInfo&gt;"/>
  <p:tag name="PRESENTER_SHAPEINFO" val="&lt;ThreeDShapeInfo&gt;&lt;uuid val=&quot;{B40C0413-AA9C-42B8-B355-182C560B6C2D}&quot;/&gt;&lt;isInvalidForFieldText val=&quot;0&quot;/&gt;&lt;Image&gt;&lt;filename val=&quot;C:\Users\Matt\AppData\Local\Temp\PR\data\asimages\{B40C0413-AA9C-42B8-B355-182C560B6C2D}_35.png&quot;/&gt;&lt;left val=&quot;190&quot;/&gt;&lt;top val=&quot;417&quot;/&gt;&lt;width val=&quot;286&quot;/&gt;&lt;height val=&quot;72&quot;/&gt;&lt;hasText val=&quot;1&quot;/&gt;&lt;/Image&gt;&lt;/ThreeDShapeInfo&gt;"/>
</p:tagLst>
</file>

<file path=ppt/tags/tag396.xml><?xml version="1.0" encoding="utf-8"?>
<p:tagLst xmlns:a="http://schemas.openxmlformats.org/drawingml/2006/main" xmlns:r="http://schemas.openxmlformats.org/officeDocument/2006/relationships" xmlns:p="http://schemas.openxmlformats.org/presentationml/2006/main">
  <p:tag name="MMPROD_ABSOLUTEPOSITIONID" val="7004"/>
  <p:tag name="MMPROD_LASTVALUES" val="&lt;ChangeData&gt;&lt;Text&gt;&lt;![CDATA[Try again]]&gt;&lt;/Text&gt;&lt;FontSize&gt;&lt;![CDATA[18]]&gt;&lt;/FontSize&gt;&lt;Left&gt;&lt;![CDATA[0]]&gt;&lt;/Left&gt;&lt;Top&gt;&lt;![CDATA[0]]&gt;&lt;/Top&gt;&lt;/ChangeData&gt;"/>
  <p:tag name="PRESENTER_SHAPETEXTINFO" val="&lt;ShapeTextInfo&gt;&lt;TableIndex row=&quot;-1&quot; col=&quot;-1&quot;&gt;&lt;linesCount val=&quot;1&quot;/&gt;&lt;lineCharCount val=&quot;9&quot;/&gt;&lt;/TableIndex&gt;&lt;/ShapeTextInfo&gt;"/>
  <p:tag name="PRESENTER_SHAPEINFO" val="&lt;ThreeDShapeInfo&gt;&lt;uuid val=&quot;{E5D0D4C8-3775-42C4-A522-29FE11543D25}&quot;/&gt;&lt;isInvalidForFieldText val=&quot;0&quot;/&gt;&lt;Image&gt;&lt;filename val=&quot;C:\Users\Matt\AppData\Local\Temp\PR\data\asimages\{E5D0D4C8-3775-42C4-A522-29FE11543D25}_35.png&quot;/&gt;&lt;left val=&quot;202&quot;/&gt;&lt;top val=&quot;429&quot;/&gt;&lt;width val=&quot;270&quot;/&gt;&lt;height val=&quot;69&quot;/&gt;&lt;hasText val=&quot;1&quot;/&gt;&lt;/Image&gt;&lt;/ThreeDShapeInfo&gt;"/>
</p:tagLst>
</file>

<file path=ppt/tags/tag397.xml><?xml version="1.0" encoding="utf-8"?>
<p:tagLst xmlns:a="http://schemas.openxmlformats.org/drawingml/2006/main" xmlns:r="http://schemas.openxmlformats.org/officeDocument/2006/relationships" xmlns:p="http://schemas.openxmlformats.org/presentationml/2006/main">
  <p:tag name="MMPROD_ABSOLUTEPOSITIONID" val="7007"/>
  <p:tag name="MMPROD_LASTVALUES" val="&lt;ChangeData&gt;&lt;Text&gt;&lt;![CDATA[You must answer the question before continuing]]&gt;&lt;/Text&gt;&lt;FontSize&gt;&lt;![CDATA[18]]&gt;&lt;/FontSize&gt;&lt;Left&gt;&lt;![CDATA[0]]&gt;&lt;/Left&gt;&lt;Top&gt;&lt;![CDATA[0]]&gt;&lt;/Top&gt;&lt;/ChangeData&gt;"/>
  <p:tag name="PRESENTER_SHAPETEXTINFO" val="&lt;ShapeTextInfo&gt;&lt;TableIndex row=&quot;-1&quot; col=&quot;-1&quot;&gt;&lt;linesCount val=&quot;2&quot;/&gt;&lt;lineCharCount val=&quot;29&quot;/&gt;&lt;lineCharCount val=&quot;17&quot;/&gt;&lt;/TableIndex&gt;&lt;/ShapeTextInfo&gt;"/>
  <p:tag name="PRESENTER_SHAPEINFO" val="&lt;ThreeDShapeInfo&gt;&lt;uuid val=&quot;{AFD9FB00-53A5-414B-923D-CF2F2207D590}&quot;/&gt;&lt;isInvalidForFieldText val=&quot;0&quot;/&gt;&lt;Image&gt;&lt;filename val=&quot;C:\Users\Matt\AppData\Local\Temp\PR\data\asimages\{AFD9FB00-53A5-414B-923D-CF2F2207D590}_35.png&quot;/&gt;&lt;left val=&quot;208&quot;/&gt;&lt;top val=&quot;442&quot;/&gt;&lt;width val=&quot;273&quot;/&gt;&lt;height val=&quot;72&quot;/&gt;&lt;hasText val=&quot;1&quot;/&gt;&lt;/Image&gt;&lt;/ThreeDShapeInfo&gt;"/>
</p:tagLst>
</file>

<file path=ppt/tags/tag398.xml><?xml version="1.0" encoding="utf-8"?>
<p:tagLst xmlns:a="http://schemas.openxmlformats.org/drawingml/2006/main" xmlns:r="http://schemas.openxmlformats.org/officeDocument/2006/relationships" xmlns:p="http://schemas.openxmlformats.org/presentationml/2006/main">
  <p:tag name="MMPROD_ABSOLUTEPOSITIONID" val="104"/>
  <p:tag name="MMPROD_LASTVALUES" val="&lt;ChangeData&gt;&lt;Left&gt;&lt;![CDATA[496.6]]&gt;&lt;/Left&gt;&lt;Top&gt;&lt;![CDATA[451.4399]]&gt;&lt;/Top&gt;&lt;/ChangeData&gt;"/>
  <p:tag name="HTML_SHAPEINFO" val="&lt;ThreeDShapeInfo&gt;&lt;uuid val=&quot;104&quot;/&gt;&lt;isInvalidForFieldText val=&quot;0&quot;/&gt;&lt;Image&gt;&lt;filename val=&quot;C:\Users\Matt\AppData\Local\Temp\PR\data\asimages\{B2251885-BB18-4364-9108-7FC4E6FCB761}_35.png&quot;/&gt;&lt;left val=&quot;496&quot;/&gt;&lt;top val=&quot;451&quot;/&gt;&lt;width val=&quot;91&quot;/&gt;&lt;height val=&quot;35&quot;/&gt;&lt;hasText val=&quot;1&quot;/&gt;&lt;/Image&gt;&lt;/ThreeDShapeInfo&gt;"/>
</p:tagLst>
</file>

<file path=ppt/tags/tag399.xml><?xml version="1.0" encoding="utf-8"?>
<p:tagLst xmlns:a="http://schemas.openxmlformats.org/drawingml/2006/main" xmlns:r="http://schemas.openxmlformats.org/officeDocument/2006/relationships" xmlns:p="http://schemas.openxmlformats.org/presentationml/2006/main">
  <p:tag name="MMPROD_ABSOLUTEPOSITIONID" val="106"/>
  <p:tag name="MMPROD_LASTVALUES" val="&lt;ChangeData&gt;&lt;Left&gt;&lt;![CDATA[593.8]]&gt;&lt;/Left&gt;&lt;Top&gt;&lt;![CDATA[451.4399]]&gt;&lt;/Top&gt;&lt;/ChangeData&gt;"/>
  <p:tag name="HTML_SHAPEINFO" val="&lt;ThreeDShapeInfo&gt;&lt;uuid val=&quot;106&quot;/&gt;&lt;isInvalidForFieldText val=&quot;0&quot;/&gt;&lt;Image&gt;&lt;filename val=&quot;C:\Users\Matt\AppData\Local\Temp\PR\data\asimages\{30A11F6D-0B1F-43BE-98FF-7FAF396B2EA3}_35.png&quot;/&gt;&lt;left val=&quot;593&quot;/&gt;&lt;top val=&quot;451&quot;/&gt;&lt;width val=&quot;91&quot;/&gt;&lt;height val=&quot;35&quot;/&gt;&lt;hasText val=&quot;1&quot;/&gt;&lt;/Image&gt;&lt;/ThreeDShape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400.xml><?xml version="1.0" encoding="utf-8"?>
<p:tagLst xmlns:a="http://schemas.openxmlformats.org/drawingml/2006/main" xmlns:r="http://schemas.openxmlformats.org/officeDocument/2006/relationships" xmlns:p="http://schemas.openxmlformats.org/presentationml/2006/main">
  <p:tag name="MMPROD_ABSOLUTEPOSITIONID" val="1001"/>
  <p:tag name="MMPROD_LASTVALUES" val="&lt;ChangeData&gt;&lt;Left&gt;&lt;![CDATA[50.5]]&gt;&lt;/Left&gt;&lt;Top&gt;&lt;![CDATA[105.6]]&gt;&lt;/Top&gt;&lt;/ChangeData&gt;"/>
  <p:tag name="MMPROD_ID" val="10087"/>
  <p:tag name="MMPROD_TYPE" val="10018"/>
  <p:tag name="MMPROD_DATA" val="&lt;property id=&quot;10074&quot; value=&quot;1&quot;/&gt;&lt;property id=&quot;10193&quot; value=&quot;A&quot;/&gt;&lt;property id=&quot;10199&quot; value=&quot;0&quot;/&gt;&lt;object type=&quot;10049&quot; unique_id=&quot;10088&quot;&gt;&lt;property id=&quot;10020&quot; value=&quot;9&quot;/&gt;&lt;property id=&quot;10102&quot; value=&quot;0&quot;/&gt;&lt;property id=&quot;10191&quot; value=&quot;-1&quot;/&gt;&lt;/object&gt;"/>
  <p:tag name="MMPROD_COLLECTIONCONTAINERID" val="10084"/>
  <p:tag name="MMPROD_PARENTID" val="10083"/>
  <p:tag name="MMPROD_ANSWERLETTER" val="A) "/>
  <p:tag name="HTML_AUTOSHAPE_INFO" val="&lt;ThreeDShapeInfo&gt;&lt;uuid val=&quot;1001&quot;/&gt;&lt;isInvalidForFieldText val=&quot;0&quot;/&gt;&lt;hasMultipleQuizShape val=&quot;1&quot;/&gt;&lt;Image&gt;&lt;filename val=&quot;C:\Users\Matt\AppData\Local\Temp\PR\data\asimages\{71A0AFEE-BF41-4E08-9464-8C4CBAF3B74A}_35.png&quot;/&gt;&lt;left val=&quot;68&quot;/&gt;&lt;top val=&quot;99&quot;/&gt;&lt;width val=&quot;42&quot;/&gt;&lt;height val=&quot;39&quot;/&gt;&lt;hasText val=&quot;1&quot;/&gt;&lt;/Image&gt;&lt;Image&gt;&lt;filename val=&quot;C:\Users\Matt\AppData\Local\Temp\PR\data\asimages\{D0FF7A88-3DC7-44D9-AC49-DB717DAB768A}_35.png&quot;/&gt;&lt;left val=&quot;92&quot;/&gt;&lt;top val=&quot;99&quot;/&gt;&lt;width val=&quot;418&quot;/&gt;&lt;height val=&quot;39&quot;/&gt;&lt;hasText val=&quot;1&quot;/&gt;&lt;/Image&gt;&lt;/ThreeDShapeInfo&gt;"/>
</p:tagLst>
</file>

<file path=ppt/tags/tag401.xml><?xml version="1.0" encoding="utf-8"?>
<p:tagLst xmlns:a="http://schemas.openxmlformats.org/drawingml/2006/main" xmlns:r="http://schemas.openxmlformats.org/officeDocument/2006/relationships" xmlns:p="http://schemas.openxmlformats.org/presentationml/2006/main">
  <p:tag name="MMPROD_ABSOLUTEPOSITIONID" val="1002"/>
  <p:tag name="MMPROD_LASTVALUES" val="&lt;ChangeData&gt;&lt;Left&gt;&lt;![CDATA[50.5]]&gt;&lt;/Left&gt;&lt;Top&gt;&lt;![CDATA[140.8]]&gt;&lt;/Top&gt;&lt;/ChangeData&gt;"/>
  <p:tag name="MMPROD_ID" val="10089"/>
  <p:tag name="MMPROD_TYPE" val="10018"/>
  <p:tag name="MMPROD_DATA" val="&lt;property id=&quot;10074&quot; value=&quot;0&quot;/&gt;&lt;property id=&quot;10193&quot; value=&quot;B&quot;/&gt;&lt;property id=&quot;10199&quot; value=&quot;0&quot;/&gt;&lt;object type=&quot;10049&quot; unique_id=&quot;10090&quot;&gt;&lt;property id=&quot;10020&quot; value=&quot;9&quot;/&gt;&lt;property id=&quot;10102&quot; value=&quot;0&quot;/&gt;&lt;property id=&quot;10191&quot; value=&quot;-1&quot;/&gt;&lt;/object&gt;"/>
  <p:tag name="MMPROD_COLLECTIONCONTAINERID" val="10084"/>
  <p:tag name="MMPROD_PARENTID" val="10083"/>
  <p:tag name="MMPROD_ANSWERLETTER" val="B) "/>
  <p:tag name="HTML_AUTOSHAPE_INFO" val="&lt;ThreeDShapeInfo&gt;&lt;uuid val=&quot;1002&quot;/&gt;&lt;isInvalidForFieldText val=&quot;0&quot;/&gt;&lt;hasMultipleQuizShape val=&quot;1&quot;/&gt;&lt;Image&gt;&lt;filename val=&quot;C:\Users\Matt\AppData\Local\Temp\PR\data\asimages\{FC06BF38-75FB-4B1E-8241-1084FBC1BF84}_35.png&quot;/&gt;&lt;left val=&quot;68&quot;/&gt;&lt;top val=&quot;135&quot;/&gt;&lt;width val=&quot;43&quot;/&gt;&lt;height val=&quot;39&quot;/&gt;&lt;hasText val=&quot;1&quot;/&gt;&lt;/Image&gt;&lt;Image&gt;&lt;filename val=&quot;C:\Users\Matt\AppData\Local\Temp\PR\data\asimages\{74ADF544-EE36-401D-B07E-D1816484F7ED}_35.png&quot;/&gt;&lt;left val=&quot;93&quot;/&gt;&lt;top val=&quot;135&quot;/&gt;&lt;width val=&quot;408&quot;/&gt;&lt;height val=&quot;39&quot;/&gt;&lt;hasText val=&quot;1&quot;/&gt;&lt;/Image&gt;&lt;/ThreeDShapeInfo&gt;"/>
</p:tagLst>
</file>

<file path=ppt/tags/tag402.xml><?xml version="1.0" encoding="utf-8"?>
<p:tagLst xmlns:a="http://schemas.openxmlformats.org/drawingml/2006/main" xmlns:r="http://schemas.openxmlformats.org/officeDocument/2006/relationships" xmlns:p="http://schemas.openxmlformats.org/presentationml/2006/main">
  <p:tag name="MMPROD_ABSOLUTEPOSITIONID" val="1003"/>
  <p:tag name="MMPROD_LASTVALUES" val="&lt;ChangeData&gt;&lt;Left&gt;&lt;![CDATA[50.5]]&gt;&lt;/Left&gt;&lt;Top&gt;&lt;![CDATA[176]]&gt;&lt;/Top&gt;&lt;/ChangeData&gt;"/>
  <p:tag name="MMPROD_ID" val="10091"/>
  <p:tag name="MMPROD_TYPE" val="10018"/>
  <p:tag name="MMPROD_DATA" val="&lt;property id=&quot;10074&quot; value=&quot;0&quot;/&gt;&lt;property id=&quot;10193&quot; value=&quot;C&quot;/&gt;&lt;property id=&quot;10199&quot; value=&quot;0&quot;/&gt;&lt;object type=&quot;10049&quot; unique_id=&quot;10092&quot;&gt;&lt;property id=&quot;10020&quot; value=&quot;9&quot;/&gt;&lt;property id=&quot;10102&quot; value=&quot;0&quot;/&gt;&lt;property id=&quot;10191&quot; value=&quot;-1&quot;/&gt;&lt;/object&gt;"/>
  <p:tag name="MMPROD_COLLECTIONCONTAINERID" val="10084"/>
  <p:tag name="MMPROD_PARENTID" val="10083"/>
  <p:tag name="MMPROD_ANSWERLETTER" val="C) "/>
  <p:tag name="HTML_AUTOSHAPE_INFO" val="&lt;ThreeDShapeInfo&gt;&lt;uuid val=&quot;1003&quot;/&gt;&lt;isInvalidForFieldText val=&quot;0&quot;/&gt;&lt;hasMultipleQuizShape val=&quot;1&quot;/&gt;&lt;Image&gt;&lt;filename val=&quot;C:\Users\Matt\AppData\Local\Temp\PR\data\asimages\{5BC6C777-B575-4490-ADE2-0586DB3696D8}_35.png&quot;/&gt;&lt;left val=&quot;68&quot;/&gt;&lt;top val=&quot;169&quot;/&gt;&lt;width val=&quot;43&quot;/&gt;&lt;height val=&quot;39&quot;/&gt;&lt;hasText val=&quot;1&quot;/&gt;&lt;/Image&gt;&lt;Image&gt;&lt;filename val=&quot;C:\Users\Matt\AppData\Local\Temp\PR\data\asimages\{FF8CE5BA-AF54-44E6-A322-E5401ABD9764}_35.png&quot;/&gt;&lt;left val=&quot;93&quot;/&gt;&lt;top val=&quot;169&quot;/&gt;&lt;width val=&quot;408&quot;/&gt;&lt;height val=&quot;39&quot;/&gt;&lt;hasText val=&quot;1&quot;/&gt;&lt;/Image&gt;&lt;/ThreeDShapeInfo&gt;"/>
</p:tagLst>
</file>

<file path=ppt/tags/tag403.xml><?xml version="1.0" encoding="utf-8"?>
<p:tagLst xmlns:a="http://schemas.openxmlformats.org/drawingml/2006/main" xmlns:r="http://schemas.openxmlformats.org/officeDocument/2006/relationships" xmlns:p="http://schemas.openxmlformats.org/presentationml/2006/main">
  <p:tag name="MMPROD_ABSOLUTEPOSITIONID" val="1004"/>
  <p:tag name="MMPROD_LASTVALUES" val="&lt;ChangeData&gt;&lt;Left&gt;&lt;![CDATA[50.5]]&gt;&lt;/Left&gt;&lt;Top&gt;&lt;![CDATA[211.2]]&gt;&lt;/Top&gt;&lt;/ChangeData&gt;"/>
  <p:tag name="MMPROD_ID" val="10093"/>
  <p:tag name="MMPROD_TYPE" val="10018"/>
  <p:tag name="MMPROD_DATA" val="&lt;property id=&quot;10074&quot; value=&quot;0&quot;/&gt;&lt;property id=&quot;10193&quot; value=&quot;D&quot;/&gt;&lt;property id=&quot;10199&quot; value=&quot;0&quot;/&gt;&lt;object type=&quot;10049&quot; unique_id=&quot;10094&quot;&gt;&lt;property id=&quot;10020&quot; value=&quot;9&quot;/&gt;&lt;property id=&quot;10102&quot; value=&quot;0&quot;/&gt;&lt;property id=&quot;10191&quot; value=&quot;-1&quot;/&gt;&lt;/object&gt;"/>
  <p:tag name="MMPROD_COLLECTIONCONTAINERID" val="10084"/>
  <p:tag name="MMPROD_PARENTID" val="10083"/>
  <p:tag name="MMPROD_ANSWERLETTER" val="D) "/>
  <p:tag name="HTML_AUTOSHAPE_INFO" val="&lt;ThreeDShapeInfo&gt;&lt;uuid val=&quot;1004&quot;/&gt;&lt;isInvalidForFieldText val=&quot;0&quot;/&gt;&lt;hasMultipleQuizShape val=&quot;1&quot;/&gt;&lt;Image&gt;&lt;filename val=&quot;C:\Users\Matt\AppData\Local\Temp\PR\data\asimages\{8A0C2D05-AB4B-4C1E-84E7-B89BBC1885CB}_35.png&quot;/&gt;&lt;left val=&quot;68&quot;/&gt;&lt;top val=&quot;205&quot;/&gt;&lt;width val=&quot;44&quot;/&gt;&lt;height val=&quot;39&quot;/&gt;&lt;hasText val=&quot;1&quot;/&gt;&lt;/Image&gt;&lt;Image&gt;&lt;filename val=&quot;C:\Users\Matt\AppData\Local\Temp\PR\data\asimages\{82E857B1-C580-4E73-A6DD-7E9B147F628C}_35.png&quot;/&gt;&lt;left val=&quot;94&quot;/&gt;&lt;top val=&quot;205&quot;/&gt;&lt;width val=&quot;406&quot;/&gt;&lt;height val=&quot;39&quot;/&gt;&lt;hasText val=&quot;1&quot;/&gt;&lt;/Image&gt;&lt;/ThreeDShapeInfo&gt;"/>
</p:tagLst>
</file>

<file path=ppt/tags/tag404.xml><?xml version="1.0" encoding="utf-8"?>
<p:tagLst xmlns:a="http://schemas.openxmlformats.org/drawingml/2006/main" xmlns:r="http://schemas.openxmlformats.org/officeDocument/2006/relationships" xmlns:p="http://schemas.openxmlformats.org/presentationml/2006/main">
  <p:tag name="MMPROD_LASTVALUES" val="&lt;ChangeData&gt;&lt;Text&gt;&lt;![CDATA[D) ]]&gt;&lt;/Text&gt;&lt;FontSize&gt;&lt;![CDATA[18]]&gt;&lt;/FontSize&gt;&lt;Left&gt;&lt;![CDATA[80]]&gt;&lt;/Left&gt;&lt;Top&gt;&lt;![CDATA[211.2]]&gt;&lt;/Top&gt;&lt;/ChangeData&gt;"/>
  <p:tag name="MMPROD_ABSOLUTEPOSITIONID" val="1044"/>
  <p:tag name="PRESENTER_SHAPETEXTINFO" val="&lt;ShapeTextInfo&gt;&lt;TableIndex row=&quot;-1&quot; col=&quot;-1&quot;&gt;&lt;linesCount val=&quot;1&quot;/&gt;&lt;lineCharCount val=&quot;3&quot;/&gt;&lt;/TableIndex&gt;&lt;/ShapeTextInfo&gt;"/>
</p:tagLst>
</file>

<file path=ppt/tags/tag405.xml><?xml version="1.0" encoding="utf-8"?>
<p:tagLst xmlns:a="http://schemas.openxmlformats.org/drawingml/2006/main" xmlns:r="http://schemas.openxmlformats.org/officeDocument/2006/relationships" xmlns:p="http://schemas.openxmlformats.org/presentationml/2006/main">
  <p:tag name="MMPROD_LASTVALUES" val="&lt;ChangeData&gt;&lt;Text&gt;&lt;![CDATA[Wash hands and avoid touch surfaces]]&gt;&lt;/Text&gt;&lt;FontSize&gt;&lt;![CDATA[18]]&gt;&lt;/FontSize&gt;&lt;Left&gt;&lt;![CDATA[106]]&gt;&lt;/Left&gt;&lt;Top&gt;&lt;![CDATA[211.2]]&gt;&lt;/Top&gt;&lt;/ChangeData&gt;"/>
  <p:tag name="MMPROD_ABSOLUTEPOSITIONID" val="1024"/>
  <p:tag name="PRESENTER_SHAPETEXTINFO" val="&lt;ShapeTextInfo&gt;&lt;TableIndex row=&quot;-1&quot; col=&quot;-1&quot;&gt;&lt;linesCount val=&quot;1&quot;/&gt;&lt;lineCharCount val=&quot;38&quot;/&gt;&lt;/TableIndex&gt;&lt;/ShapeTextInfo&gt;"/>
</p:tagLst>
</file>

<file path=ppt/tags/tag406.xml><?xml version="1.0" encoding="utf-8"?>
<p:tagLst xmlns:a="http://schemas.openxmlformats.org/drawingml/2006/main" xmlns:r="http://schemas.openxmlformats.org/officeDocument/2006/relationships" xmlns:p="http://schemas.openxmlformats.org/presentationml/2006/main">
  <p:tag name="MMPROD_ABSOLUTEPOSITIONID" val="1014"/>
  <p:tag name="MMPROD_CONTROLTYPE" val="1"/>
  <p:tag name="MMPROD_SCALEOPERATION" val="1"/>
</p:tagLst>
</file>

<file path=ppt/tags/tag407.xml><?xml version="1.0" encoding="utf-8"?>
<p:tagLst xmlns:a="http://schemas.openxmlformats.org/drawingml/2006/main" xmlns:r="http://schemas.openxmlformats.org/officeDocument/2006/relationships" xmlns:p="http://schemas.openxmlformats.org/presentationml/2006/main">
  <p:tag name="MMPROD_LASTVALUES" val="&lt;ChangeData&gt;&lt;Text&gt;&lt;![CDATA[C) ]]&gt;&lt;/Text&gt;&lt;FontSize&gt;&lt;![CDATA[18]]&gt;&lt;/FontSize&gt;&lt;Left&gt;&lt;![CDATA[80]]&gt;&lt;/Left&gt;&lt;Top&gt;&lt;![CDATA[176]]&gt;&lt;/Top&gt;&lt;/ChangeData&gt;"/>
  <p:tag name="MMPROD_ABSOLUTEPOSITIONID" val="1043"/>
  <p:tag name="PRESENTER_SHAPETEXTINFO" val="&lt;ShapeTextInfo&gt;&lt;TableIndex row=&quot;-1&quot; col=&quot;-1&quot;&gt;&lt;linesCount val=&quot;1&quot;/&gt;&lt;lineCharCount val=&quot;3&quot;/&gt;&lt;/TableIndex&gt;&lt;/ShapeTextInfo&gt;"/>
</p:tagLst>
</file>

<file path=ppt/tags/tag408.xml><?xml version="1.0" encoding="utf-8"?>
<p:tagLst xmlns:a="http://schemas.openxmlformats.org/drawingml/2006/main" xmlns:r="http://schemas.openxmlformats.org/officeDocument/2006/relationships" xmlns:p="http://schemas.openxmlformats.org/presentationml/2006/main">
  <p:tag name="MMPROD_LASTVALUES" val="&lt;ChangeData&gt;&lt;Text&gt;&lt;![CDATA[Can explode if exposed to heat or impact]]&gt;&lt;/Text&gt;&lt;FontSize&gt;&lt;![CDATA[18]]&gt;&lt;/FontSize&gt;&lt;Left&gt;&lt;![CDATA[105]]&gt;&lt;/Left&gt;&lt;Top&gt;&lt;![CDATA[176]]&gt;&lt;/Top&gt;&lt;/ChangeData&gt;"/>
  <p:tag name="MMPROD_ABSOLUTEPOSITIONID" val="1023"/>
  <p:tag name="PRESENTER_SHAPETEXTINFO" val="&lt;ShapeTextInfo&gt;&lt;TableIndex row=&quot;-1&quot; col=&quot;-1&quot;&gt;&lt;linesCount val=&quot;1&quot;/&gt;&lt;lineCharCount val=&quot;40&quot;/&gt;&lt;/TableIndex&gt;&lt;/ShapeTextInfo&gt;"/>
</p:tagLst>
</file>

<file path=ppt/tags/tag409.xml><?xml version="1.0" encoding="utf-8"?>
<p:tagLst xmlns:a="http://schemas.openxmlformats.org/drawingml/2006/main" xmlns:r="http://schemas.openxmlformats.org/officeDocument/2006/relationships" xmlns:p="http://schemas.openxmlformats.org/presentationml/2006/main">
  <p:tag name="MMPROD_ABSOLUTEPOSITIONID" val="1013"/>
  <p:tag name="MMPROD_CONTROLTYPE" val="1"/>
  <p:tag name="MMPROD_SCALEOPERATION" val="1"/>
</p:tagLst>
</file>

<file path=ppt/tags/tag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410.xml><?xml version="1.0" encoding="utf-8"?>
<p:tagLst xmlns:a="http://schemas.openxmlformats.org/drawingml/2006/main" xmlns:r="http://schemas.openxmlformats.org/officeDocument/2006/relationships" xmlns:p="http://schemas.openxmlformats.org/presentationml/2006/main">
  <p:tag name="MMPROD_LASTVALUES" val="&lt;ChangeData&gt;&lt;Text&gt;&lt;![CDATA[B) ]]&gt;&lt;/Text&gt;&lt;FontSize&gt;&lt;![CDATA[18]]&gt;&lt;/FontSize&gt;&lt;Left&gt;&lt;![CDATA[80]]&gt;&lt;/Left&gt;&lt;Top&gt;&lt;![CDATA[140.8]]&gt;&lt;/Top&gt;&lt;/ChangeData&gt;"/>
  <p:tag name="MMPROD_ABSOLUTEPOSITIONID" val="1042"/>
  <p:tag name="PRESENTER_SHAPETEXTINFO" val="&lt;ShapeTextInfo&gt;&lt;TableIndex row=&quot;-1&quot; col=&quot;-1&quot;&gt;&lt;linesCount val=&quot;1&quot;/&gt;&lt;lineCharCount val=&quot;3&quot;/&gt;&lt;/TableIndex&gt;&lt;/ShapeTextInfo&gt;"/>
</p:tagLst>
</file>

<file path=ppt/tags/tag411.xml><?xml version="1.0" encoding="utf-8"?>
<p:tagLst xmlns:a="http://schemas.openxmlformats.org/drawingml/2006/main" xmlns:r="http://schemas.openxmlformats.org/officeDocument/2006/relationships" xmlns:p="http://schemas.openxmlformats.org/presentationml/2006/main">
  <p:tag name="MMPROD_LASTVALUES" val="&lt;ChangeData&gt;&lt;Text&gt;&lt;![CDATA[Will make your skin itch]]&gt;&lt;/Text&gt;&lt;FontSize&gt;&lt;![CDATA[18]]&gt;&lt;/FontSize&gt;&lt;Left&gt;&lt;![CDATA[105]]&gt;&lt;/Left&gt;&lt;Top&gt;&lt;![CDATA[140.8]]&gt;&lt;/Top&gt;&lt;/ChangeData&gt;"/>
  <p:tag name="MMPROD_ABSOLUTEPOSITIONID" val="1022"/>
  <p:tag name="PRESENTER_SHAPETEXTINFO" val="&lt;ShapeTextInfo&gt;&lt;TableIndex row=&quot;-1&quot; col=&quot;-1&quot;&gt;&lt;linesCount val=&quot;1&quot;/&gt;&lt;lineCharCount val=&quot;24&quot;/&gt;&lt;/TableIndex&gt;&lt;/ShapeTextInfo&gt;"/>
</p:tagLst>
</file>

<file path=ppt/tags/tag412.xml><?xml version="1.0" encoding="utf-8"?>
<p:tagLst xmlns:a="http://schemas.openxmlformats.org/drawingml/2006/main" xmlns:r="http://schemas.openxmlformats.org/officeDocument/2006/relationships" xmlns:p="http://schemas.openxmlformats.org/presentationml/2006/main">
  <p:tag name="MMPROD_ABSOLUTEPOSITIONID" val="1012"/>
  <p:tag name="MMPROD_CONTROLTYPE" val="1"/>
  <p:tag name="MMPROD_SCALEOPERATION" val="1"/>
</p:tagLst>
</file>

<file path=ppt/tags/tag413.xml><?xml version="1.0" encoding="utf-8"?>
<p:tagLst xmlns:a="http://schemas.openxmlformats.org/drawingml/2006/main" xmlns:r="http://schemas.openxmlformats.org/officeDocument/2006/relationships" xmlns:p="http://schemas.openxmlformats.org/presentationml/2006/main">
  <p:tag name="MMPROD_LASTVALUES" val="&lt;ChangeData&gt;&lt;Text&gt;&lt;![CDATA[A) ]]&gt;&lt;/Text&gt;&lt;FontSize&gt;&lt;![CDATA[18]]&gt;&lt;/FontSize&gt;&lt;Left&gt;&lt;![CDATA[80]]&gt;&lt;/Left&gt;&lt;Top&gt;&lt;![CDATA[105.6]]&gt;&lt;/Top&gt;&lt;/ChangeData&gt;"/>
  <p:tag name="MMPROD_ABSOLUTEPOSITIONID" val="1041"/>
  <p:tag name="PRESENTER_SHAPETEXTINFO" val="&lt;ShapeTextInfo&gt;&lt;TableIndex row=&quot;-1&quot; col=&quot;-1&quot;&gt;&lt;linesCount val=&quot;1&quot;/&gt;&lt;lineCharCount val=&quot;3&quot;/&gt;&lt;/TableIndex&gt;&lt;/ShapeTextInfo&gt;"/>
</p:tagLst>
</file>

<file path=ppt/tags/tag414.xml><?xml version="1.0" encoding="utf-8"?>
<p:tagLst xmlns:a="http://schemas.openxmlformats.org/drawingml/2006/main" xmlns:r="http://schemas.openxmlformats.org/officeDocument/2006/relationships" xmlns:p="http://schemas.openxmlformats.org/presentationml/2006/main">
  <p:tag name="MMPROD_LASTVALUES" val="&lt;ChangeData&gt;&lt;Text&gt;&lt;![CDATA[Caustics or acids that can destroy skin or eat metals]]&gt;&lt;/Text&gt;&lt;FontSize&gt;&lt;![CDATA[18]]&gt;&lt;/FontSize&gt;&lt;Left&gt;&lt;![CDATA[104]]&gt;&lt;/Left&gt;&lt;Top&gt;&lt;![CDATA[105.6]]&gt;&lt;/Top&gt;&lt;/ChangeData&gt;"/>
  <p:tag name="MMPROD_ABSOLUTEPOSITIONID" val="1021"/>
  <p:tag name="PRESENTER_SHAPETEXTINFO" val="&lt;ShapeTextInfo&gt;&lt;TableIndex row=&quot;-1&quot; col=&quot;-1&quot;&gt;&lt;linesCount val=&quot;1&quot;/&gt;&lt;lineCharCount val=&quot;53&quot;/&gt;&lt;/TableIndex&gt;&lt;/ShapeTextInfo&gt;"/>
</p:tagLst>
</file>

<file path=ppt/tags/tag415.xml><?xml version="1.0" encoding="utf-8"?>
<p:tagLst xmlns:a="http://schemas.openxmlformats.org/drawingml/2006/main" xmlns:r="http://schemas.openxmlformats.org/officeDocument/2006/relationships" xmlns:p="http://schemas.openxmlformats.org/presentationml/2006/main">
  <p:tag name="MMPROD_ABSOLUTEPOSITIONID" val="1011"/>
  <p:tag name="MMPROD_CONTROLTYPE" val="1"/>
  <p:tag name="MMPROD_SCALEOPERATION" val="1"/>
</p:tagLst>
</file>

<file path=ppt/tags/tag4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17.xml><?xml version="1.0" encoding="utf-8"?>
<p:tagLst xmlns:a="http://schemas.openxmlformats.org/drawingml/2006/main" xmlns:r="http://schemas.openxmlformats.org/officeDocument/2006/relationships" xmlns:p="http://schemas.openxmlformats.org/presentationml/2006/main">
  <p:tag name="MMPROD_ABSOLUTEPOSITIONID" val="107"/>
  <p:tag name="MMPROD_LASTVALUES" val="&lt;ChangeData&gt;&lt;Text&gt;&lt;![CDATA[Clear]]&gt;&lt;/Text&gt;&lt;FontSize&gt;&lt;![CDATA[14]]&gt;&lt;/FontSize&gt;&lt;Left&gt;&lt;![CDATA[595.8]]&gt;&lt;/Left&gt;&lt;Top&gt;&lt;![CDATA[453.4399]]&gt;&lt;/Top&gt;&lt;/ChangeData&gt;"/>
  <p:tag name="PRESENTER_SHAPETEXTINFO" val="&lt;ShapeTextInfo&gt;&lt;TableIndex row=&quot;-1&quot; col=&quot;-1&quot;&gt;&lt;linesCount val=&quot;1&quot;/&gt;&lt;lineCharCount val=&quot;5&quot;/&gt;&lt;/TableIndex&gt;&lt;/ShapeTextInfo&gt;"/>
</p:tagLst>
</file>

<file path=ppt/tags/tag4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19.xml><?xml version="1.0" encoding="utf-8"?>
<p:tagLst xmlns:a="http://schemas.openxmlformats.org/drawingml/2006/main" xmlns:r="http://schemas.openxmlformats.org/officeDocument/2006/relationships" xmlns:p="http://schemas.openxmlformats.org/presentationml/2006/main">
  <p:tag name="MMPROD_ABSOLUTEPOSITIONID" val="105"/>
  <p:tag name="MMPROD_LASTVALUES" val="&lt;ChangeData&gt;&lt;Text&gt;&lt;![CDATA[Submit]]&gt;&lt;/Text&gt;&lt;FontSize&gt;&lt;![CDATA[14]]&gt;&lt;/FontSize&gt;&lt;Left&gt;&lt;![CDATA[498.6]]&gt;&lt;/Left&gt;&lt;Top&gt;&lt;![CDATA[453.4399]]&gt;&lt;/Top&gt;&lt;/ChangeData&gt;"/>
  <p:tag name="PRESENTER_SHAPETEXTINFO" val="&lt;ShapeTextInfo&gt;&lt;TableIndex row=&quot;-1&quot; col=&quot;-1&quot;&gt;&lt;linesCount val=&quot;1&quot;/&gt;&lt;lineCharCount val=&quot;6&quot;/&gt;&lt;/TableIndex&gt;&lt;/ShapeTextInfo&gt;"/>
</p:tagLst>
</file>

<file path=ppt/tags/tag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420.xml><?xml version="1.0" encoding="utf-8"?>
<p:tagLst xmlns:a="http://schemas.openxmlformats.org/drawingml/2006/main" xmlns:r="http://schemas.openxmlformats.org/officeDocument/2006/relationships" xmlns:p="http://schemas.openxmlformats.org/presentationml/2006/main">
  <p:tag name="MMPROD_LASTVALUES" val="&lt;ChangeData&gt;&lt;SlideID&gt;&lt;![CDATA[307]]&gt;&lt;/SlideID&gt;&lt;/ChangeData&gt;"/>
  <p:tag name="MMPROD_PASSDATA" val="&lt;object type=&quot;10050&quot; unique_id=&quot;10097&quot;&gt;&lt;property id=&quot;10020&quot; value=&quot;2&quot;/&gt;&lt;property id=&quot;10102&quot; value=&quot;1&quot;/&gt;&lt;property id=&quot;10191&quot; value=&quot;-1&quot;/&gt;&lt;/object&gt;"/>
  <p:tag name="MMPROD_FAILDATA" val="&lt;object type=&quot;10051&quot; unique_id=&quot;10098&quot;&gt;&lt;property id=&quot;10020&quot; value=&quot;2&quot;/&gt;&lt;property id=&quot;10102&quot; value=&quot;1&quot;/&gt;&lt;property id=&quot;10191&quot; value=&quot;-1&quot;/&gt;&lt;/object&gt;"/>
  <p:tag name="MMPROD_ID" val="10095"/>
  <p:tag name="MMPROD_TYPE" val="10008"/>
  <p:tag name="MMPROD_DATA" val="&lt;property id=&quot;10026&quot; value=&quot;1&quot;/&gt;&lt;property id=&quot;10027&quot; value=&quot;Interaction10095&quot;/&gt;&lt;property id=&quot;10028&quot; value=&quot;0&quot;/&gt;&lt;property id=&quot;10063&quot; value=&quot;2&quot;/&gt;&lt;property id=&quot;10070&quot; value=&quot;Multiple choice&quot;/&gt;&lt;property id=&quot;10098&quot; value=&quot;Multiple choice&quot;/&gt;&lt;property id=&quot;10100&quot; value=&quot;0&quot;/&gt;&lt;property id=&quot;10108&quot; value=&quot;1&quot;/&gt;&lt;property id=&quot;10109&quot; value=&quot;1&quot;/&gt;&lt;property id=&quot;10110&quot; value=&quot;1&quot;/&gt;&lt;property id=&quot;10111&quot; value=&quot;-1&quot;/&gt;&lt;property id=&quot;10112&quot; value=&quot;1&quot;/&gt;&lt;property id=&quot;10115&quot; value=&quot;1&quot;/&gt;&lt;property id=&quot;10120&quot; value=&quot;1&quot;/&gt;&lt;property id=&quot;10131&quot; value=&quot;1&quot;/&gt;&lt;property id=&quot;10132&quot; value=&quot;1&quot;/&gt;&lt;property id=&quot;10159&quot; value=&quot;0&quot;/&gt;&lt;property id=&quot;10178&quot; value=&quot;1&quot;/&gt;&lt;property id=&quot;10182&quot; value=&quot;1&quot;/&gt;&lt;property id=&quot;10206&quot; value=&quot;1&quot;/&gt;&lt;property id=&quot;10207&quot; value=&quot;0&quot;/&gt;"/>
  <p:tag name="MMPROD_COLLECTIONCONTAINERID" val="20000"/>
  <p:tag name="MMPROD_PARENTID" val="10010"/>
  <p:tag name="MMPROD_PARENTQUESTIONGROUPID" val="-1"/>
  <p:tag name="QUIZCLIPSSOURCE" val="973682927,Z:\WHMIS\WHMIS PD Training 2014 Aug_pptx\Media.ppcx"/>
  <p:tag name="MMPROD_ANSWERCOUNT" val="4"/>
</p:tagLst>
</file>

<file path=ppt/tags/tag421.xml><?xml version="1.0" encoding="utf-8"?>
<p:tagLst xmlns:a="http://schemas.openxmlformats.org/drawingml/2006/main" xmlns:r="http://schemas.openxmlformats.org/officeDocument/2006/relationships" xmlns:p="http://schemas.openxmlformats.org/presentationml/2006/main">
  <p:tag name="MMPROD_ID" val="10095"/>
  <p:tag name="MMPROD_ABSOLUTEPOSITIONID" val="100"/>
  <p:tag name="MMPROD_LASTVALUES" val="&lt;ChangeData&gt;&lt;Text&gt;&lt;![CDATA[What does the border around this symbol mean?]]&gt;&lt;/Text&gt;&lt;FontSize&gt;&lt;![CDATA[30]]&gt;&lt;/FontSize&gt;&lt;Left&gt;&lt;![CDATA[0]]&gt;&lt;/Left&gt;&lt;Top&gt;&lt;![CDATA[0]]&gt;&lt;/Top&gt;&lt;/ChangeData&gt;"/>
  <p:tag name="PRESENTER_SHAPETEXTINFO" val="&lt;ShapeTextInfo&gt;&lt;TableIndex row=&quot;-1&quot; col=&quot;-1&quot;&gt;&lt;linesCount val=&quot;1&quot;/&gt;&lt;lineCharCount val=&quot;45&quot;/&gt;&lt;/TableIndex&gt;&lt;/ShapeTextInfo&gt;"/>
  <p:tag name="HTML_SHAPEINFO" val="&lt;ThreeDShapeInfo&gt;&lt;uuid val=&quot;100&quot;/&gt;&lt;isInvalidForFieldText val=&quot;0&quot;/&gt;&lt;Image&gt;&lt;filename val=&quot;C:\Users\Matt\AppData\Local\Temp\PR\data\asimages\{73A73050-501D-497D-A007-B8A0621D39B6}_36.png&quot;/&gt;&lt;left val=&quot;17&quot;/&gt;&lt;top val=&quot;21&quot;/&gt;&lt;width val=&quot;667&quot;/&gt;&lt;height val=&quot;93&quot;/&gt;&lt;hasText val=&quot;1&quot;/&gt;&lt;/Image&gt;&lt;/ThreeDShapeInfo&gt;"/>
</p:tagLst>
</file>

<file path=ppt/tags/tag422.xml><?xml version="1.0" encoding="utf-8"?>
<p:tagLst xmlns:a="http://schemas.openxmlformats.org/drawingml/2006/main" xmlns:r="http://schemas.openxmlformats.org/officeDocument/2006/relationships" xmlns:p="http://schemas.openxmlformats.org/presentationml/2006/main">
  <p:tag name="MMPROD_ABSOLUTEPOSITIONID" val="7000"/>
  <p:tag name="MMPROD_LASTVALUES" val="&lt;ChangeData&gt;&lt;Text&gt;&lt;![CDATA[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28&quot;/&gt;&lt;lineCharCount val=&quot;8&quot;/&gt;&lt;/TableIndex&gt;&lt;/ShapeTextInfo&gt;"/>
  <p:tag name="PRESENTER_SHAPEINFO" val="&lt;ThreeDShapeInfo&gt;&lt;uuid val=&quot;{50D04155-DADC-4C0F-A205-EB3176A89CE0}&quot;/&gt;&lt;isInvalidForFieldText val=&quot;0&quot;/&gt;&lt;Image&gt;&lt;filename val=&quot;C:\Users\Matt\AppData\Local\Temp\PR\data\asimages\{50D04155-DADC-4C0F-A205-EB3176A89CE0}_36.png&quot;/&gt;&lt;left val=&quot;66&quot;/&gt;&lt;top val=&quot;349&quot;/&gt;&lt;width val=&quot;271&quot;/&gt;&lt;height val=&quot;72&quot;/&gt;&lt;hasText val=&quot;1&quot;/&gt;&lt;/Image&gt;&lt;/ThreeDShapeInfo&gt;"/>
</p:tagLst>
</file>

<file path=ppt/tags/tag423.xml><?xml version="1.0" encoding="utf-8"?>
<p:tagLst xmlns:a="http://schemas.openxmlformats.org/drawingml/2006/main" xmlns:r="http://schemas.openxmlformats.org/officeDocument/2006/relationships" xmlns:p="http://schemas.openxmlformats.org/presentationml/2006/main">
  <p:tag name="MMPROD_ABSOLUTEPOSITIONID" val="7002"/>
  <p:tag name="MMPROD_LASTVALUES" val="&lt;ChangeData&gt;&lt;Text&gt;&lt;![CDATA[In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30&quot;/&gt;&lt;lineCharCount val=&quot;8&quot;/&gt;&lt;/TableIndex&gt;&lt;/ShapeTextInfo&gt;"/>
  <p:tag name="PRESENTER_SHAPEINFO" val="&lt;ThreeDShapeInfo&gt;&lt;uuid val=&quot;{A60B8929-79C8-437E-8C15-282496148622}&quot;/&gt;&lt;isInvalidForFieldText val=&quot;0&quot;/&gt;&lt;Image&gt;&lt;filename val=&quot;C:\Users\Matt\AppData\Local\Temp\PR\data\asimages\{A60B8929-79C8-437E-8C15-282496148622}_36.png&quot;/&gt;&lt;left val=&quot;390&quot;/&gt;&lt;top val=&quot;349&quot;/&gt;&lt;width val=&quot;271&quot;/&gt;&lt;height val=&quot;72&quot;/&gt;&lt;hasText val=&quot;1&quot;/&gt;&lt;/Image&gt;&lt;/ThreeDShapeInfo&gt;"/>
</p:tagLst>
</file>

<file path=ppt/tags/tag424.xml><?xml version="1.0" encoding="utf-8"?>
<p:tagLst xmlns:a="http://schemas.openxmlformats.org/drawingml/2006/main" xmlns:r="http://schemas.openxmlformats.org/officeDocument/2006/relationships" xmlns:p="http://schemas.openxmlformats.org/presentationml/2006/main">
  <p:tag name="MMPROD_ABSOLUTEPOSITIONID" val="7009"/>
  <p:tag name="MMPROD_LASTVALUES" val="&lt;ChangeData&gt;&lt;Text&gt;&lt;![CDATA[You answered this correctly!]]&gt;&lt;/Text&gt;&lt;FontSize&gt;&lt;![CDATA[18]]&gt;&lt;/FontSize&gt;&lt;Left&gt;&lt;![CDATA[0]]&gt;&lt;/Left&gt;&lt;Top&gt;&lt;![CDATA[0]]&gt;&lt;/Top&gt;&lt;/ChangeData&gt;"/>
  <p:tag name="PRESENTER_SHAPETEXTINFO" val="&lt;ShapeTextInfo&gt;&lt;TableIndex row=&quot;-1&quot; col=&quot;-1&quot;&gt;&lt;linesCount val=&quot;1&quot;/&gt;&lt;lineCharCount val=&quot;28&quot;/&gt;&lt;/TableIndex&gt;&lt;/ShapeTextInfo&gt;"/>
  <p:tag name="PRESENTER_SHAPEINFO" val="&lt;ThreeDShapeInfo&gt;&lt;uuid val=&quot;{517C0E2E-8AB2-48FD-B4A2-0D1096D38CE0}&quot;/&gt;&lt;isInvalidForFieldText val=&quot;0&quot;/&gt;&lt;Image&gt;&lt;filename val=&quot;C:\Users\Matt\AppData\Local\Temp\PR\data\asimages\{517C0E2E-8AB2-48FD-B4A2-0D1096D38CE0}_36.png&quot;/&gt;&lt;left val=&quot;196&quot;/&gt;&lt;top val=&quot;417&quot;/&gt;&lt;width val=&quot;271&quot;/&gt;&lt;height val=&quot;69&quot;/&gt;&lt;hasText val=&quot;1&quot;/&gt;&lt;/Image&gt;&lt;/ThreeDShapeInfo&gt;"/>
</p:tagLst>
</file>

<file path=ppt/tags/tag425.xml><?xml version="1.0" encoding="utf-8"?>
<p:tagLst xmlns:a="http://schemas.openxmlformats.org/drawingml/2006/main" xmlns:r="http://schemas.openxmlformats.org/officeDocument/2006/relationships" xmlns:p="http://schemas.openxmlformats.org/presentationml/2006/main">
  <p:tag name="MMPROD_ABSOLUTEPOSITIONID" val="7006"/>
  <p:tag name="MMPROD_LASTVALUES" val="&lt;ChangeData&gt;&lt;Text&gt;&lt;![CDATA[Your answer:]]&gt;&lt;/Text&gt;&lt;FontSize&gt;&lt;![CDATA[18]]&gt;&lt;/FontSize&gt;&lt;Left&gt;&lt;![CDATA[0]]&gt;&lt;/Left&gt;&lt;Top&gt;&lt;![CDATA[0]]&gt;&lt;/Top&gt;&lt;/ChangeData&gt;"/>
  <p:tag name="PRESENTER_SHAPETEXTINFO" val="&lt;ShapeTextInfo&gt;&lt;TableIndex row=&quot;-1&quot; col=&quot;-1&quot;&gt;&lt;linesCount val=&quot;1&quot;/&gt;&lt;lineCharCount val=&quot;12&quot;/&gt;&lt;/TableIndex&gt;&lt;/ShapeTextInfo&gt;"/>
  <p:tag name="PRESENTER_SHAPEINFO" val="&lt;ThreeDShapeInfo&gt;&lt;uuid val=&quot;{809C5E02-7DCF-4B4A-B785-9EE37E40FC90}&quot;/&gt;&lt;isInvalidForFieldText val=&quot;0&quot;/&gt;&lt;Image&gt;&lt;filename val=&quot;C:\Users\Matt\AppData\Local\Temp\PR\data\asimages\{809C5E02-7DCF-4B4A-B785-9EE37E40FC90}_36.png&quot;/&gt;&lt;left val=&quot;185&quot;/&gt;&lt;top val=&quot;382&quot;/&gt;&lt;width val=&quot;541&quot;/&gt;&lt;height val=&quot;75&quot;/&gt;&lt;hasText val=&quot;1&quot;/&gt;&lt;/Image&gt;&lt;/ThreeDShapeInfo&gt;"/>
</p:tagLst>
</file>

<file path=ppt/tags/tag426.xml><?xml version="1.0" encoding="utf-8"?>
<p:tagLst xmlns:a="http://schemas.openxmlformats.org/drawingml/2006/main" xmlns:r="http://schemas.openxmlformats.org/officeDocument/2006/relationships" xmlns:p="http://schemas.openxmlformats.org/presentationml/2006/main">
  <p:tag name="MMPROD_ABSOLUTEPOSITIONID" val="7010"/>
  <p:tag name="MMPROD_LASTVALUES" val="&lt;ChangeData&gt;&lt;Text&gt;&lt;![CDATA[The correct answer is:]]&gt;&lt;/Text&gt;&lt;FontSize&gt;&lt;![CDATA[18]]&gt;&lt;/FontSize&gt;&lt;Left&gt;&lt;![CDATA[0]]&gt;&lt;/Left&gt;&lt;Top&gt;&lt;![CDATA[0]]&gt;&lt;/Top&gt;&lt;/ChangeData&gt;"/>
  <p:tag name="PRESENTER_SHAPETEXTINFO" val="&lt;ShapeTextInfo&gt;&lt;TableIndex row=&quot;-1&quot; col=&quot;-1&quot;&gt;&lt;linesCount val=&quot;1&quot;/&gt;&lt;lineCharCount val=&quot;22&quot;/&gt;&lt;/TableIndex&gt;&lt;/ShapeTextInfo&gt;"/>
  <p:tag name="PRESENTER_SHAPEINFO" val="&lt;ThreeDShapeInfo&gt;&lt;uuid val=&quot;{835B4642-1FAB-435F-A204-8CD3EA5990AF}&quot;/&gt;&lt;isInvalidForFieldText val=&quot;0&quot;/&gt;&lt;Image&gt;&lt;filename val=&quot;C:\Users\Matt\AppData\Local\Temp\PR\data\asimages\{835B4642-1FAB-435F-A204-8CD3EA5990AF}_36.png&quot;/&gt;&lt;left val=&quot;185&quot;/&gt;&lt;top val=&quot;440&quot;/&gt;&lt;width val=&quot;541&quot;/&gt;&lt;height val=&quot;75&quot;/&gt;&lt;hasText val=&quot;1&quot;/&gt;&lt;/Image&gt;&lt;/ThreeDShapeInfo&gt;"/>
</p:tagLst>
</file>

<file path=ppt/tags/tag427.xml><?xml version="1.0" encoding="utf-8"?>
<p:tagLst xmlns:a="http://schemas.openxmlformats.org/drawingml/2006/main" xmlns:r="http://schemas.openxmlformats.org/officeDocument/2006/relationships" xmlns:p="http://schemas.openxmlformats.org/presentationml/2006/main">
  <p:tag name="MMPROD_ABSOLUTEPOSITIONID" val="7011"/>
  <p:tag name="MMPROD_LASTVALUES" val="&lt;ChangeData&gt;&lt;Text&gt;&lt;![CDATA[You did not answer this question completely]]&gt;&lt;/Text&gt;&lt;FontSize&gt;&lt;![CDATA[18]]&gt;&lt;/FontSize&gt;&lt;Left&gt;&lt;![CDATA[0]]&gt;&lt;/Left&gt;&lt;Top&gt;&lt;![CDATA[0]]&gt;&lt;/Top&gt;&lt;/ChangeData&gt;"/>
  <p:tag name="PRESENTER_SHAPETEXTINFO" val="&lt;ShapeTextInfo&gt;&lt;TableIndex row=&quot;-1&quot; col=&quot;-1&quot;&gt;&lt;linesCount val=&quot;2&quot;/&gt;&lt;lineCharCount val=&quot;33&quot;/&gt;&lt;lineCharCount val=&quot;10&quot;/&gt;&lt;/TableIndex&gt;&lt;/ShapeTextInfo&gt;"/>
  <p:tag name="PRESENTER_SHAPEINFO" val="&lt;ThreeDShapeInfo&gt;&lt;uuid val=&quot;{ECDA74AF-A2D4-483E-89C0-D07BEF0F0102}&quot;/&gt;&lt;isInvalidForFieldText val=&quot;0&quot;/&gt;&lt;Image&gt;&lt;filename val=&quot;C:\Users\Matt\AppData\Local\Temp\PR\data\asimages\{ECDA74AF-A2D4-483E-89C0-D07BEF0F0102}_36.png&quot;/&gt;&lt;left val=&quot;190&quot;/&gt;&lt;top val=&quot;417&quot;/&gt;&lt;width val=&quot;286&quot;/&gt;&lt;height val=&quot;72&quot;/&gt;&lt;hasText val=&quot;1&quot;/&gt;&lt;/Image&gt;&lt;/ThreeDShapeInfo&gt;"/>
</p:tagLst>
</file>

<file path=ppt/tags/tag428.xml><?xml version="1.0" encoding="utf-8"?>
<p:tagLst xmlns:a="http://schemas.openxmlformats.org/drawingml/2006/main" xmlns:r="http://schemas.openxmlformats.org/officeDocument/2006/relationships" xmlns:p="http://schemas.openxmlformats.org/presentationml/2006/main">
  <p:tag name="MMPROD_ABSOLUTEPOSITIONID" val="7004"/>
  <p:tag name="MMPROD_LASTVALUES" val="&lt;ChangeData&gt;&lt;Text&gt;&lt;![CDATA[Try again]]&gt;&lt;/Text&gt;&lt;FontSize&gt;&lt;![CDATA[18]]&gt;&lt;/FontSize&gt;&lt;Left&gt;&lt;![CDATA[0]]&gt;&lt;/Left&gt;&lt;Top&gt;&lt;![CDATA[0]]&gt;&lt;/Top&gt;&lt;/ChangeData&gt;"/>
  <p:tag name="PRESENTER_SHAPETEXTINFO" val="&lt;ShapeTextInfo&gt;&lt;TableIndex row=&quot;-1&quot; col=&quot;-1&quot;&gt;&lt;linesCount val=&quot;1&quot;/&gt;&lt;lineCharCount val=&quot;9&quot;/&gt;&lt;/TableIndex&gt;&lt;/ShapeTextInfo&gt;"/>
  <p:tag name="PRESENTER_SHAPEINFO" val="&lt;ThreeDShapeInfo&gt;&lt;uuid val=&quot;{4004CB54-D945-4713-9AAD-C1005293CDCC}&quot;/&gt;&lt;isInvalidForFieldText val=&quot;0&quot;/&gt;&lt;Image&gt;&lt;filename val=&quot;C:\Users\Matt\AppData\Local\Temp\PR\data\asimages\{4004CB54-D945-4713-9AAD-C1005293CDCC}_36.png&quot;/&gt;&lt;left val=&quot;202&quot;/&gt;&lt;top val=&quot;429&quot;/&gt;&lt;width val=&quot;270&quot;/&gt;&lt;height val=&quot;69&quot;/&gt;&lt;hasText val=&quot;1&quot;/&gt;&lt;/Image&gt;&lt;/ThreeDShapeInfo&gt;"/>
</p:tagLst>
</file>

<file path=ppt/tags/tag429.xml><?xml version="1.0" encoding="utf-8"?>
<p:tagLst xmlns:a="http://schemas.openxmlformats.org/drawingml/2006/main" xmlns:r="http://schemas.openxmlformats.org/officeDocument/2006/relationships" xmlns:p="http://schemas.openxmlformats.org/presentationml/2006/main">
  <p:tag name="MMPROD_ABSOLUTEPOSITIONID" val="7007"/>
  <p:tag name="MMPROD_LASTVALUES" val="&lt;ChangeData&gt;&lt;Text&gt;&lt;![CDATA[You must answer the question before continuing]]&gt;&lt;/Text&gt;&lt;FontSize&gt;&lt;![CDATA[18]]&gt;&lt;/FontSize&gt;&lt;Left&gt;&lt;![CDATA[0]]&gt;&lt;/Left&gt;&lt;Top&gt;&lt;![CDATA[0]]&gt;&lt;/Top&gt;&lt;/ChangeData&gt;"/>
  <p:tag name="PRESENTER_SHAPETEXTINFO" val="&lt;ShapeTextInfo&gt;&lt;TableIndex row=&quot;-1&quot; col=&quot;-1&quot;&gt;&lt;linesCount val=&quot;2&quot;/&gt;&lt;lineCharCount val=&quot;29&quot;/&gt;&lt;lineCharCount val=&quot;17&quot;/&gt;&lt;/TableIndex&gt;&lt;/ShapeTextInfo&gt;"/>
  <p:tag name="PRESENTER_SHAPEINFO" val="&lt;ThreeDShapeInfo&gt;&lt;uuid val=&quot;{39940401-B979-415C-A27B-2414CD77C39F}&quot;/&gt;&lt;isInvalidForFieldText val=&quot;0&quot;/&gt;&lt;Image&gt;&lt;filename val=&quot;C:\Users\Matt\AppData\Local\Temp\PR\data\asimages\{39940401-B979-415C-A27B-2414CD77C39F}_36.png&quot;/&gt;&lt;left val=&quot;208&quot;/&gt;&lt;top val=&quot;442&quot;/&gt;&lt;width val=&quot;273&quot;/&gt;&lt;height val=&quot;72&quot;/&gt;&lt;hasText val=&quot;1&quot;/&gt;&lt;/Image&gt;&lt;/ThreeDShapeInfo&gt;"/>
</p:tagLst>
</file>

<file path=ppt/tags/tag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430.xml><?xml version="1.0" encoding="utf-8"?>
<p:tagLst xmlns:a="http://schemas.openxmlformats.org/drawingml/2006/main" xmlns:r="http://schemas.openxmlformats.org/officeDocument/2006/relationships" xmlns:p="http://schemas.openxmlformats.org/presentationml/2006/main">
  <p:tag name="MMPROD_ABSOLUTEPOSITIONID" val="104"/>
  <p:tag name="MMPROD_LASTVALUES" val="&lt;ChangeData&gt;&lt;Left&gt;&lt;![CDATA[496.6]]&gt;&lt;/Left&gt;&lt;Top&gt;&lt;![CDATA[451.4399]]&gt;&lt;/Top&gt;&lt;/ChangeData&gt;"/>
  <p:tag name="HTML_SHAPEINFO" val="&lt;ThreeDShapeInfo&gt;&lt;uuid val=&quot;104&quot;/&gt;&lt;isInvalidForFieldText val=&quot;0&quot;/&gt;&lt;Image&gt;&lt;filename val=&quot;C:\Users\Matt\AppData\Local\Temp\PR\data\asimages\{79EA4A6F-6FE6-405F-871B-A682774EC6F5}_36.png&quot;/&gt;&lt;left val=&quot;496&quot;/&gt;&lt;top val=&quot;451&quot;/&gt;&lt;width val=&quot;91&quot;/&gt;&lt;height val=&quot;35&quot;/&gt;&lt;hasText val=&quot;1&quot;/&gt;&lt;/Image&gt;&lt;/ThreeDShapeInfo&gt;"/>
</p:tagLst>
</file>

<file path=ppt/tags/tag431.xml><?xml version="1.0" encoding="utf-8"?>
<p:tagLst xmlns:a="http://schemas.openxmlformats.org/drawingml/2006/main" xmlns:r="http://schemas.openxmlformats.org/officeDocument/2006/relationships" xmlns:p="http://schemas.openxmlformats.org/presentationml/2006/main">
  <p:tag name="MMPROD_ABSOLUTEPOSITIONID" val="106"/>
  <p:tag name="MMPROD_LASTVALUES" val="&lt;ChangeData&gt;&lt;Left&gt;&lt;![CDATA[593.8]]&gt;&lt;/Left&gt;&lt;Top&gt;&lt;![CDATA[451.4399]]&gt;&lt;/Top&gt;&lt;/ChangeData&gt;"/>
  <p:tag name="HTML_SHAPEINFO" val="&lt;ThreeDShapeInfo&gt;&lt;uuid val=&quot;106&quot;/&gt;&lt;isInvalidForFieldText val=&quot;0&quot;/&gt;&lt;Image&gt;&lt;filename val=&quot;C:\Users\Matt\AppData\Local\Temp\PR\data\asimages\{21D0A55A-D4BD-418B-A665-8A21AE0535AA}_36.png&quot;/&gt;&lt;left val=&quot;593&quot;/&gt;&lt;top val=&quot;451&quot;/&gt;&lt;width val=&quot;91&quot;/&gt;&lt;height val=&quot;35&quot;/&gt;&lt;hasText val=&quot;1&quot;/&gt;&lt;/Image&gt;&lt;/ThreeDShapeInfo&gt;"/>
</p:tagLst>
</file>

<file path=ppt/tags/tag432.xml><?xml version="1.0" encoding="utf-8"?>
<p:tagLst xmlns:a="http://schemas.openxmlformats.org/drawingml/2006/main" xmlns:r="http://schemas.openxmlformats.org/officeDocument/2006/relationships" xmlns:p="http://schemas.openxmlformats.org/presentationml/2006/main">
  <p:tag name="MMPROD_ABSOLUTEPOSITIONID" val="1001"/>
  <p:tag name="MMPROD_LASTVALUES" val="&lt;ChangeData&gt;&lt;Left&gt;&lt;![CDATA[50.5]]&gt;&lt;/Left&gt;&lt;Top&gt;&lt;![CDATA[105.6]]&gt;&lt;/Top&gt;&lt;/ChangeData&gt;"/>
  <p:tag name="MMPROD_ID" val="10099"/>
  <p:tag name="MMPROD_TYPE" val="10018"/>
  <p:tag name="MMPROD_DATA" val="&lt;property id=&quot;10074&quot; value=&quot;0&quot;/&gt;&lt;property id=&quot;10193&quot; value=&quot;A&quot;/&gt;&lt;property id=&quot;10199&quot; value=&quot;0&quot;/&gt;&lt;object type=&quot;10049&quot; unique_id=&quot;10100&quot;&gt;&lt;property id=&quot;10020&quot; value=&quot;9&quot;/&gt;&lt;property id=&quot;10102&quot; value=&quot;0&quot;/&gt;&lt;property id=&quot;10191&quot; value=&quot;-1&quot;/&gt;&lt;/object&gt;"/>
  <p:tag name="MMPROD_COLLECTIONCONTAINERID" val="10096"/>
  <p:tag name="MMPROD_PARENTID" val="10095"/>
  <p:tag name="MMPROD_ANSWERLETTER" val="A) "/>
  <p:tag name="HTML_AUTOSHAPE_INFO" val="&lt;ThreeDShapeInfo&gt;&lt;uuid val=&quot;1001&quot;/&gt;&lt;isInvalidForFieldText val=&quot;0&quot;/&gt;&lt;hasMultipleQuizShape val=&quot;1&quot;/&gt;&lt;Image&gt;&lt;filename val=&quot;C:\Users\Matt\AppData\Local\Temp\PR\data\asimages\{3831441D-F3BF-450F-8FE2-F980BE82D493}_36.png&quot;/&gt;&lt;left val=&quot;68&quot;/&gt;&lt;top val=&quot;99&quot;/&gt;&lt;width val=&quot;42&quot;/&gt;&lt;height val=&quot;39&quot;/&gt;&lt;hasText val=&quot;1&quot;/&gt;&lt;/Image&gt;&lt;Image&gt;&lt;filename val=&quot;C:\Users\Matt\AppData\Local\Temp\PR\data\asimages\{267B55F0-71B4-4055-B4DE-A34563EBAF97}_36.png&quot;/&gt;&lt;left val=&quot;92&quot;/&gt;&lt;top val=&quot;99&quot;/&gt;&lt;width val=&quot;409&quot;/&gt;&lt;height val=&quot;39&quot;/&gt;&lt;hasText val=&quot;1&quot;/&gt;&lt;/Image&gt;&lt;/ThreeDShapeInfo&gt;"/>
</p:tagLst>
</file>

<file path=ppt/tags/tag433.xml><?xml version="1.0" encoding="utf-8"?>
<p:tagLst xmlns:a="http://schemas.openxmlformats.org/drawingml/2006/main" xmlns:r="http://schemas.openxmlformats.org/officeDocument/2006/relationships" xmlns:p="http://schemas.openxmlformats.org/presentationml/2006/main">
  <p:tag name="MMPROD_ABSOLUTEPOSITIONID" val="1002"/>
  <p:tag name="MMPROD_LASTVALUES" val="&lt;ChangeData&gt;&lt;Left&gt;&lt;![CDATA[50.5]]&gt;&lt;/Left&gt;&lt;Top&gt;&lt;![CDATA[140.8]]&gt;&lt;/Top&gt;&lt;/ChangeData&gt;"/>
  <p:tag name="MMPROD_ID" val="10101"/>
  <p:tag name="MMPROD_TYPE" val="10018"/>
  <p:tag name="MMPROD_DATA" val="&lt;property id=&quot;10074&quot; value=&quot;0&quot;/&gt;&lt;property id=&quot;10193&quot; value=&quot;B&quot;/&gt;&lt;property id=&quot;10199&quot; value=&quot;0&quot;/&gt;&lt;object type=&quot;10049&quot; unique_id=&quot;10102&quot;&gt;&lt;property id=&quot;10020&quot; value=&quot;9&quot;/&gt;&lt;property id=&quot;10102&quot; value=&quot;0&quot;/&gt;&lt;property id=&quot;10191&quot; value=&quot;-1&quot;/&gt;&lt;/object&gt;"/>
  <p:tag name="MMPROD_COLLECTIONCONTAINERID" val="10096"/>
  <p:tag name="MMPROD_PARENTID" val="10095"/>
  <p:tag name="MMPROD_ANSWERLETTER" val="B) "/>
  <p:tag name="HTML_AUTOSHAPE_INFO" val="&lt;ThreeDShapeInfo&gt;&lt;uuid val=&quot;1002&quot;/&gt;&lt;isInvalidForFieldText val=&quot;0&quot;/&gt;&lt;hasMultipleQuizShape val=&quot;1&quot;/&gt;&lt;Image&gt;&lt;filename val=&quot;C:\Users\Matt\AppData\Local\Temp\PR\data\asimages\{FB71D0A5-B9CF-45FF-99AD-901730AAF589}_36.png&quot;/&gt;&lt;left val=&quot;68&quot;/&gt;&lt;top val=&quot;135&quot;/&gt;&lt;width val=&quot;43&quot;/&gt;&lt;height val=&quot;39&quot;/&gt;&lt;hasText val=&quot;1&quot;/&gt;&lt;/Image&gt;&lt;Image&gt;&lt;filename val=&quot;C:\Users\Matt\AppData\Local\Temp\PR\data\asimages\{81F6339E-E544-4362-B479-66737EAB562B}_36.png&quot;/&gt;&lt;left val=&quot;93&quot;/&gt;&lt;top val=&quot;135&quot;/&gt;&lt;width val=&quot;408&quot;/&gt;&lt;height val=&quot;39&quot;/&gt;&lt;hasText val=&quot;1&quot;/&gt;&lt;/Image&gt;&lt;/ThreeDShapeInfo&gt;"/>
</p:tagLst>
</file>

<file path=ppt/tags/tag434.xml><?xml version="1.0" encoding="utf-8"?>
<p:tagLst xmlns:a="http://schemas.openxmlformats.org/drawingml/2006/main" xmlns:r="http://schemas.openxmlformats.org/officeDocument/2006/relationships" xmlns:p="http://schemas.openxmlformats.org/presentationml/2006/main">
  <p:tag name="MMPROD_ABSOLUTEPOSITIONID" val="1003"/>
  <p:tag name="MMPROD_LASTVALUES" val="&lt;ChangeData&gt;&lt;Left&gt;&lt;![CDATA[50.5]]&gt;&lt;/Left&gt;&lt;Top&gt;&lt;![CDATA[176]]&gt;&lt;/Top&gt;&lt;/ChangeData&gt;"/>
  <p:tag name="MMPROD_ID" val="10103"/>
  <p:tag name="MMPROD_TYPE" val="10018"/>
  <p:tag name="MMPROD_DATA" val="&lt;property id=&quot;10074&quot; value=&quot;1&quot;/&gt;&lt;property id=&quot;10193&quot; value=&quot;C&quot;/&gt;&lt;property id=&quot;10199&quot; value=&quot;0&quot;/&gt;&lt;object type=&quot;10049&quot; unique_id=&quot;10104&quot;&gt;&lt;property id=&quot;10020&quot; value=&quot;9&quot;/&gt;&lt;property id=&quot;10102&quot; value=&quot;0&quot;/&gt;&lt;property id=&quot;10191&quot; value=&quot;-1&quot;/&gt;&lt;/object&gt;"/>
  <p:tag name="MMPROD_COLLECTIONCONTAINERID" val="10096"/>
  <p:tag name="MMPROD_PARENTID" val="10095"/>
  <p:tag name="MMPROD_ANSWERLETTER" val="C) "/>
  <p:tag name="HTML_AUTOSHAPE_INFO" val="&lt;ThreeDShapeInfo&gt;&lt;uuid val=&quot;1003&quot;/&gt;&lt;isInvalidForFieldText val=&quot;0&quot;/&gt;&lt;hasMultipleQuizShape val=&quot;1&quot;/&gt;&lt;Image&gt;&lt;filename val=&quot;C:\Users\Matt\AppData\Local\Temp\PR\data\asimages\{D85633E6-5131-48C4-8090-684F5290052E}_36.png&quot;/&gt;&lt;left val=&quot;68&quot;/&gt;&lt;top val=&quot;169&quot;/&gt;&lt;width val=&quot;43&quot;/&gt;&lt;height val=&quot;39&quot;/&gt;&lt;hasText val=&quot;1&quot;/&gt;&lt;/Image&gt;&lt;Image&gt;&lt;filename val=&quot;C:\Users\Matt\AppData\Local\Temp\PR\data\asimages\{A84B2444-D5C0-4D38-93DD-A018350687D8}_36.png&quot;/&gt;&lt;left val=&quot;93&quot;/&gt;&lt;top val=&quot;169&quot;/&gt;&lt;width val=&quot;408&quot;/&gt;&lt;height val=&quot;39&quot;/&gt;&lt;hasText val=&quot;1&quot;/&gt;&lt;/Image&gt;&lt;/ThreeDShapeInfo&gt;"/>
</p:tagLst>
</file>

<file path=ppt/tags/tag435.xml><?xml version="1.0" encoding="utf-8"?>
<p:tagLst xmlns:a="http://schemas.openxmlformats.org/drawingml/2006/main" xmlns:r="http://schemas.openxmlformats.org/officeDocument/2006/relationships" xmlns:p="http://schemas.openxmlformats.org/presentationml/2006/main">
  <p:tag name="MMPROD_ABSOLUTEPOSITIONID" val="1004"/>
  <p:tag name="MMPROD_LASTVALUES" val="&lt;ChangeData&gt;&lt;Left&gt;&lt;![CDATA[50.5]]&gt;&lt;/Left&gt;&lt;Top&gt;&lt;![CDATA[211.2]]&gt;&lt;/Top&gt;&lt;/ChangeData&gt;"/>
  <p:tag name="MMPROD_ID" val="10105"/>
  <p:tag name="MMPROD_TYPE" val="10018"/>
  <p:tag name="MMPROD_DATA" val="&lt;property id=&quot;10074&quot; value=&quot;0&quot;/&gt;&lt;property id=&quot;10193&quot; value=&quot;D&quot;/&gt;&lt;property id=&quot;10199&quot; value=&quot;0&quot;/&gt;&lt;object type=&quot;10049&quot; unique_id=&quot;10106&quot;&gt;&lt;property id=&quot;10020&quot; value=&quot;9&quot;/&gt;&lt;property id=&quot;10102&quot; value=&quot;0&quot;/&gt;&lt;property id=&quot;10191&quot; value=&quot;-1&quot;/&gt;&lt;/object&gt;"/>
  <p:tag name="MMPROD_COLLECTIONCONTAINERID" val="10096"/>
  <p:tag name="MMPROD_PARENTID" val="10095"/>
  <p:tag name="MMPROD_ANSWERLETTER" val="D) "/>
  <p:tag name="HTML_AUTOSHAPE_INFO" val="&lt;ThreeDShapeInfo&gt;&lt;uuid val=&quot;1004&quot;/&gt;&lt;isInvalidForFieldText val=&quot;0&quot;/&gt;&lt;hasMultipleQuizShape val=&quot;1&quot;/&gt;&lt;Image&gt;&lt;filename val=&quot;C:\Users\Matt\AppData\Local\Temp\PR\data\asimages\{33A9D716-3016-4A2A-96B6-8A1456320BEE}_36.png&quot;/&gt;&lt;left val=&quot;68&quot;/&gt;&lt;top val=&quot;205&quot;/&gt;&lt;width val=&quot;44&quot;/&gt;&lt;height val=&quot;39&quot;/&gt;&lt;hasText val=&quot;1&quot;/&gt;&lt;/Image&gt;&lt;Image&gt;&lt;filename val=&quot;C:\Users\Matt\AppData\Local\Temp\PR\data\asimages\{2AB94942-395A-4A5D-9C5C-E4822E19F216}_36.png&quot;/&gt;&lt;left val=&quot;94&quot;/&gt;&lt;top val=&quot;205&quot;/&gt;&lt;width val=&quot;406&quot;/&gt;&lt;height val=&quot;39&quot;/&gt;&lt;hasText val=&quot;1&quot;/&gt;&lt;/Image&gt;&lt;/ThreeDShapeInfo&gt;"/>
</p:tagLst>
</file>

<file path=ppt/tags/tag436.xml><?xml version="1.0" encoding="utf-8"?>
<p:tagLst xmlns:a="http://schemas.openxmlformats.org/drawingml/2006/main" xmlns:r="http://schemas.openxmlformats.org/officeDocument/2006/relationships" xmlns:p="http://schemas.openxmlformats.org/presentationml/2006/main">
  <p:tag name="MMPROD_LASTVALUES" val="&lt;ChangeData&gt;&lt;Text&gt;&lt;![CDATA[D) ]]&gt;&lt;/Text&gt;&lt;FontSize&gt;&lt;![CDATA[18]]&gt;&lt;/FontSize&gt;&lt;Left&gt;&lt;![CDATA[80]]&gt;&lt;/Left&gt;&lt;Top&gt;&lt;![CDATA[211.2]]&gt;&lt;/Top&gt;&lt;/ChangeData&gt;"/>
  <p:tag name="MMPROD_ABSOLUTEPOSITIONID" val="1044"/>
  <p:tag name="PRESENTER_SHAPETEXTINFO" val="&lt;ShapeTextInfo&gt;&lt;TableIndex row=&quot;-1&quot; col=&quot;-1&quot;&gt;&lt;linesCount val=&quot;1&quot;/&gt;&lt;lineCharCount val=&quot;3&quot;/&gt;&lt;/TableIndex&gt;&lt;/ShapeTextInfo&gt;"/>
</p:tagLst>
</file>

<file path=ppt/tags/tag437.xml><?xml version="1.0" encoding="utf-8"?>
<p:tagLst xmlns:a="http://schemas.openxmlformats.org/drawingml/2006/main" xmlns:r="http://schemas.openxmlformats.org/officeDocument/2006/relationships" xmlns:p="http://schemas.openxmlformats.org/presentationml/2006/main">
  <p:tag name="MMPROD_LASTVALUES" val="&lt;ChangeData&gt;&lt;Text&gt;&lt;![CDATA[Safe]]&gt;&lt;/Text&gt;&lt;FontSize&gt;&lt;![CDATA[18]]&gt;&lt;/FontSize&gt;&lt;Left&gt;&lt;![CDATA[106]]&gt;&lt;/Left&gt;&lt;Top&gt;&lt;![CDATA[211.2]]&gt;&lt;/Top&gt;&lt;/ChangeData&gt;"/>
  <p:tag name="MMPROD_ABSOLUTEPOSITIONID" val="1024"/>
  <p:tag name="PRESENTER_SHAPETEXTINFO" val="&lt;ShapeTextInfo&gt;&lt;TableIndex row=&quot;-1&quot; col=&quot;-1&quot;&gt;&lt;linesCount val=&quot;1&quot;/&gt;&lt;lineCharCount val=&quot;4&quot;/&gt;&lt;/TableIndex&gt;&lt;/ShapeTextInfo&gt;"/>
</p:tagLst>
</file>

<file path=ppt/tags/tag438.xml><?xml version="1.0" encoding="utf-8"?>
<p:tagLst xmlns:a="http://schemas.openxmlformats.org/drawingml/2006/main" xmlns:r="http://schemas.openxmlformats.org/officeDocument/2006/relationships" xmlns:p="http://schemas.openxmlformats.org/presentationml/2006/main">
  <p:tag name="MMPROD_ABSOLUTEPOSITIONID" val="1014"/>
  <p:tag name="MMPROD_CONTROLTYPE" val="1"/>
  <p:tag name="MMPROD_SCALEOPERATION" val="1"/>
</p:tagLst>
</file>

<file path=ppt/tags/tag439.xml><?xml version="1.0" encoding="utf-8"?>
<p:tagLst xmlns:a="http://schemas.openxmlformats.org/drawingml/2006/main" xmlns:r="http://schemas.openxmlformats.org/officeDocument/2006/relationships" xmlns:p="http://schemas.openxmlformats.org/presentationml/2006/main">
  <p:tag name="MMPROD_LASTVALUES" val="&lt;ChangeData&gt;&lt;Text&gt;&lt;![CDATA[C) ]]&gt;&lt;/Text&gt;&lt;FontSize&gt;&lt;![CDATA[18]]&gt;&lt;/FontSize&gt;&lt;Left&gt;&lt;![CDATA[80]]&gt;&lt;/Left&gt;&lt;Top&gt;&lt;![CDATA[176]]&gt;&lt;/Top&gt;&lt;/ChangeData&gt;"/>
  <p:tag name="MMPROD_ABSOLUTEPOSITIONID" val="1043"/>
  <p:tag name="PRESENTER_SHAPETEXTINFO" val="&lt;ShapeTextInfo&gt;&lt;TableIndex row=&quot;-1&quot; col=&quot;-1&quot;&gt;&lt;linesCount val=&quot;1&quot;/&gt;&lt;lineCharCount val=&quot;3&quot;/&gt;&lt;/TableIndex&gt;&lt;/ShapeTextInfo&gt;"/>
</p:tagLst>
</file>

<file path=ppt/tags/tag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Lst>
</file>

<file path=ppt/tags/tag440.xml><?xml version="1.0" encoding="utf-8"?>
<p:tagLst xmlns:a="http://schemas.openxmlformats.org/drawingml/2006/main" xmlns:r="http://schemas.openxmlformats.org/officeDocument/2006/relationships" xmlns:p="http://schemas.openxmlformats.org/presentationml/2006/main">
  <p:tag name="MMPROD_LASTVALUES" val="&lt;ChangeData&gt;&lt;Text&gt;&lt;![CDATA[Warning]]&gt;&lt;/Text&gt;&lt;FontSize&gt;&lt;![CDATA[18]]&gt;&lt;/FontSize&gt;&lt;Left&gt;&lt;![CDATA[105]]&gt;&lt;/Left&gt;&lt;Top&gt;&lt;![CDATA[176]]&gt;&lt;/Top&gt;&lt;/ChangeData&gt;"/>
  <p:tag name="MMPROD_ABSOLUTEPOSITIONID" val="1023"/>
  <p:tag name="PRESENTER_SHAPETEXTINFO" val="&lt;ShapeTextInfo&gt;&lt;TableIndex row=&quot;-1&quot; col=&quot;-1&quot;&gt;&lt;linesCount val=&quot;1&quot;/&gt;&lt;lineCharCount val=&quot;7&quot;/&gt;&lt;/TableIndex&gt;&lt;/ShapeTextInfo&gt;"/>
</p:tagLst>
</file>

<file path=ppt/tags/tag441.xml><?xml version="1.0" encoding="utf-8"?>
<p:tagLst xmlns:a="http://schemas.openxmlformats.org/drawingml/2006/main" xmlns:r="http://schemas.openxmlformats.org/officeDocument/2006/relationships" xmlns:p="http://schemas.openxmlformats.org/presentationml/2006/main">
  <p:tag name="MMPROD_ABSOLUTEPOSITIONID" val="1013"/>
  <p:tag name="MMPROD_CONTROLTYPE" val="1"/>
  <p:tag name="MMPROD_SCALEOPERATION" val="1"/>
</p:tagLst>
</file>

<file path=ppt/tags/tag442.xml><?xml version="1.0" encoding="utf-8"?>
<p:tagLst xmlns:a="http://schemas.openxmlformats.org/drawingml/2006/main" xmlns:r="http://schemas.openxmlformats.org/officeDocument/2006/relationships" xmlns:p="http://schemas.openxmlformats.org/presentationml/2006/main">
  <p:tag name="MMPROD_LASTVALUES" val="&lt;ChangeData&gt;&lt;Text&gt;&lt;![CDATA[B) ]]&gt;&lt;/Text&gt;&lt;FontSize&gt;&lt;![CDATA[18]]&gt;&lt;/FontSize&gt;&lt;Left&gt;&lt;![CDATA[80]]&gt;&lt;/Left&gt;&lt;Top&gt;&lt;![CDATA[140.8]]&gt;&lt;/Top&gt;&lt;/ChangeData&gt;"/>
  <p:tag name="MMPROD_ABSOLUTEPOSITIONID" val="1042"/>
  <p:tag name="PRESENTER_SHAPETEXTINFO" val="&lt;ShapeTextInfo&gt;&lt;TableIndex row=&quot;-1&quot; col=&quot;-1&quot;&gt;&lt;linesCount val=&quot;1&quot;/&gt;&lt;lineCharCount val=&quot;3&quot;/&gt;&lt;/TableIndex&gt;&lt;/ShapeTextInfo&gt;"/>
</p:tagLst>
</file>

<file path=ppt/tags/tag443.xml><?xml version="1.0" encoding="utf-8"?>
<p:tagLst xmlns:a="http://schemas.openxmlformats.org/drawingml/2006/main" xmlns:r="http://schemas.openxmlformats.org/officeDocument/2006/relationships" xmlns:p="http://schemas.openxmlformats.org/presentationml/2006/main">
  <p:tag name="MMPROD_LASTVALUES" val="&lt;ChangeData&gt;&lt;Text&gt;&lt;![CDATA[Caution]]&gt;&lt;/Text&gt;&lt;FontSize&gt;&lt;![CDATA[18]]&gt;&lt;/FontSize&gt;&lt;Left&gt;&lt;![CDATA[105]]&gt;&lt;/Left&gt;&lt;Top&gt;&lt;![CDATA[140.8]]&gt;&lt;/Top&gt;&lt;/ChangeData&gt;"/>
  <p:tag name="MMPROD_ABSOLUTEPOSITIONID" val="1022"/>
  <p:tag name="PRESENTER_SHAPETEXTINFO" val="&lt;ShapeTextInfo&gt;&lt;TableIndex row=&quot;-1&quot; col=&quot;-1&quot;&gt;&lt;linesCount val=&quot;1&quot;/&gt;&lt;lineCharCount val=&quot;7&quot;/&gt;&lt;/TableIndex&gt;&lt;/ShapeTextInfo&gt;"/>
</p:tagLst>
</file>

<file path=ppt/tags/tag444.xml><?xml version="1.0" encoding="utf-8"?>
<p:tagLst xmlns:a="http://schemas.openxmlformats.org/drawingml/2006/main" xmlns:r="http://schemas.openxmlformats.org/officeDocument/2006/relationships" xmlns:p="http://schemas.openxmlformats.org/presentationml/2006/main">
  <p:tag name="MMPROD_ABSOLUTEPOSITIONID" val="1012"/>
  <p:tag name="MMPROD_CONTROLTYPE" val="1"/>
  <p:tag name="MMPROD_SCALEOPERATION" val="1"/>
</p:tagLst>
</file>

<file path=ppt/tags/tag445.xml><?xml version="1.0" encoding="utf-8"?>
<p:tagLst xmlns:a="http://schemas.openxmlformats.org/drawingml/2006/main" xmlns:r="http://schemas.openxmlformats.org/officeDocument/2006/relationships" xmlns:p="http://schemas.openxmlformats.org/presentationml/2006/main">
  <p:tag name="MMPROD_LASTVALUES" val="&lt;ChangeData&gt;&lt;Text&gt;&lt;![CDATA[A) ]]&gt;&lt;/Text&gt;&lt;FontSize&gt;&lt;![CDATA[18]]&gt;&lt;/FontSize&gt;&lt;Left&gt;&lt;![CDATA[80]]&gt;&lt;/Left&gt;&lt;Top&gt;&lt;![CDATA[105.6]]&gt;&lt;/Top&gt;&lt;/ChangeData&gt;"/>
  <p:tag name="MMPROD_ABSOLUTEPOSITIONID" val="1041"/>
  <p:tag name="PRESENTER_SHAPETEXTINFO" val="&lt;ShapeTextInfo&gt;&lt;TableIndex row=&quot;-1&quot; col=&quot;-1&quot;&gt;&lt;linesCount val=&quot;1&quot;/&gt;&lt;lineCharCount val=&quot;3&quot;/&gt;&lt;/TableIndex&gt;&lt;/ShapeTextInfo&gt;"/>
</p:tagLst>
</file>

<file path=ppt/tags/tag446.xml><?xml version="1.0" encoding="utf-8"?>
<p:tagLst xmlns:a="http://schemas.openxmlformats.org/drawingml/2006/main" xmlns:r="http://schemas.openxmlformats.org/officeDocument/2006/relationships" xmlns:p="http://schemas.openxmlformats.org/presentationml/2006/main">
  <p:tag name="MMPROD_LASTVALUES" val="&lt;ChangeData&gt;&lt;Text&gt;&lt;![CDATA[Danger]]&gt;&lt;/Text&gt;&lt;FontSize&gt;&lt;![CDATA[18]]&gt;&lt;/FontSize&gt;&lt;Left&gt;&lt;![CDATA[104]]&gt;&lt;/Left&gt;&lt;Top&gt;&lt;![CDATA[105.6]]&gt;&lt;/Top&gt;&lt;/ChangeData&gt;"/>
  <p:tag name="MMPROD_ABSOLUTEPOSITIONID" val="1021"/>
  <p:tag name="PRESENTER_SHAPETEXTINFO" val="&lt;ShapeTextInfo&gt;&lt;TableIndex row=&quot;-1&quot; col=&quot;-1&quot;&gt;&lt;linesCount val=&quot;1&quot;/&gt;&lt;lineCharCount val=&quot;6&quot;/&gt;&lt;/TableIndex&gt;&lt;/ShapeTextInfo&gt;"/>
</p:tagLst>
</file>

<file path=ppt/tags/tag447.xml><?xml version="1.0" encoding="utf-8"?>
<p:tagLst xmlns:a="http://schemas.openxmlformats.org/drawingml/2006/main" xmlns:r="http://schemas.openxmlformats.org/officeDocument/2006/relationships" xmlns:p="http://schemas.openxmlformats.org/presentationml/2006/main">
  <p:tag name="MMPROD_ABSOLUTEPOSITIONID" val="1011"/>
  <p:tag name="MMPROD_CONTROLTYPE" val="1"/>
  <p:tag name="MMPROD_SCALEOPERATION" val="1"/>
</p:tagLst>
</file>

<file path=ppt/tags/tag4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49.xml><?xml version="1.0" encoding="utf-8"?>
<p:tagLst xmlns:a="http://schemas.openxmlformats.org/drawingml/2006/main" xmlns:r="http://schemas.openxmlformats.org/officeDocument/2006/relationships" xmlns:p="http://schemas.openxmlformats.org/presentationml/2006/main">
  <p:tag name="MMPROD_ABSOLUTEPOSITIONID" val="107"/>
  <p:tag name="MMPROD_LASTVALUES" val="&lt;ChangeData&gt;&lt;Text&gt;&lt;![CDATA[Clear]]&gt;&lt;/Text&gt;&lt;FontSize&gt;&lt;![CDATA[14]]&gt;&lt;/FontSize&gt;&lt;Left&gt;&lt;![CDATA[595.8]]&gt;&lt;/Left&gt;&lt;Top&gt;&lt;![CDATA[453.4399]]&gt;&lt;/Top&gt;&lt;/ChangeData&gt;"/>
  <p:tag name="PRESENTER_SHAPETEXTINFO" val="&lt;ShapeTextInfo&gt;&lt;TableIndex row=&quot;-1&quot; col=&quot;-1&quot;&gt;&lt;linesCount val=&quot;1&quot;/&gt;&lt;lineCharCount val=&quot;5&quot;/&gt;&lt;/TableIndex&gt;&lt;/ShapeTextInfo&gt;"/>
</p:tagLst>
</file>

<file path=ppt/tags/tag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51.xml><?xml version="1.0" encoding="utf-8"?>
<p:tagLst xmlns:a="http://schemas.openxmlformats.org/drawingml/2006/main" xmlns:r="http://schemas.openxmlformats.org/officeDocument/2006/relationships" xmlns:p="http://schemas.openxmlformats.org/presentationml/2006/main">
  <p:tag name="MMPROD_ABSOLUTEPOSITIONID" val="105"/>
  <p:tag name="MMPROD_LASTVALUES" val="&lt;ChangeData&gt;&lt;Text&gt;&lt;![CDATA[Submit]]&gt;&lt;/Text&gt;&lt;FontSize&gt;&lt;![CDATA[14]]&gt;&lt;/FontSize&gt;&lt;Left&gt;&lt;![CDATA[498.6]]&gt;&lt;/Left&gt;&lt;Top&gt;&lt;![CDATA[453.4399]]&gt;&lt;/Top&gt;&lt;/ChangeData&gt;"/>
  <p:tag name="PRESENTER_SHAPETEXTINFO" val="&lt;ShapeTextInfo&gt;&lt;TableIndex row=&quot;-1&quot; col=&quot;-1&quot;&gt;&lt;linesCount val=&quot;1&quot;/&gt;&lt;lineCharCount val=&quot;6&quot;/&gt;&lt;/TableIndex&gt;&lt;/ShapeTextInfo&gt;"/>
</p:tagLst>
</file>

<file path=ppt/tags/tag452.xml><?xml version="1.0" encoding="utf-8"?>
<p:tagLst xmlns:a="http://schemas.openxmlformats.org/drawingml/2006/main" xmlns:r="http://schemas.openxmlformats.org/officeDocument/2006/relationships" xmlns:p="http://schemas.openxmlformats.org/presentationml/2006/main">
  <p:tag name="MMPROD_LASTVALUES" val="&lt;ChangeData&gt;&lt;SlideID&gt;&lt;![CDATA[308]]&gt;&lt;/SlideID&gt;&lt;/ChangeData&gt;"/>
  <p:tag name="MMPROD_PASSDATA" val="&lt;object type=&quot;10050&quot; unique_id=&quot;10109&quot;&gt;&lt;property id=&quot;10020&quot; value=&quot;2&quot;/&gt;&lt;property id=&quot;10102&quot; value=&quot;1&quot;/&gt;&lt;property id=&quot;10191&quot; value=&quot;-1&quot;/&gt;&lt;/object&gt;"/>
  <p:tag name="MMPROD_FAILDATA" val="&lt;object type=&quot;10051&quot; unique_id=&quot;10110&quot;&gt;&lt;property id=&quot;10020&quot; value=&quot;2&quot;/&gt;&lt;property id=&quot;10102&quot; value=&quot;1&quot;/&gt;&lt;property id=&quot;10191&quot; value=&quot;-1&quot;/&gt;&lt;/object&gt;"/>
  <p:tag name="MMPROD_ID" val="10107"/>
  <p:tag name="MMPROD_TYPE" val="10008"/>
  <p:tag name="MMPROD_DATA" val="&lt;property id=&quot;10026&quot; value=&quot;1&quot;/&gt;&lt;property id=&quot;10027&quot; value=&quot;Interaction10107&quot;/&gt;&lt;property id=&quot;10028&quot; value=&quot;0&quot;/&gt;&lt;property id=&quot;10063&quot; value=&quot;2&quot;/&gt;&lt;property id=&quot;10070&quot; value=&quot;Multiple choice&quot;/&gt;&lt;property id=&quot;10098&quot; value=&quot;Multiple choice&quot;/&gt;&lt;property id=&quot;10100&quot; value=&quot;0&quot;/&gt;&lt;property id=&quot;10108&quot; value=&quot;1&quot;/&gt;&lt;property id=&quot;10109&quot; value=&quot;1&quot;/&gt;&lt;property id=&quot;10110&quot; value=&quot;1&quot;/&gt;&lt;property id=&quot;10111&quot; value=&quot;-1&quot;/&gt;&lt;property id=&quot;10112&quot; value=&quot;1&quot;/&gt;&lt;property id=&quot;10115&quot; value=&quot;1&quot;/&gt;&lt;property id=&quot;10120&quot; value=&quot;1&quot;/&gt;&lt;property id=&quot;10131&quot; value=&quot;1&quot;/&gt;&lt;property id=&quot;10132&quot; value=&quot;1&quot;/&gt;&lt;property id=&quot;10159&quot; value=&quot;0&quot;/&gt;&lt;property id=&quot;10178&quot; value=&quot;1&quot;/&gt;&lt;property id=&quot;10182&quot; value=&quot;1&quot;/&gt;&lt;property id=&quot;10206&quot; value=&quot;1&quot;/&gt;&lt;property id=&quot;10207&quot; value=&quot;0&quot;/&gt;"/>
  <p:tag name="MMPROD_COLLECTIONCONTAINERID" val="20000"/>
  <p:tag name="MMPROD_PARENTID" val="10010"/>
  <p:tag name="MMPROD_PARENTQUESTIONGROUPID" val="-1"/>
  <p:tag name="QUIZCLIPSSOURCE" val="973682927,Z:\WHMIS\WHMIS PD Training 2014 Aug_pptx\Media.ppcx"/>
  <p:tag name="MMPROD_ANSWERCOUNT" val="4"/>
</p:tagLst>
</file>

<file path=ppt/tags/tag453.xml><?xml version="1.0" encoding="utf-8"?>
<p:tagLst xmlns:a="http://schemas.openxmlformats.org/drawingml/2006/main" xmlns:r="http://schemas.openxmlformats.org/officeDocument/2006/relationships" xmlns:p="http://schemas.openxmlformats.org/presentationml/2006/main">
  <p:tag name="MMPROD_ID" val="10107"/>
  <p:tag name="MMPROD_ABSOLUTEPOSITIONID" val="100"/>
  <p:tag name="MMPROD_LASTVALUES" val="&lt;ChangeData&gt;&lt;Text&gt;&lt;![CDATA[What does this symbol stand for?]]&gt;&lt;/Text&gt;&lt;FontSize&gt;&lt;![CDATA[40]]&gt;&lt;/FontSize&gt;&lt;Left&gt;&lt;![CDATA[0]]&gt;&lt;/Left&gt;&lt;Top&gt;&lt;![CDATA[0]]&gt;&lt;/Top&gt;&lt;/ChangeData&gt;"/>
  <p:tag name="PRESENTER_SHAPETEXTINFO" val="&lt;ShapeTextInfo&gt;&lt;TableIndex row=&quot;-1&quot; col=&quot;-1&quot;&gt;&lt;linesCount val=&quot;1&quot;/&gt;&lt;lineCharCount val=&quot;32&quot;/&gt;&lt;/TableIndex&gt;&lt;/ShapeTextInfo&gt;"/>
  <p:tag name="HTML_SHAPEINFO" val="&lt;ThreeDShapeInfo&gt;&lt;uuid val=&quot;100&quot;/&gt;&lt;isInvalidForFieldText val=&quot;0&quot;/&gt;&lt;Image&gt;&lt;filename val=&quot;C:\Users\Matt\AppData\Local\Temp\PR\data\asimages\{823ED542-6326-4CE9-BF04-1C2CB3198450}_37.png&quot;/&gt;&lt;left val=&quot;11&quot;/&gt;&lt;top val=&quot;21&quot;/&gt;&lt;width val=&quot;673&quot;/&gt;&lt;height val=&quot;99&quot;/&gt;&lt;hasText val=&quot;1&quot;/&gt;&lt;/Image&gt;&lt;/ThreeDShapeInfo&gt;"/>
</p:tagLst>
</file>

<file path=ppt/tags/tag454.xml><?xml version="1.0" encoding="utf-8"?>
<p:tagLst xmlns:a="http://schemas.openxmlformats.org/drawingml/2006/main" xmlns:r="http://schemas.openxmlformats.org/officeDocument/2006/relationships" xmlns:p="http://schemas.openxmlformats.org/presentationml/2006/main">
  <p:tag name="MMPROD_ABSOLUTEPOSITIONID" val="7000"/>
  <p:tag name="MMPROD_LASTVALUES" val="&lt;ChangeData&gt;&lt;Text&gt;&lt;![CDATA[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28&quot;/&gt;&lt;lineCharCount val=&quot;8&quot;/&gt;&lt;/TableIndex&gt;&lt;/ShapeTextInfo&gt;"/>
  <p:tag name="PRESENTER_SHAPEINFO" val="&lt;ThreeDShapeInfo&gt;&lt;uuid val=&quot;{C361887C-98F2-4C20-BE2F-B63EEB1966E0}&quot;/&gt;&lt;isInvalidForFieldText val=&quot;0&quot;/&gt;&lt;Image&gt;&lt;filename val=&quot;C:\Users\Matt\AppData\Local\Temp\PR\data\asimages\{C361887C-98F2-4C20-BE2F-B63EEB1966E0}_37.png&quot;/&gt;&lt;left val=&quot;66&quot;/&gt;&lt;top val=&quot;349&quot;/&gt;&lt;width val=&quot;271&quot;/&gt;&lt;height val=&quot;72&quot;/&gt;&lt;hasText val=&quot;1&quot;/&gt;&lt;/Image&gt;&lt;/ThreeDShapeInfo&gt;"/>
</p:tagLst>
</file>

<file path=ppt/tags/tag455.xml><?xml version="1.0" encoding="utf-8"?>
<p:tagLst xmlns:a="http://schemas.openxmlformats.org/drawingml/2006/main" xmlns:r="http://schemas.openxmlformats.org/officeDocument/2006/relationships" xmlns:p="http://schemas.openxmlformats.org/presentationml/2006/main">
  <p:tag name="MMPROD_ABSOLUTEPOSITIONID" val="7002"/>
  <p:tag name="MMPROD_LASTVALUES" val="&lt;ChangeData&gt;&lt;Text&gt;&lt;![CDATA[In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30&quot;/&gt;&lt;lineCharCount val=&quot;8&quot;/&gt;&lt;/TableIndex&gt;&lt;/ShapeTextInfo&gt;"/>
  <p:tag name="PRESENTER_SHAPEINFO" val="&lt;ThreeDShapeInfo&gt;&lt;uuid val=&quot;{2CE45A58-9E8D-4D12-A0DA-F5C79609359F}&quot;/&gt;&lt;isInvalidForFieldText val=&quot;0&quot;/&gt;&lt;Image&gt;&lt;filename val=&quot;C:\Users\Matt\AppData\Local\Temp\PR\data\asimages\{2CE45A58-9E8D-4D12-A0DA-F5C79609359F}_37.png&quot;/&gt;&lt;left val=&quot;390&quot;/&gt;&lt;top val=&quot;349&quot;/&gt;&lt;width val=&quot;271&quot;/&gt;&lt;height val=&quot;72&quot;/&gt;&lt;hasText val=&quot;1&quot;/&gt;&lt;/Image&gt;&lt;/ThreeDShapeInfo&gt;"/>
</p:tagLst>
</file>

<file path=ppt/tags/tag456.xml><?xml version="1.0" encoding="utf-8"?>
<p:tagLst xmlns:a="http://schemas.openxmlformats.org/drawingml/2006/main" xmlns:r="http://schemas.openxmlformats.org/officeDocument/2006/relationships" xmlns:p="http://schemas.openxmlformats.org/presentationml/2006/main">
  <p:tag name="MMPROD_ABSOLUTEPOSITIONID" val="7009"/>
  <p:tag name="MMPROD_LASTVALUES" val="&lt;ChangeData&gt;&lt;Text&gt;&lt;![CDATA[You answered this correctly!]]&gt;&lt;/Text&gt;&lt;FontSize&gt;&lt;![CDATA[18]]&gt;&lt;/FontSize&gt;&lt;Left&gt;&lt;![CDATA[0]]&gt;&lt;/Left&gt;&lt;Top&gt;&lt;![CDATA[0]]&gt;&lt;/Top&gt;&lt;/ChangeData&gt;"/>
  <p:tag name="PRESENTER_SHAPETEXTINFO" val="&lt;ShapeTextInfo&gt;&lt;TableIndex row=&quot;-1&quot; col=&quot;-1&quot;&gt;&lt;linesCount val=&quot;1&quot;/&gt;&lt;lineCharCount val=&quot;28&quot;/&gt;&lt;/TableIndex&gt;&lt;/ShapeTextInfo&gt;"/>
  <p:tag name="PRESENTER_SHAPEINFO" val="&lt;ThreeDShapeInfo&gt;&lt;uuid val=&quot;{0658A950-A30D-480D-9830-50330108DC4A}&quot;/&gt;&lt;isInvalidForFieldText val=&quot;0&quot;/&gt;&lt;Image&gt;&lt;filename val=&quot;C:\Users\Matt\AppData\Local\Temp\PR\data\asimages\{0658A950-A30D-480D-9830-50330108DC4A}_37.png&quot;/&gt;&lt;left val=&quot;196&quot;/&gt;&lt;top val=&quot;417&quot;/&gt;&lt;width val=&quot;271&quot;/&gt;&lt;height val=&quot;69&quot;/&gt;&lt;hasText val=&quot;1&quot;/&gt;&lt;/Image&gt;&lt;/ThreeDShapeInfo&gt;"/>
</p:tagLst>
</file>

<file path=ppt/tags/tag457.xml><?xml version="1.0" encoding="utf-8"?>
<p:tagLst xmlns:a="http://schemas.openxmlformats.org/drawingml/2006/main" xmlns:r="http://schemas.openxmlformats.org/officeDocument/2006/relationships" xmlns:p="http://schemas.openxmlformats.org/presentationml/2006/main">
  <p:tag name="MMPROD_ABSOLUTEPOSITIONID" val="7006"/>
  <p:tag name="MMPROD_LASTVALUES" val="&lt;ChangeData&gt;&lt;Text&gt;&lt;![CDATA[Your answer:]]&gt;&lt;/Text&gt;&lt;FontSize&gt;&lt;![CDATA[18]]&gt;&lt;/FontSize&gt;&lt;Left&gt;&lt;![CDATA[0]]&gt;&lt;/Left&gt;&lt;Top&gt;&lt;![CDATA[0]]&gt;&lt;/Top&gt;&lt;/ChangeData&gt;"/>
  <p:tag name="PRESENTER_SHAPETEXTINFO" val="&lt;ShapeTextInfo&gt;&lt;TableIndex row=&quot;-1&quot; col=&quot;-1&quot;&gt;&lt;linesCount val=&quot;1&quot;/&gt;&lt;lineCharCount val=&quot;12&quot;/&gt;&lt;/TableIndex&gt;&lt;/ShapeTextInfo&gt;"/>
  <p:tag name="PRESENTER_SHAPEINFO" val="&lt;ThreeDShapeInfo&gt;&lt;uuid val=&quot;{BE147065-2487-41A1-A683-D2BBF5E39B05}&quot;/&gt;&lt;isInvalidForFieldText val=&quot;0&quot;/&gt;&lt;Image&gt;&lt;filename val=&quot;C:\Users\Matt\AppData\Local\Temp\PR\data\asimages\{BE147065-2487-41A1-A683-D2BBF5E39B05}_37.png&quot;/&gt;&lt;left val=&quot;185&quot;/&gt;&lt;top val=&quot;382&quot;/&gt;&lt;width val=&quot;541&quot;/&gt;&lt;height val=&quot;75&quot;/&gt;&lt;hasText val=&quot;1&quot;/&gt;&lt;/Image&gt;&lt;/ThreeDShapeInfo&gt;"/>
</p:tagLst>
</file>

<file path=ppt/tags/tag458.xml><?xml version="1.0" encoding="utf-8"?>
<p:tagLst xmlns:a="http://schemas.openxmlformats.org/drawingml/2006/main" xmlns:r="http://schemas.openxmlformats.org/officeDocument/2006/relationships" xmlns:p="http://schemas.openxmlformats.org/presentationml/2006/main">
  <p:tag name="MMPROD_ABSOLUTEPOSITIONID" val="7010"/>
  <p:tag name="MMPROD_LASTVALUES" val="&lt;ChangeData&gt;&lt;Text&gt;&lt;![CDATA[The correct answer is:]]&gt;&lt;/Text&gt;&lt;FontSize&gt;&lt;![CDATA[18]]&gt;&lt;/FontSize&gt;&lt;Left&gt;&lt;![CDATA[0]]&gt;&lt;/Left&gt;&lt;Top&gt;&lt;![CDATA[0]]&gt;&lt;/Top&gt;&lt;/ChangeData&gt;"/>
  <p:tag name="PRESENTER_SHAPETEXTINFO" val="&lt;ShapeTextInfo&gt;&lt;TableIndex row=&quot;-1&quot; col=&quot;-1&quot;&gt;&lt;linesCount val=&quot;1&quot;/&gt;&lt;lineCharCount val=&quot;22&quot;/&gt;&lt;/TableIndex&gt;&lt;/ShapeTextInfo&gt;"/>
  <p:tag name="PRESENTER_SHAPEINFO" val="&lt;ThreeDShapeInfo&gt;&lt;uuid val=&quot;{49D6A50B-C031-41AF-9A2F-4989E6963F04}&quot;/&gt;&lt;isInvalidForFieldText val=&quot;0&quot;/&gt;&lt;Image&gt;&lt;filename val=&quot;C:\Users\Matt\AppData\Local\Temp\PR\data\asimages\{49D6A50B-C031-41AF-9A2F-4989E6963F04}_37.png&quot;/&gt;&lt;left val=&quot;185&quot;/&gt;&lt;top val=&quot;440&quot;/&gt;&lt;width val=&quot;541&quot;/&gt;&lt;height val=&quot;75&quot;/&gt;&lt;hasText val=&quot;1&quot;/&gt;&lt;/Image&gt;&lt;/ThreeDShapeInfo&gt;"/>
</p:tagLst>
</file>

<file path=ppt/tags/tag459.xml><?xml version="1.0" encoding="utf-8"?>
<p:tagLst xmlns:a="http://schemas.openxmlformats.org/drawingml/2006/main" xmlns:r="http://schemas.openxmlformats.org/officeDocument/2006/relationships" xmlns:p="http://schemas.openxmlformats.org/presentationml/2006/main">
  <p:tag name="MMPROD_ABSOLUTEPOSITIONID" val="7011"/>
  <p:tag name="MMPROD_LASTVALUES" val="&lt;ChangeData&gt;&lt;Text&gt;&lt;![CDATA[You did not answer this question completely]]&gt;&lt;/Text&gt;&lt;FontSize&gt;&lt;![CDATA[18]]&gt;&lt;/FontSize&gt;&lt;Left&gt;&lt;![CDATA[0]]&gt;&lt;/Left&gt;&lt;Top&gt;&lt;![CDATA[0]]&gt;&lt;/Top&gt;&lt;/ChangeData&gt;"/>
  <p:tag name="PRESENTER_SHAPETEXTINFO" val="&lt;ShapeTextInfo&gt;&lt;TableIndex row=&quot;-1&quot; col=&quot;-1&quot;&gt;&lt;linesCount val=&quot;2&quot;/&gt;&lt;lineCharCount val=&quot;33&quot;/&gt;&lt;lineCharCount val=&quot;10&quot;/&gt;&lt;/TableIndex&gt;&lt;/ShapeTextInfo&gt;"/>
  <p:tag name="PRESENTER_SHAPEINFO" val="&lt;ThreeDShapeInfo&gt;&lt;uuid val=&quot;{70C71B88-3223-4381-88E9-71CB9C080EC5}&quot;/&gt;&lt;isInvalidForFieldText val=&quot;0&quot;/&gt;&lt;Image&gt;&lt;filename val=&quot;C:\Users\Matt\AppData\Local\Temp\PR\data\asimages\{70C71B88-3223-4381-88E9-71CB9C080EC5}_37.png&quot;/&gt;&lt;left val=&quot;190&quot;/&gt;&lt;top val=&quot;417&quot;/&gt;&lt;width val=&quot;286&quot;/&gt;&lt;height val=&quot;72&quot;/&gt;&lt;hasText val=&quot;1&quot;/&gt;&lt;/Image&gt;&lt;/ThreeDShapeInfo&gt;"/>
</p:tagLst>
</file>

<file path=ppt/tags/tag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460.xml><?xml version="1.0" encoding="utf-8"?>
<p:tagLst xmlns:a="http://schemas.openxmlformats.org/drawingml/2006/main" xmlns:r="http://schemas.openxmlformats.org/officeDocument/2006/relationships" xmlns:p="http://schemas.openxmlformats.org/presentationml/2006/main">
  <p:tag name="MMPROD_ABSOLUTEPOSITIONID" val="7007"/>
  <p:tag name="MMPROD_LASTVALUES" val="&lt;ChangeData&gt;&lt;Text&gt;&lt;![CDATA[You must answer the question before continuing]]&gt;&lt;/Text&gt;&lt;FontSize&gt;&lt;![CDATA[18]]&gt;&lt;/FontSize&gt;&lt;Left&gt;&lt;![CDATA[0]]&gt;&lt;/Left&gt;&lt;Top&gt;&lt;![CDATA[0]]&gt;&lt;/Top&gt;&lt;/ChangeData&gt;"/>
  <p:tag name="PRESENTER_SHAPETEXTINFO" val="&lt;ShapeTextInfo&gt;&lt;TableIndex row=&quot;-1&quot; col=&quot;-1&quot;&gt;&lt;linesCount val=&quot;2&quot;/&gt;&lt;lineCharCount val=&quot;29&quot;/&gt;&lt;lineCharCount val=&quot;17&quot;/&gt;&lt;/TableIndex&gt;&lt;/ShapeTextInfo&gt;"/>
  <p:tag name="PRESENTER_SHAPEINFO" val="&lt;ThreeDShapeInfo&gt;&lt;uuid val=&quot;{36C5AF85-2738-4EB6-93F4-B049FF45314D}&quot;/&gt;&lt;isInvalidForFieldText val=&quot;0&quot;/&gt;&lt;Image&gt;&lt;filename val=&quot;C:\Users\Matt\AppData\Local\Temp\PR\data\asimages\{36C5AF85-2738-4EB6-93F4-B049FF45314D}_37.png&quot;/&gt;&lt;left val=&quot;208&quot;/&gt;&lt;top val=&quot;442&quot;/&gt;&lt;width val=&quot;273&quot;/&gt;&lt;height val=&quot;72&quot;/&gt;&lt;hasText val=&quot;1&quot;/&gt;&lt;/Image&gt;&lt;/ThreeDShapeInfo&gt;"/>
</p:tagLst>
</file>

<file path=ppt/tags/tag461.xml><?xml version="1.0" encoding="utf-8"?>
<p:tagLst xmlns:a="http://schemas.openxmlformats.org/drawingml/2006/main" xmlns:r="http://schemas.openxmlformats.org/officeDocument/2006/relationships" xmlns:p="http://schemas.openxmlformats.org/presentationml/2006/main">
  <p:tag name="MMPROD_ABSOLUTEPOSITIONID" val="104"/>
  <p:tag name="MMPROD_LASTVALUES" val="&lt;ChangeData&gt;&lt;Left&gt;&lt;![CDATA[496.6]]&gt;&lt;/Left&gt;&lt;Top&gt;&lt;![CDATA[451.4399]]&gt;&lt;/Top&gt;&lt;/ChangeData&gt;"/>
  <p:tag name="HTML_SHAPEINFO" val="&lt;ThreeDShapeInfo&gt;&lt;uuid val=&quot;104&quot;/&gt;&lt;isInvalidForFieldText val=&quot;0&quot;/&gt;&lt;Image&gt;&lt;filename val=&quot;C:\Users\Matt\AppData\Local\Temp\PR\data\asimages\{CEEBDD63-E309-452C-9873-FCC45FC1BD9A}_37.png&quot;/&gt;&lt;left val=&quot;496&quot;/&gt;&lt;top val=&quot;451&quot;/&gt;&lt;width val=&quot;91&quot;/&gt;&lt;height val=&quot;35&quot;/&gt;&lt;hasText val=&quot;1&quot;/&gt;&lt;/Image&gt;&lt;/ThreeDShapeInfo&gt;"/>
</p:tagLst>
</file>

<file path=ppt/tags/tag462.xml><?xml version="1.0" encoding="utf-8"?>
<p:tagLst xmlns:a="http://schemas.openxmlformats.org/drawingml/2006/main" xmlns:r="http://schemas.openxmlformats.org/officeDocument/2006/relationships" xmlns:p="http://schemas.openxmlformats.org/presentationml/2006/main">
  <p:tag name="MMPROD_ABSOLUTEPOSITIONID" val="106"/>
  <p:tag name="MMPROD_LASTVALUES" val="&lt;ChangeData&gt;&lt;Left&gt;&lt;![CDATA[593.8]]&gt;&lt;/Left&gt;&lt;Top&gt;&lt;![CDATA[451.4399]]&gt;&lt;/Top&gt;&lt;/ChangeData&gt;"/>
  <p:tag name="HTML_SHAPEINFO" val="&lt;ThreeDShapeInfo&gt;&lt;uuid val=&quot;106&quot;/&gt;&lt;isInvalidForFieldText val=&quot;0&quot;/&gt;&lt;Image&gt;&lt;filename val=&quot;C:\Users\Matt\AppData\Local\Temp\PR\data\asimages\{A5E70E7A-FE46-482B-A62E-0D1271E73D76}_37.png&quot;/&gt;&lt;left val=&quot;593&quot;/&gt;&lt;top val=&quot;451&quot;/&gt;&lt;width val=&quot;91&quot;/&gt;&lt;height val=&quot;35&quot;/&gt;&lt;hasText val=&quot;1&quot;/&gt;&lt;/Image&gt;&lt;/ThreeDShapeInfo&gt;"/>
</p:tagLst>
</file>

<file path=ppt/tags/tag463.xml><?xml version="1.0" encoding="utf-8"?>
<p:tagLst xmlns:a="http://schemas.openxmlformats.org/drawingml/2006/main" xmlns:r="http://schemas.openxmlformats.org/officeDocument/2006/relationships" xmlns:p="http://schemas.openxmlformats.org/presentationml/2006/main">
  <p:tag name="MMPROD_ABSOLUTEPOSITIONID" val="7004"/>
  <p:tag name="MMPROD_LASTVALUES" val="&lt;ChangeData&gt;&lt;Text&gt;&lt;![CDATA[Try again]]&gt;&lt;/Text&gt;&lt;FontSize&gt;&lt;![CDATA[18]]&gt;&lt;/FontSize&gt;&lt;Left&gt;&lt;![CDATA[0]]&gt;&lt;/Left&gt;&lt;Top&gt;&lt;![CDATA[0]]&gt;&lt;/Top&gt;&lt;/ChangeData&gt;"/>
  <p:tag name="PRESENTER_SHAPETEXTINFO" val="&lt;ShapeTextInfo&gt;&lt;TableIndex row=&quot;-1&quot; col=&quot;-1&quot;&gt;&lt;linesCount val=&quot;1&quot;/&gt;&lt;lineCharCount val=&quot;9&quot;/&gt;&lt;/TableIndex&gt;&lt;/ShapeTextInfo&gt;"/>
  <p:tag name="PRESENTER_SHAPEINFO" val="&lt;ThreeDShapeInfo&gt;&lt;uuid val=&quot;{8C35924B-FD9A-4FEA-BEA8-A5CF6965CEA9}&quot;/&gt;&lt;isInvalidForFieldText val=&quot;0&quot;/&gt;&lt;Image&gt;&lt;filename val=&quot;C:\Users\Matt\AppData\Local\Temp\PR\data\asimages\{8C35924B-FD9A-4FEA-BEA8-A5CF6965CEA9}_37.png&quot;/&gt;&lt;left val=&quot;202&quot;/&gt;&lt;top val=&quot;429&quot;/&gt;&lt;width val=&quot;270&quot;/&gt;&lt;height val=&quot;69&quot;/&gt;&lt;hasText val=&quot;1&quot;/&gt;&lt;/Image&gt;&lt;/ThreeDShapeInfo&gt;"/>
</p:tagLst>
</file>

<file path=ppt/tags/tag464.xml><?xml version="1.0" encoding="utf-8"?>
<p:tagLst xmlns:a="http://schemas.openxmlformats.org/drawingml/2006/main" xmlns:r="http://schemas.openxmlformats.org/officeDocument/2006/relationships" xmlns:p="http://schemas.openxmlformats.org/presentationml/2006/main">
  <p:tag name="MMPROD_ABSOLUTEPOSITIONID" val="1001"/>
  <p:tag name="MMPROD_LASTVALUES" val="&lt;ChangeData&gt;&lt;Left&gt;&lt;![CDATA[50.5]]&gt;&lt;/Left&gt;&lt;Top&gt;&lt;![CDATA[105.6]]&gt;&lt;/Top&gt;&lt;/ChangeData&gt;"/>
  <p:tag name="MMPROD_ID" val="10111"/>
  <p:tag name="MMPROD_TYPE" val="10018"/>
  <p:tag name="MMPROD_DATA" val="&lt;property id=&quot;10074&quot; value=&quot;0&quot;/&gt;&lt;property id=&quot;10193&quot; value=&quot;A&quot;/&gt;&lt;property id=&quot;10199&quot; value=&quot;0&quot;/&gt;&lt;object type=&quot;10049&quot; unique_id=&quot;10112&quot;&gt;&lt;property id=&quot;10020&quot; value=&quot;9&quot;/&gt;&lt;property id=&quot;10102&quot; value=&quot;0&quot;/&gt;&lt;property id=&quot;10191&quot; value=&quot;-1&quot;/&gt;&lt;/object&gt;"/>
  <p:tag name="MMPROD_COLLECTIONCONTAINERID" val="10108"/>
  <p:tag name="MMPROD_PARENTID" val="10107"/>
  <p:tag name="MMPROD_ANSWERLETTER" val="A) "/>
  <p:tag name="HTML_AUTOSHAPE_INFO" val="&lt;ThreeDShapeInfo&gt;&lt;uuid val=&quot;1001&quot;/&gt;&lt;isInvalidForFieldText val=&quot;0&quot;/&gt;&lt;hasMultipleQuizShape val=&quot;1&quot;/&gt;&lt;Image&gt;&lt;filename val=&quot;C:\Users\Matt\AppData\Local\Temp\PR\data\asimages\{F31ECB65-284D-4258-B3AF-6F5F6DD6A33A}_37.png&quot;/&gt;&lt;left val=&quot;68&quot;/&gt;&lt;top val=&quot;99&quot;/&gt;&lt;width val=&quot;42&quot;/&gt;&lt;height val=&quot;39&quot;/&gt;&lt;hasText val=&quot;1&quot;/&gt;&lt;/Image&gt;&lt;Image&gt;&lt;filename val=&quot;C:\Users\Matt\AppData\Local\Temp\PR\data\asimages\{7F5A7739-BA3C-4308-B98E-1C0A16B8EBB5}_37.png&quot;/&gt;&lt;left val=&quot;92&quot;/&gt;&lt;top val=&quot;99&quot;/&gt;&lt;width val=&quot;409&quot;/&gt;&lt;height val=&quot;39&quot;/&gt;&lt;hasText val=&quot;1&quot;/&gt;&lt;/Image&gt;&lt;/ThreeDShapeInfo&gt;"/>
</p:tagLst>
</file>

<file path=ppt/tags/tag465.xml><?xml version="1.0" encoding="utf-8"?>
<p:tagLst xmlns:a="http://schemas.openxmlformats.org/drawingml/2006/main" xmlns:r="http://schemas.openxmlformats.org/officeDocument/2006/relationships" xmlns:p="http://schemas.openxmlformats.org/presentationml/2006/main">
  <p:tag name="MMPROD_ABSOLUTEPOSITIONID" val="1002"/>
  <p:tag name="MMPROD_LASTVALUES" val="&lt;ChangeData&gt;&lt;Left&gt;&lt;![CDATA[50.5]]&gt;&lt;/Left&gt;&lt;Top&gt;&lt;![CDATA[140.8]]&gt;&lt;/Top&gt;&lt;/ChangeData&gt;"/>
  <p:tag name="MMPROD_ID" val="10113"/>
  <p:tag name="MMPROD_TYPE" val="10018"/>
  <p:tag name="MMPROD_DATA" val="&lt;property id=&quot;10074&quot; value=&quot;1&quot;/&gt;&lt;property id=&quot;10193&quot; value=&quot;B&quot;/&gt;&lt;property id=&quot;10199&quot; value=&quot;0&quot;/&gt;&lt;object type=&quot;10049&quot; unique_id=&quot;10114&quot;&gt;&lt;property id=&quot;10020&quot; value=&quot;9&quot;/&gt;&lt;property id=&quot;10102&quot; value=&quot;0&quot;/&gt;&lt;property id=&quot;10191&quot; value=&quot;-1&quot;/&gt;&lt;/object&gt;"/>
  <p:tag name="MMPROD_COLLECTIONCONTAINERID" val="10108"/>
  <p:tag name="MMPROD_PARENTID" val="10107"/>
  <p:tag name="MMPROD_ANSWERLETTER" val="B) "/>
  <p:tag name="HTML_AUTOSHAPE_INFO" val="&lt;ThreeDShapeInfo&gt;&lt;uuid val=&quot;1002&quot;/&gt;&lt;isInvalidForFieldText val=&quot;0&quot;/&gt;&lt;hasMultipleQuizShape val=&quot;1&quot;/&gt;&lt;Image&gt;&lt;filename val=&quot;C:\Users\Matt\AppData\Local\Temp\PR\data\asimages\{E1A92230-ECF0-4D97-8B31-F2C5F1E7B36D}_37.png&quot;/&gt;&lt;left val=&quot;68&quot;/&gt;&lt;top val=&quot;135&quot;/&gt;&lt;width val=&quot;43&quot;/&gt;&lt;height val=&quot;39&quot;/&gt;&lt;hasText val=&quot;1&quot;/&gt;&lt;/Image&gt;&lt;Image&gt;&lt;filename val=&quot;C:\Users\Matt\AppData\Local\Temp\PR\data\asimages\{9F1C5B99-1856-4C40-9F57-2857385A7972}_37.png&quot;/&gt;&lt;left val=&quot;93&quot;/&gt;&lt;top val=&quot;135&quot;/&gt;&lt;width val=&quot;408&quot;/&gt;&lt;height val=&quot;60&quot;/&gt;&lt;hasText val=&quot;1&quot;/&gt;&lt;/Image&gt;&lt;/ThreeDShapeInfo&gt;"/>
</p:tagLst>
</file>

<file path=ppt/tags/tag466.xml><?xml version="1.0" encoding="utf-8"?>
<p:tagLst xmlns:a="http://schemas.openxmlformats.org/drawingml/2006/main" xmlns:r="http://schemas.openxmlformats.org/officeDocument/2006/relationships" xmlns:p="http://schemas.openxmlformats.org/presentationml/2006/main">
  <p:tag name="MMPROD_ABSOLUTEPOSITIONID" val="1003"/>
  <p:tag name="MMPROD_LASTVALUES" val="&lt;ChangeData&gt;&lt;Left&gt;&lt;![CDATA[50.5]]&gt;&lt;/Left&gt;&lt;Top&gt;&lt;![CDATA[197.6]]&gt;&lt;/Top&gt;&lt;/ChangeData&gt;"/>
  <p:tag name="MMPROD_ID" val="10115"/>
  <p:tag name="MMPROD_TYPE" val="10018"/>
  <p:tag name="MMPROD_DATA" val="&lt;property id=&quot;10074&quot; value=&quot;0&quot;/&gt;&lt;property id=&quot;10193&quot; value=&quot;C&quot;/&gt;&lt;property id=&quot;10199&quot; value=&quot;0&quot;/&gt;&lt;object type=&quot;10049&quot; unique_id=&quot;10116&quot;&gt;&lt;property id=&quot;10020&quot; value=&quot;9&quot;/&gt;&lt;property id=&quot;10102&quot; value=&quot;0&quot;/&gt;&lt;property id=&quot;10191&quot; value=&quot;-1&quot;/&gt;&lt;/object&gt;"/>
  <p:tag name="MMPROD_COLLECTIONCONTAINERID" val="10108"/>
  <p:tag name="MMPROD_PARENTID" val="10107"/>
  <p:tag name="MMPROD_ANSWERLETTER" val="C) "/>
  <p:tag name="HTML_AUTOSHAPE_INFO" val="&lt;ThreeDShapeInfo&gt;&lt;uuid val=&quot;1003&quot;/&gt;&lt;isInvalidForFieldText val=&quot;0&quot;/&gt;&lt;hasMultipleQuizShape val=&quot;1&quot;/&gt;&lt;Image&gt;&lt;filename val=&quot;C:\Users\Matt\AppData\Local\Temp\PR\data\asimages\{D43AF97A-B707-4F6A-A513-ACB0236782DD}_37.png&quot;/&gt;&lt;left val=&quot;68&quot;/&gt;&lt;top val=&quot;191&quot;/&gt;&lt;width val=&quot;43&quot;/&gt;&lt;height val=&quot;39&quot;/&gt;&lt;hasText val=&quot;1&quot;/&gt;&lt;/Image&gt;&lt;Image&gt;&lt;filename val=&quot;C:\Users\Matt\AppData\Local\Temp\PR\data\asimages\{296DD638-D8DB-4989-A652-3D45E8AE28C9}_37.png&quot;/&gt;&lt;left val=&quot;93&quot;/&gt;&lt;top val=&quot;191&quot;/&gt;&lt;width val=&quot;408&quot;/&gt;&lt;height val=&quot;60&quot;/&gt;&lt;hasText val=&quot;1&quot;/&gt;&lt;/Image&gt;&lt;/ThreeDShapeInfo&gt;"/>
</p:tagLst>
</file>

<file path=ppt/tags/tag467.xml><?xml version="1.0" encoding="utf-8"?>
<p:tagLst xmlns:a="http://schemas.openxmlformats.org/drawingml/2006/main" xmlns:r="http://schemas.openxmlformats.org/officeDocument/2006/relationships" xmlns:p="http://schemas.openxmlformats.org/presentationml/2006/main">
  <p:tag name="MMPROD_ABSOLUTEPOSITIONID" val="1004"/>
  <p:tag name="MMPROD_LASTVALUES" val="&lt;ChangeData&gt;&lt;Left&gt;&lt;![CDATA[50.5]]&gt;&lt;/Left&gt;&lt;Top&gt;&lt;![CDATA[254.4]]&gt;&lt;/Top&gt;&lt;/ChangeData&gt;"/>
  <p:tag name="MMPROD_ID" val="10117"/>
  <p:tag name="MMPROD_TYPE" val="10018"/>
  <p:tag name="MMPROD_DATA" val="&lt;property id=&quot;10074&quot; value=&quot;0&quot;/&gt;&lt;property id=&quot;10193&quot; value=&quot;D&quot;/&gt;&lt;property id=&quot;10199&quot; value=&quot;0&quot;/&gt;&lt;object type=&quot;10049&quot; unique_id=&quot;10118&quot;&gt;&lt;property id=&quot;10020&quot; value=&quot;9&quot;/&gt;&lt;property id=&quot;10102&quot; value=&quot;0&quot;/&gt;&lt;property id=&quot;10191&quot; value=&quot;-1&quot;/&gt;&lt;/object&gt;"/>
  <p:tag name="MMPROD_COLLECTIONCONTAINERID" val="10108"/>
  <p:tag name="MMPROD_PARENTID" val="10107"/>
  <p:tag name="MMPROD_ANSWERLETTER" val="D) "/>
  <p:tag name="HTML_AUTOSHAPE_INFO" val="&lt;ThreeDShapeInfo&gt;&lt;uuid val=&quot;1004&quot;/&gt;&lt;isInvalidForFieldText val=&quot;0&quot;/&gt;&lt;hasMultipleQuizShape val=&quot;1&quot;/&gt;&lt;Image&gt;&lt;filename val=&quot;C:\Users\Matt\AppData\Local\Temp\PR\data\asimages\{B2E6A50A-4FF5-467A-A269-CF61B05BE07C}_37.png&quot;/&gt;&lt;left val=&quot;68&quot;/&gt;&lt;top val=&quot;248&quot;/&gt;&lt;width val=&quot;44&quot;/&gt;&lt;height val=&quot;39&quot;/&gt;&lt;hasText val=&quot;1&quot;/&gt;&lt;/Image&gt;&lt;Image&gt;&lt;filename val=&quot;C:\Users\Matt\AppData\Local\Temp\PR\data\asimages\{B335CC81-AC44-4DAC-B787-FA81B500FAEB}_37.png&quot;/&gt;&lt;left val=&quot;94&quot;/&gt;&lt;top val=&quot;248&quot;/&gt;&lt;width val=&quot;406&quot;/&gt;&lt;height val=&quot;39&quot;/&gt;&lt;hasText val=&quot;1&quot;/&gt;&lt;/Image&gt;&lt;/ThreeDShapeInfo&gt;"/>
</p:tagLst>
</file>

<file path=ppt/tags/tag468.xml><?xml version="1.0" encoding="utf-8"?>
<p:tagLst xmlns:a="http://schemas.openxmlformats.org/drawingml/2006/main" xmlns:r="http://schemas.openxmlformats.org/officeDocument/2006/relationships" xmlns:p="http://schemas.openxmlformats.org/presentationml/2006/main">
  <p:tag name="MMPROD_LASTVALUES" val="&lt;ChangeData&gt;&lt;Text&gt;&lt;![CDATA[D) ]]&gt;&lt;/Text&gt;&lt;FontSize&gt;&lt;![CDATA[18]]&gt;&lt;/FontSize&gt;&lt;Left&gt;&lt;![CDATA[80]]&gt;&lt;/Left&gt;&lt;Top&gt;&lt;![CDATA[254.4]]&gt;&lt;/Top&gt;&lt;/ChangeData&gt;"/>
  <p:tag name="MMPROD_ABSOLUTEPOSITIONID" val="1044"/>
  <p:tag name="PRESENTER_SHAPETEXTINFO" val="&lt;ShapeTextInfo&gt;&lt;TableIndex row=&quot;-1&quot; col=&quot;-1&quot;&gt;&lt;linesCount val=&quot;1&quot;/&gt;&lt;lineCharCount val=&quot;3&quot;/&gt;&lt;/TableIndex&gt;&lt;/ShapeTextInfo&gt;"/>
</p:tagLst>
</file>

<file path=ppt/tags/tag469.xml><?xml version="1.0" encoding="utf-8"?>
<p:tagLst xmlns:a="http://schemas.openxmlformats.org/drawingml/2006/main" xmlns:r="http://schemas.openxmlformats.org/officeDocument/2006/relationships" xmlns:p="http://schemas.openxmlformats.org/presentationml/2006/main">
  <p:tag name="MMPROD_LASTVALUES" val="&lt;ChangeData&gt;&lt;Text&gt;&lt;![CDATA[A manufacturing symbol warning of death]]&gt;&lt;/Text&gt;&lt;FontSize&gt;&lt;![CDATA[18]]&gt;&lt;/FontSize&gt;&lt;Left&gt;&lt;![CDATA[106]]&gt;&lt;/Left&gt;&lt;Top&gt;&lt;![CDATA[254.4]]&gt;&lt;/Top&gt;&lt;/ChangeData&gt;"/>
  <p:tag name="MMPROD_ABSOLUTEPOSITIONID" val="1024"/>
  <p:tag name="PRESENTER_SHAPETEXTINFO" val="&lt;ShapeTextInfo&gt;&lt;TableIndex row=&quot;-1&quot; col=&quot;-1&quot;&gt;&lt;linesCount val=&quot;1&quot;/&gt;&lt;lineCharCount val=&quot;39&quot;/&gt;&lt;/TableIndex&gt;&lt;/ShapeTextInfo&gt;"/>
</p:tagLst>
</file>

<file path=ppt/tags/tag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470.xml><?xml version="1.0" encoding="utf-8"?>
<p:tagLst xmlns:a="http://schemas.openxmlformats.org/drawingml/2006/main" xmlns:r="http://schemas.openxmlformats.org/officeDocument/2006/relationships" xmlns:p="http://schemas.openxmlformats.org/presentationml/2006/main">
  <p:tag name="MMPROD_ABSOLUTEPOSITIONID" val="1014"/>
  <p:tag name="MMPROD_CONTROLTYPE" val="1"/>
  <p:tag name="MMPROD_SCALEOPERATION" val="1"/>
</p:tagLst>
</file>

<file path=ppt/tags/tag471.xml><?xml version="1.0" encoding="utf-8"?>
<p:tagLst xmlns:a="http://schemas.openxmlformats.org/drawingml/2006/main" xmlns:r="http://schemas.openxmlformats.org/officeDocument/2006/relationships" xmlns:p="http://schemas.openxmlformats.org/presentationml/2006/main">
  <p:tag name="MMPROD_LASTVALUES" val="&lt;ChangeData&gt;&lt;Text&gt;&lt;![CDATA[C) ]]&gt;&lt;/Text&gt;&lt;FontSize&gt;&lt;![CDATA[18]]&gt;&lt;/FontSize&gt;&lt;Left&gt;&lt;![CDATA[80]]&gt;&lt;/Left&gt;&lt;Top&gt;&lt;![CDATA[197.6]]&gt;&lt;/Top&gt;&lt;/ChangeData&gt;"/>
  <p:tag name="MMPROD_ABSOLUTEPOSITIONID" val="1043"/>
  <p:tag name="PRESENTER_SHAPETEXTINFO" val="&lt;ShapeTextInfo&gt;&lt;TableIndex row=&quot;-1&quot; col=&quot;-1&quot;&gt;&lt;linesCount val=&quot;1&quot;/&gt;&lt;lineCharCount val=&quot;3&quot;/&gt;&lt;/TableIndex&gt;&lt;/ShapeTextInfo&gt;"/>
</p:tagLst>
</file>

<file path=ppt/tags/tag472.xml><?xml version="1.0" encoding="utf-8"?>
<p:tagLst xmlns:a="http://schemas.openxmlformats.org/drawingml/2006/main" xmlns:r="http://schemas.openxmlformats.org/officeDocument/2006/relationships" xmlns:p="http://schemas.openxmlformats.org/presentationml/2006/main">
  <p:tag name="MMPROD_LASTVALUES" val="&lt;ChangeData&gt;&lt;Text&gt;&lt;![CDATA[A supplier label symbol for warning of death to exposure]]&gt;&lt;/Text&gt;&lt;FontSize&gt;&lt;![CDATA[18]]&gt;&lt;/FontSize&gt;&lt;Left&gt;&lt;![CDATA[105]]&gt;&lt;/Left&gt;&lt;Top&gt;&lt;![CDATA[197.6]]&gt;&lt;/Top&gt;&lt;/ChangeData&gt;"/>
  <p:tag name="MMPROD_ABSOLUTEPOSITIONID" val="1023"/>
  <p:tag name="PRESENTER_SHAPETEXTINFO" val="&lt;ShapeTextInfo&gt;&lt;TableIndex row=&quot;-1&quot; col=&quot;-1&quot;&gt;&lt;linesCount val=&quot;2&quot;/&gt;&lt;lineCharCount val=&quot;48&quot;/&gt;&lt;lineCharCount val=&quot;8&quot;/&gt;&lt;/TableIndex&gt;&lt;/ShapeTextInfo&gt;"/>
</p:tagLst>
</file>

<file path=ppt/tags/tag473.xml><?xml version="1.0" encoding="utf-8"?>
<p:tagLst xmlns:a="http://schemas.openxmlformats.org/drawingml/2006/main" xmlns:r="http://schemas.openxmlformats.org/officeDocument/2006/relationships" xmlns:p="http://schemas.openxmlformats.org/presentationml/2006/main">
  <p:tag name="MMPROD_ABSOLUTEPOSITIONID" val="1013"/>
  <p:tag name="MMPROD_CONTROLTYPE" val="1"/>
  <p:tag name="MMPROD_SCALEOPERATION" val="1"/>
</p:tagLst>
</file>

<file path=ppt/tags/tag474.xml><?xml version="1.0" encoding="utf-8"?>
<p:tagLst xmlns:a="http://schemas.openxmlformats.org/drawingml/2006/main" xmlns:r="http://schemas.openxmlformats.org/officeDocument/2006/relationships" xmlns:p="http://schemas.openxmlformats.org/presentationml/2006/main">
  <p:tag name="MMPROD_LASTVALUES" val="&lt;ChangeData&gt;&lt;Text&gt;&lt;![CDATA[B) ]]&gt;&lt;/Text&gt;&lt;FontSize&gt;&lt;![CDATA[18]]&gt;&lt;/FontSize&gt;&lt;Left&gt;&lt;![CDATA[80]]&gt;&lt;/Left&gt;&lt;Top&gt;&lt;![CDATA[140.8]]&gt;&lt;/Top&gt;&lt;/ChangeData&gt;"/>
  <p:tag name="MMPROD_ABSOLUTEPOSITIONID" val="1042"/>
  <p:tag name="PRESENTER_SHAPETEXTINFO" val="&lt;ShapeTextInfo&gt;&lt;TableIndex row=&quot;-1&quot; col=&quot;-1&quot;&gt;&lt;linesCount val=&quot;1&quot;/&gt;&lt;lineCharCount val=&quot;3&quot;/&gt;&lt;/TableIndex&gt;&lt;/ShapeTextInfo&gt;"/>
</p:tagLst>
</file>

<file path=ppt/tags/tag475.xml><?xml version="1.0" encoding="utf-8"?>
<p:tagLst xmlns:a="http://schemas.openxmlformats.org/drawingml/2006/main" xmlns:r="http://schemas.openxmlformats.org/officeDocument/2006/relationships" xmlns:p="http://schemas.openxmlformats.org/presentationml/2006/main">
  <p:tag name="MMPROD_LASTVALUES" val="&lt;ChangeData&gt;&lt;Text&gt;&lt;![CDATA[A consumer product symbol warning of a toxic or poisonous substance]]&gt;&lt;/Text&gt;&lt;FontSize&gt;&lt;![CDATA[18]]&gt;&lt;/FontSize&gt;&lt;Left&gt;&lt;![CDATA[105]]&gt;&lt;/Left&gt;&lt;Top&gt;&lt;![CDATA[140.8]]&gt;&lt;/Top&gt;&lt;/ChangeData&gt;"/>
  <p:tag name="MMPROD_ABSOLUTEPOSITIONID" val="1022"/>
  <p:tag name="PRESENTER_SHAPETEXTINFO" val="&lt;ShapeTextInfo&gt;&lt;TableIndex row=&quot;-1&quot; col=&quot;-1&quot;&gt;&lt;linesCount val=&quot;2&quot;/&gt;&lt;lineCharCount val=&quot;48&quot;/&gt;&lt;lineCharCount val=&quot;19&quot;/&gt;&lt;/TableIndex&gt;&lt;/ShapeTextInfo&gt;"/>
</p:tagLst>
</file>

<file path=ppt/tags/tag476.xml><?xml version="1.0" encoding="utf-8"?>
<p:tagLst xmlns:a="http://schemas.openxmlformats.org/drawingml/2006/main" xmlns:r="http://schemas.openxmlformats.org/officeDocument/2006/relationships" xmlns:p="http://schemas.openxmlformats.org/presentationml/2006/main">
  <p:tag name="MMPROD_ABSOLUTEPOSITIONID" val="1012"/>
  <p:tag name="MMPROD_CONTROLTYPE" val="1"/>
  <p:tag name="MMPROD_SCALEOPERATION" val="1"/>
</p:tagLst>
</file>

<file path=ppt/tags/tag477.xml><?xml version="1.0" encoding="utf-8"?>
<p:tagLst xmlns:a="http://schemas.openxmlformats.org/drawingml/2006/main" xmlns:r="http://schemas.openxmlformats.org/officeDocument/2006/relationships" xmlns:p="http://schemas.openxmlformats.org/presentationml/2006/main">
  <p:tag name="MMPROD_LASTVALUES" val="&lt;ChangeData&gt;&lt;Text&gt;&lt;![CDATA[A) ]]&gt;&lt;/Text&gt;&lt;FontSize&gt;&lt;![CDATA[18]]&gt;&lt;/FontSize&gt;&lt;Left&gt;&lt;![CDATA[80]]&gt;&lt;/Left&gt;&lt;Top&gt;&lt;![CDATA[105.6]]&gt;&lt;/Top&gt;&lt;/ChangeData&gt;"/>
  <p:tag name="MMPROD_ABSOLUTEPOSITIONID" val="1041"/>
  <p:tag name="PRESENTER_SHAPETEXTINFO" val="&lt;ShapeTextInfo&gt;&lt;TableIndex row=&quot;-1&quot; col=&quot;-1&quot;&gt;&lt;linesCount val=&quot;1&quot;/&gt;&lt;lineCharCount val=&quot;3&quot;/&gt;&lt;/TableIndex&gt;&lt;/ShapeTextInfo&gt;"/>
</p:tagLst>
</file>

<file path=ppt/tags/tag478.xml><?xml version="1.0" encoding="utf-8"?>
<p:tagLst xmlns:a="http://schemas.openxmlformats.org/drawingml/2006/main" xmlns:r="http://schemas.openxmlformats.org/officeDocument/2006/relationships" xmlns:p="http://schemas.openxmlformats.org/presentationml/2006/main">
  <p:tag name="MMPROD_LASTVALUES" val="&lt;ChangeData&gt;&lt;Text&gt;&lt;![CDATA[A pirate treasure location symbol]]&gt;&lt;/Text&gt;&lt;FontSize&gt;&lt;![CDATA[18]]&gt;&lt;/FontSize&gt;&lt;Left&gt;&lt;![CDATA[104]]&gt;&lt;/Left&gt;&lt;Top&gt;&lt;![CDATA[105.6]]&gt;&lt;/Top&gt;&lt;/ChangeData&gt;"/>
  <p:tag name="MMPROD_ABSOLUTEPOSITIONID" val="1021"/>
  <p:tag name="PRESENTER_SHAPETEXTINFO" val="&lt;ShapeTextInfo&gt;&lt;TableIndex row=&quot;-1&quot; col=&quot;-1&quot;&gt;&lt;linesCount val=&quot;1&quot;/&gt;&lt;lineCharCount val=&quot;33&quot;/&gt;&lt;/TableIndex&gt;&lt;/ShapeTextInfo&gt;"/>
</p:tagLst>
</file>

<file path=ppt/tags/tag479.xml><?xml version="1.0" encoding="utf-8"?>
<p:tagLst xmlns:a="http://schemas.openxmlformats.org/drawingml/2006/main" xmlns:r="http://schemas.openxmlformats.org/officeDocument/2006/relationships" xmlns:p="http://schemas.openxmlformats.org/presentationml/2006/main">
  <p:tag name="MMPROD_ABSOLUTEPOSITIONID" val="1011"/>
  <p:tag name="MMPROD_CONTROLTYPE" val="1"/>
  <p:tag name="MMPROD_SCALEOPERATION" val="1"/>
</p:tagLst>
</file>

<file path=ppt/tags/tag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Lst>
</file>

<file path=ppt/tags/tag48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81.xml><?xml version="1.0" encoding="utf-8"?>
<p:tagLst xmlns:a="http://schemas.openxmlformats.org/drawingml/2006/main" xmlns:r="http://schemas.openxmlformats.org/officeDocument/2006/relationships" xmlns:p="http://schemas.openxmlformats.org/presentationml/2006/main">
  <p:tag name="MMPROD_ABSOLUTEPOSITIONID" val="107"/>
  <p:tag name="MMPROD_LASTVALUES" val="&lt;ChangeData&gt;&lt;Text&gt;&lt;![CDATA[Clear]]&gt;&lt;/Text&gt;&lt;FontSize&gt;&lt;![CDATA[14]]&gt;&lt;/FontSize&gt;&lt;Left&gt;&lt;![CDATA[595.8]]&gt;&lt;/Left&gt;&lt;Top&gt;&lt;![CDATA[453.4399]]&gt;&lt;/Top&gt;&lt;/ChangeData&gt;"/>
  <p:tag name="PRESENTER_SHAPETEXTINFO" val="&lt;ShapeTextInfo&gt;&lt;TableIndex row=&quot;-1&quot; col=&quot;-1&quot;&gt;&lt;linesCount val=&quot;1&quot;/&gt;&lt;lineCharCount val=&quot;5&quot;/&gt;&lt;/TableIndex&gt;&lt;/ShapeTextInfo&gt;"/>
</p:tagLst>
</file>

<file path=ppt/tags/tag48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83.xml><?xml version="1.0" encoding="utf-8"?>
<p:tagLst xmlns:a="http://schemas.openxmlformats.org/drawingml/2006/main" xmlns:r="http://schemas.openxmlformats.org/officeDocument/2006/relationships" xmlns:p="http://schemas.openxmlformats.org/presentationml/2006/main">
  <p:tag name="MMPROD_ABSOLUTEPOSITIONID" val="105"/>
  <p:tag name="MMPROD_LASTVALUES" val="&lt;ChangeData&gt;&lt;Text&gt;&lt;![CDATA[Submit]]&gt;&lt;/Text&gt;&lt;FontSize&gt;&lt;![CDATA[14]]&gt;&lt;/FontSize&gt;&lt;Left&gt;&lt;![CDATA[498.6]]&gt;&lt;/Left&gt;&lt;Top&gt;&lt;![CDATA[453.4399]]&gt;&lt;/Top&gt;&lt;/ChangeData&gt;"/>
  <p:tag name="PRESENTER_SHAPETEXTINFO" val="&lt;ShapeTextInfo&gt;&lt;TableIndex row=&quot;-1&quot; col=&quot;-1&quot;&gt;&lt;linesCount val=&quot;1&quot;/&gt;&lt;lineCharCount val=&quot;6&quot;/&gt;&lt;/TableIndex&gt;&lt;/ShapeTextInfo&gt;"/>
</p:tagLst>
</file>

<file path=ppt/tags/tag484.xml><?xml version="1.0" encoding="utf-8"?>
<p:tagLst xmlns:a="http://schemas.openxmlformats.org/drawingml/2006/main" xmlns:r="http://schemas.openxmlformats.org/officeDocument/2006/relationships" xmlns:p="http://schemas.openxmlformats.org/presentationml/2006/main">
  <p:tag name="MMPROD_LASTVALUES" val="&lt;ChangeData&gt;&lt;SlideID&gt;&lt;![CDATA[309]]&gt;&lt;/SlideID&gt;&lt;/ChangeData&gt;"/>
  <p:tag name="MMPROD_PASSDATA" val="&lt;object type=&quot;10050&quot; unique_id=&quot;10121&quot;&gt;&lt;property id=&quot;10020&quot; value=&quot;2&quot;/&gt;&lt;property id=&quot;10102&quot; value=&quot;1&quot;/&gt;&lt;property id=&quot;10191&quot; value=&quot;-1&quot;/&gt;&lt;/object&gt;"/>
  <p:tag name="MMPROD_FAILDATA" val="&lt;object type=&quot;10051&quot; unique_id=&quot;10122&quot;&gt;&lt;property id=&quot;10020&quot; value=&quot;2&quot;/&gt;&lt;property id=&quot;10102&quot; value=&quot;1&quot;/&gt;&lt;property id=&quot;10191&quot; value=&quot;-1&quot;/&gt;&lt;/object&gt;"/>
  <p:tag name="MMPROD_ID" val="10119"/>
  <p:tag name="MMPROD_TYPE" val="10008"/>
  <p:tag name="MMPROD_DATA" val="&lt;property id=&quot;10026&quot; value=&quot;1&quot;/&gt;&lt;property id=&quot;10027&quot; value=&quot;Interaction10119&quot;/&gt;&lt;property id=&quot;10028&quot; value=&quot;0&quot;/&gt;&lt;property id=&quot;10063&quot; value=&quot;2&quot;/&gt;&lt;property id=&quot;10070&quot; value=&quot;Multiple choice&quot;/&gt;&lt;property id=&quot;10098&quot; value=&quot;Multiple choice&quot;/&gt;&lt;property id=&quot;10100&quot; value=&quot;0&quot;/&gt;&lt;property id=&quot;10108&quot; value=&quot;1&quot;/&gt;&lt;property id=&quot;10109&quot; value=&quot;1&quot;/&gt;&lt;property id=&quot;10110&quot; value=&quot;1&quot;/&gt;&lt;property id=&quot;10111&quot; value=&quot;-1&quot;/&gt;&lt;property id=&quot;10112&quot; value=&quot;1&quot;/&gt;&lt;property id=&quot;10115&quot; value=&quot;1&quot;/&gt;&lt;property id=&quot;10120&quot; value=&quot;1&quot;/&gt;&lt;property id=&quot;10131&quot; value=&quot;1&quot;/&gt;&lt;property id=&quot;10132&quot; value=&quot;1&quot;/&gt;&lt;property id=&quot;10159&quot; value=&quot;0&quot;/&gt;&lt;property id=&quot;10178&quot; value=&quot;1&quot;/&gt;&lt;property id=&quot;10182&quot; value=&quot;1&quot;/&gt;&lt;property id=&quot;10206&quot; value=&quot;1&quot;/&gt;&lt;property id=&quot;10207&quot; value=&quot;0&quot;/&gt;"/>
  <p:tag name="MMPROD_COLLECTIONCONTAINERID" val="20000"/>
  <p:tag name="MMPROD_PARENTID" val="10010"/>
  <p:tag name="MMPROD_PARENTQUESTIONGROUPID" val="-1"/>
  <p:tag name="QUIZCLIPSSOURCE" val="973682927,Z:\WHMIS\WHMIS PD Training 2014 Aug_pptx\Media.ppcx"/>
  <p:tag name="MMPROD_ANSWERCOUNT" val="4"/>
</p:tagLst>
</file>

<file path=ppt/tags/tag485.xml><?xml version="1.0" encoding="utf-8"?>
<p:tagLst xmlns:a="http://schemas.openxmlformats.org/drawingml/2006/main" xmlns:r="http://schemas.openxmlformats.org/officeDocument/2006/relationships" xmlns:p="http://schemas.openxmlformats.org/presentationml/2006/main">
  <p:tag name="MMPROD_ID" val="10119"/>
  <p:tag name="MMPROD_ABSOLUTEPOSITIONID" val="100"/>
  <p:tag name="MMPROD_LASTVALUES" val="&lt;ChangeData&gt;&lt;Text&gt;&lt;![CDATA[What does this symbol stand for?]]&gt;&lt;/Text&gt;&lt;FontSize&gt;&lt;![CDATA[40]]&gt;&lt;/FontSize&gt;&lt;Left&gt;&lt;![CDATA[0]]&gt;&lt;/Left&gt;&lt;Top&gt;&lt;![CDATA[0]]&gt;&lt;/Top&gt;&lt;/ChangeData&gt;"/>
  <p:tag name="PRESENTER_SHAPETEXTINFO" val="&lt;ShapeTextInfo&gt;&lt;TableIndex row=&quot;-1&quot; col=&quot;-1&quot;&gt;&lt;linesCount val=&quot;1&quot;/&gt;&lt;lineCharCount val=&quot;32&quot;/&gt;&lt;/TableIndex&gt;&lt;/ShapeTextInfo&gt;"/>
  <p:tag name="HTML_SHAPEINFO" val="&lt;ThreeDShapeInfo&gt;&lt;uuid val=&quot;100&quot;/&gt;&lt;isInvalidForFieldText val=&quot;0&quot;/&gt;&lt;Image&gt;&lt;filename val=&quot;C:\Users\Matt\AppData\Local\Temp\PR\data\asimages\{B50ACCBE-E057-4A4B-9743-EDB1DCAA0C2E}_38.png&quot;/&gt;&lt;left val=&quot;11&quot;/&gt;&lt;top val=&quot;21&quot;/&gt;&lt;width val=&quot;673&quot;/&gt;&lt;height val=&quot;99&quot;/&gt;&lt;hasText val=&quot;1&quot;/&gt;&lt;/Image&gt;&lt;/ThreeDShapeInfo&gt;"/>
</p:tagLst>
</file>

<file path=ppt/tags/tag486.xml><?xml version="1.0" encoding="utf-8"?>
<p:tagLst xmlns:a="http://schemas.openxmlformats.org/drawingml/2006/main" xmlns:r="http://schemas.openxmlformats.org/officeDocument/2006/relationships" xmlns:p="http://schemas.openxmlformats.org/presentationml/2006/main">
  <p:tag name="MMPROD_ABSOLUTEPOSITIONID" val="7000"/>
  <p:tag name="MMPROD_LASTVALUES" val="&lt;ChangeData&gt;&lt;Text&gt;&lt;![CDATA[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28&quot;/&gt;&lt;lineCharCount val=&quot;8&quot;/&gt;&lt;/TableIndex&gt;&lt;/ShapeTextInfo&gt;"/>
  <p:tag name="PRESENTER_SHAPEINFO" val="&lt;ThreeDShapeInfo&gt;&lt;uuid val=&quot;{54E7FB2B-0368-4A2B-9712-D23E71F528BF}&quot;/&gt;&lt;isInvalidForFieldText val=&quot;0&quot;/&gt;&lt;Image&gt;&lt;filename val=&quot;C:\Users\Matt\AppData\Local\Temp\PR\data\asimages\{54E7FB2B-0368-4A2B-9712-D23E71F528BF}_38.png&quot;/&gt;&lt;left val=&quot;66&quot;/&gt;&lt;top val=&quot;349&quot;/&gt;&lt;width val=&quot;271&quot;/&gt;&lt;height val=&quot;72&quot;/&gt;&lt;hasText val=&quot;1&quot;/&gt;&lt;/Image&gt;&lt;/ThreeDShapeInfo&gt;"/>
</p:tagLst>
</file>

<file path=ppt/tags/tag487.xml><?xml version="1.0" encoding="utf-8"?>
<p:tagLst xmlns:a="http://schemas.openxmlformats.org/drawingml/2006/main" xmlns:r="http://schemas.openxmlformats.org/officeDocument/2006/relationships" xmlns:p="http://schemas.openxmlformats.org/presentationml/2006/main">
  <p:tag name="MMPROD_ABSOLUTEPOSITIONID" val="7002"/>
  <p:tag name="MMPROD_LASTVALUES" val="&lt;ChangeData&gt;&lt;Text&gt;&lt;![CDATA[In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30&quot;/&gt;&lt;lineCharCount val=&quot;8&quot;/&gt;&lt;/TableIndex&gt;&lt;/ShapeTextInfo&gt;"/>
  <p:tag name="PRESENTER_SHAPEINFO" val="&lt;ThreeDShapeInfo&gt;&lt;uuid val=&quot;{8320B65A-64BB-4363-BC58-8F5A1715EE31}&quot;/&gt;&lt;isInvalidForFieldText val=&quot;0&quot;/&gt;&lt;Image&gt;&lt;filename val=&quot;C:\Users\Matt\AppData\Local\Temp\PR\data\asimages\{8320B65A-64BB-4363-BC58-8F5A1715EE31}_38.png&quot;/&gt;&lt;left val=&quot;390&quot;/&gt;&lt;top val=&quot;349&quot;/&gt;&lt;width val=&quot;271&quot;/&gt;&lt;height val=&quot;72&quot;/&gt;&lt;hasText val=&quot;1&quot;/&gt;&lt;/Image&gt;&lt;/ThreeDShapeInfo&gt;"/>
</p:tagLst>
</file>

<file path=ppt/tags/tag488.xml><?xml version="1.0" encoding="utf-8"?>
<p:tagLst xmlns:a="http://schemas.openxmlformats.org/drawingml/2006/main" xmlns:r="http://schemas.openxmlformats.org/officeDocument/2006/relationships" xmlns:p="http://schemas.openxmlformats.org/presentationml/2006/main">
  <p:tag name="MMPROD_ABSOLUTEPOSITIONID" val="7009"/>
  <p:tag name="MMPROD_LASTVALUES" val="&lt;ChangeData&gt;&lt;Text&gt;&lt;![CDATA[You answered this correctly!]]&gt;&lt;/Text&gt;&lt;FontSize&gt;&lt;![CDATA[18]]&gt;&lt;/FontSize&gt;&lt;Left&gt;&lt;![CDATA[0]]&gt;&lt;/Left&gt;&lt;Top&gt;&lt;![CDATA[0]]&gt;&lt;/Top&gt;&lt;/ChangeData&gt;"/>
  <p:tag name="PRESENTER_SHAPETEXTINFO" val="&lt;ShapeTextInfo&gt;&lt;TableIndex row=&quot;-1&quot; col=&quot;-1&quot;&gt;&lt;linesCount val=&quot;1&quot;/&gt;&lt;lineCharCount val=&quot;28&quot;/&gt;&lt;/TableIndex&gt;&lt;/ShapeTextInfo&gt;"/>
  <p:tag name="PRESENTER_SHAPEINFO" val="&lt;ThreeDShapeInfo&gt;&lt;uuid val=&quot;{577CC04E-E347-4B1F-B83D-BFFE7C07ECF0}&quot;/&gt;&lt;isInvalidForFieldText val=&quot;0&quot;/&gt;&lt;Image&gt;&lt;filename val=&quot;C:\Users\Matt\AppData\Local\Temp\PR\data\asimages\{577CC04E-E347-4B1F-B83D-BFFE7C07ECF0}_38.png&quot;/&gt;&lt;left val=&quot;196&quot;/&gt;&lt;top val=&quot;417&quot;/&gt;&lt;width val=&quot;271&quot;/&gt;&lt;height val=&quot;69&quot;/&gt;&lt;hasText val=&quot;1&quot;/&gt;&lt;/Image&gt;&lt;/ThreeDShapeInfo&gt;"/>
</p:tagLst>
</file>

<file path=ppt/tags/tag489.xml><?xml version="1.0" encoding="utf-8"?>
<p:tagLst xmlns:a="http://schemas.openxmlformats.org/drawingml/2006/main" xmlns:r="http://schemas.openxmlformats.org/officeDocument/2006/relationships" xmlns:p="http://schemas.openxmlformats.org/presentationml/2006/main">
  <p:tag name="MMPROD_ABSOLUTEPOSITIONID" val="7006"/>
  <p:tag name="MMPROD_LASTVALUES" val="&lt;ChangeData&gt;&lt;Text&gt;&lt;![CDATA[Your answer:]]&gt;&lt;/Text&gt;&lt;FontSize&gt;&lt;![CDATA[18]]&gt;&lt;/FontSize&gt;&lt;Left&gt;&lt;![CDATA[0]]&gt;&lt;/Left&gt;&lt;Top&gt;&lt;![CDATA[0]]&gt;&lt;/Top&gt;&lt;/ChangeData&gt;"/>
  <p:tag name="PRESENTER_SHAPETEXTINFO" val="&lt;ShapeTextInfo&gt;&lt;TableIndex row=&quot;-1&quot; col=&quot;-1&quot;&gt;&lt;linesCount val=&quot;1&quot;/&gt;&lt;lineCharCount val=&quot;12&quot;/&gt;&lt;/TableIndex&gt;&lt;/ShapeTextInfo&gt;"/>
  <p:tag name="PRESENTER_SHAPEINFO" val="&lt;ThreeDShapeInfo&gt;&lt;uuid val=&quot;{A11E1F80-C7D6-4E63-ADFA-9A2820E02720}&quot;/&gt;&lt;isInvalidForFieldText val=&quot;0&quot;/&gt;&lt;Image&gt;&lt;filename val=&quot;C:\Users\Matt\AppData\Local\Temp\PR\data\asimages\{A11E1F80-C7D6-4E63-ADFA-9A2820E02720}_38.png&quot;/&gt;&lt;left val=&quot;185&quot;/&gt;&lt;top val=&quot;382&quot;/&gt;&lt;width val=&quot;541&quot;/&gt;&lt;height val=&quot;75&quot;/&gt;&lt;hasText val=&quot;1&quot;/&gt;&lt;/Image&gt;&lt;/ThreeDShapeInfo&gt;"/>
</p:tagLst>
</file>

<file path=ppt/tags/tag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90.xml><?xml version="1.0" encoding="utf-8"?>
<p:tagLst xmlns:a="http://schemas.openxmlformats.org/drawingml/2006/main" xmlns:r="http://schemas.openxmlformats.org/officeDocument/2006/relationships" xmlns:p="http://schemas.openxmlformats.org/presentationml/2006/main">
  <p:tag name="MMPROD_ABSOLUTEPOSITIONID" val="7010"/>
  <p:tag name="MMPROD_LASTVALUES" val="&lt;ChangeData&gt;&lt;Text&gt;&lt;![CDATA[The correct answer is:]]&gt;&lt;/Text&gt;&lt;FontSize&gt;&lt;![CDATA[18]]&gt;&lt;/FontSize&gt;&lt;Left&gt;&lt;![CDATA[0]]&gt;&lt;/Left&gt;&lt;Top&gt;&lt;![CDATA[0]]&gt;&lt;/Top&gt;&lt;/ChangeData&gt;"/>
  <p:tag name="PRESENTER_SHAPETEXTINFO" val="&lt;ShapeTextInfo&gt;&lt;TableIndex row=&quot;-1&quot; col=&quot;-1&quot;&gt;&lt;linesCount val=&quot;1&quot;/&gt;&lt;lineCharCount val=&quot;22&quot;/&gt;&lt;/TableIndex&gt;&lt;/ShapeTextInfo&gt;"/>
  <p:tag name="PRESENTER_SHAPEINFO" val="&lt;ThreeDShapeInfo&gt;&lt;uuid val=&quot;{AD5CDD3E-CF8F-489F-BD29-D5A7E417484B}&quot;/&gt;&lt;isInvalidForFieldText val=&quot;0&quot;/&gt;&lt;Image&gt;&lt;filename val=&quot;C:\Users\Matt\AppData\Local\Temp\PR\data\asimages\{AD5CDD3E-CF8F-489F-BD29-D5A7E417484B}_38.png&quot;/&gt;&lt;left val=&quot;185&quot;/&gt;&lt;top val=&quot;440&quot;/&gt;&lt;width val=&quot;541&quot;/&gt;&lt;height val=&quot;75&quot;/&gt;&lt;hasText val=&quot;1&quot;/&gt;&lt;/Image&gt;&lt;/ThreeDShapeInfo&gt;"/>
</p:tagLst>
</file>

<file path=ppt/tags/tag491.xml><?xml version="1.0" encoding="utf-8"?>
<p:tagLst xmlns:a="http://schemas.openxmlformats.org/drawingml/2006/main" xmlns:r="http://schemas.openxmlformats.org/officeDocument/2006/relationships" xmlns:p="http://schemas.openxmlformats.org/presentationml/2006/main">
  <p:tag name="MMPROD_ABSOLUTEPOSITIONID" val="7011"/>
  <p:tag name="MMPROD_LASTVALUES" val="&lt;ChangeData&gt;&lt;Text&gt;&lt;![CDATA[You did not answer this question completely]]&gt;&lt;/Text&gt;&lt;FontSize&gt;&lt;![CDATA[18]]&gt;&lt;/FontSize&gt;&lt;Left&gt;&lt;![CDATA[0]]&gt;&lt;/Left&gt;&lt;Top&gt;&lt;![CDATA[0]]&gt;&lt;/Top&gt;&lt;/ChangeData&gt;"/>
  <p:tag name="PRESENTER_SHAPETEXTINFO" val="&lt;ShapeTextInfo&gt;&lt;TableIndex row=&quot;-1&quot; col=&quot;-1&quot;&gt;&lt;linesCount val=&quot;2&quot;/&gt;&lt;lineCharCount val=&quot;33&quot;/&gt;&lt;lineCharCount val=&quot;10&quot;/&gt;&lt;/TableIndex&gt;&lt;/ShapeTextInfo&gt;"/>
  <p:tag name="PRESENTER_SHAPEINFO" val="&lt;ThreeDShapeInfo&gt;&lt;uuid val=&quot;{F05EDC6A-A760-4997-9D5C-4EA13F637ECA}&quot;/&gt;&lt;isInvalidForFieldText val=&quot;0&quot;/&gt;&lt;Image&gt;&lt;filename val=&quot;C:\Users\Matt\AppData\Local\Temp\PR\data\asimages\{F05EDC6A-A760-4997-9D5C-4EA13F637ECA}_38.png&quot;/&gt;&lt;left val=&quot;190&quot;/&gt;&lt;top val=&quot;417&quot;/&gt;&lt;width val=&quot;286&quot;/&gt;&lt;height val=&quot;72&quot;/&gt;&lt;hasText val=&quot;1&quot;/&gt;&lt;/Image&gt;&lt;/ThreeDShapeInfo&gt;"/>
</p:tagLst>
</file>

<file path=ppt/tags/tag492.xml><?xml version="1.0" encoding="utf-8"?>
<p:tagLst xmlns:a="http://schemas.openxmlformats.org/drawingml/2006/main" xmlns:r="http://schemas.openxmlformats.org/officeDocument/2006/relationships" xmlns:p="http://schemas.openxmlformats.org/presentationml/2006/main">
  <p:tag name="MMPROD_ABSOLUTEPOSITIONID" val="7007"/>
  <p:tag name="MMPROD_LASTVALUES" val="&lt;ChangeData&gt;&lt;Text&gt;&lt;![CDATA[You must answer the question before continuing]]&gt;&lt;/Text&gt;&lt;FontSize&gt;&lt;![CDATA[18]]&gt;&lt;/FontSize&gt;&lt;Left&gt;&lt;![CDATA[0]]&gt;&lt;/Left&gt;&lt;Top&gt;&lt;![CDATA[0]]&gt;&lt;/Top&gt;&lt;/ChangeData&gt;"/>
  <p:tag name="PRESENTER_SHAPETEXTINFO" val="&lt;ShapeTextInfo&gt;&lt;TableIndex row=&quot;-1&quot; col=&quot;-1&quot;&gt;&lt;linesCount val=&quot;2&quot;/&gt;&lt;lineCharCount val=&quot;29&quot;/&gt;&lt;lineCharCount val=&quot;17&quot;/&gt;&lt;/TableIndex&gt;&lt;/ShapeTextInfo&gt;"/>
  <p:tag name="PRESENTER_SHAPEINFO" val="&lt;ThreeDShapeInfo&gt;&lt;uuid val=&quot;{89B93A97-CC59-4BEA-A466-77FEEBF51090}&quot;/&gt;&lt;isInvalidForFieldText val=&quot;0&quot;/&gt;&lt;Image&gt;&lt;filename val=&quot;C:\Users\Matt\AppData\Local\Temp\PR\data\asimages\{89B93A97-CC59-4BEA-A466-77FEEBF51090}_38.png&quot;/&gt;&lt;left val=&quot;208&quot;/&gt;&lt;top val=&quot;442&quot;/&gt;&lt;width val=&quot;273&quot;/&gt;&lt;height val=&quot;72&quot;/&gt;&lt;hasText val=&quot;1&quot;/&gt;&lt;/Image&gt;&lt;/ThreeDShapeInfo&gt;"/>
</p:tagLst>
</file>

<file path=ppt/tags/tag493.xml><?xml version="1.0" encoding="utf-8"?>
<p:tagLst xmlns:a="http://schemas.openxmlformats.org/drawingml/2006/main" xmlns:r="http://schemas.openxmlformats.org/officeDocument/2006/relationships" xmlns:p="http://schemas.openxmlformats.org/presentationml/2006/main">
  <p:tag name="MMPROD_ABSOLUTEPOSITIONID" val="104"/>
  <p:tag name="MMPROD_LASTVALUES" val="&lt;ChangeData&gt;&lt;Left&gt;&lt;![CDATA[496.6]]&gt;&lt;/Left&gt;&lt;Top&gt;&lt;![CDATA[451.4399]]&gt;&lt;/Top&gt;&lt;/ChangeData&gt;"/>
  <p:tag name="HTML_SHAPEINFO" val="&lt;ThreeDShapeInfo&gt;&lt;uuid val=&quot;104&quot;/&gt;&lt;isInvalidForFieldText val=&quot;0&quot;/&gt;&lt;Image&gt;&lt;filename val=&quot;C:\Users\Matt\AppData\Local\Temp\PR\data\asimages\{3159D575-58EA-41C6-B21A-649FECADD8BC}_38.png&quot;/&gt;&lt;left val=&quot;496&quot;/&gt;&lt;top val=&quot;451&quot;/&gt;&lt;width val=&quot;91&quot;/&gt;&lt;height val=&quot;35&quot;/&gt;&lt;hasText val=&quot;1&quot;/&gt;&lt;/Image&gt;&lt;/ThreeDShapeInfo&gt;"/>
</p:tagLst>
</file>

<file path=ppt/tags/tag494.xml><?xml version="1.0" encoding="utf-8"?>
<p:tagLst xmlns:a="http://schemas.openxmlformats.org/drawingml/2006/main" xmlns:r="http://schemas.openxmlformats.org/officeDocument/2006/relationships" xmlns:p="http://schemas.openxmlformats.org/presentationml/2006/main">
  <p:tag name="MMPROD_ABSOLUTEPOSITIONID" val="106"/>
  <p:tag name="MMPROD_LASTVALUES" val="&lt;ChangeData&gt;&lt;Left&gt;&lt;![CDATA[593.8]]&gt;&lt;/Left&gt;&lt;Top&gt;&lt;![CDATA[451.4399]]&gt;&lt;/Top&gt;&lt;/ChangeData&gt;"/>
  <p:tag name="HTML_SHAPEINFO" val="&lt;ThreeDShapeInfo&gt;&lt;uuid val=&quot;106&quot;/&gt;&lt;isInvalidForFieldText val=&quot;0&quot;/&gt;&lt;Image&gt;&lt;filename val=&quot;C:\Users\Matt\AppData\Local\Temp\PR\data\asimages\{9A30DC8F-7414-4F99-BF12-57C5C6166D08}_38.png&quot;/&gt;&lt;left val=&quot;593&quot;/&gt;&lt;top val=&quot;451&quot;/&gt;&lt;width val=&quot;91&quot;/&gt;&lt;height val=&quot;35&quot;/&gt;&lt;hasText val=&quot;1&quot;/&gt;&lt;/Image&gt;&lt;/ThreeDShapeInfo&gt;"/>
</p:tagLst>
</file>

<file path=ppt/tags/tag495.xml><?xml version="1.0" encoding="utf-8"?>
<p:tagLst xmlns:a="http://schemas.openxmlformats.org/drawingml/2006/main" xmlns:r="http://schemas.openxmlformats.org/officeDocument/2006/relationships" xmlns:p="http://schemas.openxmlformats.org/presentationml/2006/main">
  <p:tag name="MMPROD_ABSOLUTEPOSITIONID" val="7004"/>
  <p:tag name="MMPROD_LASTVALUES" val="&lt;ChangeData&gt;&lt;Text&gt;&lt;![CDATA[Try again]]&gt;&lt;/Text&gt;&lt;FontSize&gt;&lt;![CDATA[18]]&gt;&lt;/FontSize&gt;&lt;Left&gt;&lt;![CDATA[0]]&gt;&lt;/Left&gt;&lt;Top&gt;&lt;![CDATA[0]]&gt;&lt;/Top&gt;&lt;/ChangeData&gt;"/>
  <p:tag name="PRESENTER_SHAPETEXTINFO" val="&lt;ShapeTextInfo&gt;&lt;TableIndex row=&quot;-1&quot; col=&quot;-1&quot;&gt;&lt;linesCount val=&quot;1&quot;/&gt;&lt;lineCharCount val=&quot;9&quot;/&gt;&lt;/TableIndex&gt;&lt;/ShapeTextInfo&gt;"/>
  <p:tag name="PRESENTER_SHAPEINFO" val="&lt;ThreeDShapeInfo&gt;&lt;uuid val=&quot;{4A76B213-A079-4532-9D42-ACB0A6956371}&quot;/&gt;&lt;isInvalidForFieldText val=&quot;0&quot;/&gt;&lt;Image&gt;&lt;filename val=&quot;C:\Users\Matt\AppData\Local\Temp\PR\data\asimages\{4A76B213-A079-4532-9D42-ACB0A6956371}_38.png&quot;/&gt;&lt;left val=&quot;202&quot;/&gt;&lt;top val=&quot;429&quot;/&gt;&lt;width val=&quot;270&quot;/&gt;&lt;height val=&quot;69&quot;/&gt;&lt;hasText val=&quot;1&quot;/&gt;&lt;/Image&gt;&lt;/ThreeDShapeInfo&gt;"/>
</p:tagLst>
</file>

<file path=ppt/tags/tag496.xml><?xml version="1.0" encoding="utf-8"?>
<p:tagLst xmlns:a="http://schemas.openxmlformats.org/drawingml/2006/main" xmlns:r="http://schemas.openxmlformats.org/officeDocument/2006/relationships" xmlns:p="http://schemas.openxmlformats.org/presentationml/2006/main">
  <p:tag name="MMPROD_ABSOLUTEPOSITIONID" val="1001"/>
  <p:tag name="MMPROD_LASTVALUES" val="&lt;ChangeData&gt;&lt;Left&gt;&lt;![CDATA[50.5]]&gt;&lt;/Left&gt;&lt;Top&gt;&lt;![CDATA[105.6]]&gt;&lt;/Top&gt;&lt;/ChangeData&gt;"/>
  <p:tag name="MMPROD_ID" val="10123"/>
  <p:tag name="MMPROD_TYPE" val="10018"/>
  <p:tag name="MMPROD_DATA" val="&lt;property id=&quot;10074&quot; value=&quot;0&quot;/&gt;&lt;property id=&quot;10193&quot; value=&quot;A&quot;/&gt;&lt;property id=&quot;10199&quot; value=&quot;0&quot;/&gt;&lt;object type=&quot;10049&quot; unique_id=&quot;10124&quot;&gt;&lt;property id=&quot;10020&quot; value=&quot;9&quot;/&gt;&lt;property id=&quot;10102&quot; value=&quot;0&quot;/&gt;&lt;property id=&quot;10191&quot; value=&quot;-1&quot;/&gt;&lt;/object&gt;"/>
  <p:tag name="MMPROD_COLLECTIONCONTAINERID" val="10120"/>
  <p:tag name="MMPROD_PARENTID" val="10119"/>
  <p:tag name="MMPROD_ANSWERLETTER" val="A) "/>
  <p:tag name="HTML_AUTOSHAPE_INFO" val="&lt;ThreeDShapeInfo&gt;&lt;uuid val=&quot;1001&quot;/&gt;&lt;isInvalidForFieldText val=&quot;0&quot;/&gt;&lt;hasMultipleQuizShape val=&quot;1&quot;/&gt;&lt;Image&gt;&lt;filename val=&quot;C:\Users\Matt\AppData\Local\Temp\PR\data\asimages\{72FBFC79-9753-44C7-BA7B-257BDFE50F86}_38.png&quot;/&gt;&lt;left val=&quot;68&quot;/&gt;&lt;top val=&quot;99&quot;/&gt;&lt;width val=&quot;42&quot;/&gt;&lt;height val=&quot;39&quot;/&gt;&lt;hasText val=&quot;1&quot;/&gt;&lt;/Image&gt;&lt;Image&gt;&lt;filename val=&quot;C:\Users\Matt\AppData\Local\Temp\PR\data\asimages\{C8819E6D-38D1-49C0-B5F3-536B9F0D0DD2}_38.png&quot;/&gt;&lt;left val=&quot;92&quot;/&gt;&lt;top val=&quot;99&quot;/&gt;&lt;width val=&quot;409&quot;/&gt;&lt;height val=&quot;39&quot;/&gt;&lt;hasText val=&quot;1&quot;/&gt;&lt;/Image&gt;&lt;/ThreeDShapeInfo&gt;"/>
</p:tagLst>
</file>

<file path=ppt/tags/tag497.xml><?xml version="1.0" encoding="utf-8"?>
<p:tagLst xmlns:a="http://schemas.openxmlformats.org/drawingml/2006/main" xmlns:r="http://schemas.openxmlformats.org/officeDocument/2006/relationships" xmlns:p="http://schemas.openxmlformats.org/presentationml/2006/main">
  <p:tag name="MMPROD_ABSOLUTEPOSITIONID" val="1002"/>
  <p:tag name="MMPROD_LASTVALUES" val="&lt;ChangeData&gt;&lt;Left&gt;&lt;![CDATA[50.5]]&gt;&lt;/Left&gt;&lt;Top&gt;&lt;![CDATA[140.8]]&gt;&lt;/Top&gt;&lt;/ChangeData&gt;"/>
  <p:tag name="MMPROD_ID" val="10125"/>
  <p:tag name="MMPROD_TYPE" val="10018"/>
  <p:tag name="MMPROD_DATA" val="&lt;property id=&quot;10074&quot; value=&quot;0&quot;/&gt;&lt;property id=&quot;10193&quot; value=&quot;B&quot;/&gt;&lt;property id=&quot;10199&quot; value=&quot;0&quot;/&gt;&lt;object type=&quot;10049&quot; unique_id=&quot;10126&quot;&gt;&lt;property id=&quot;10020&quot; value=&quot;9&quot;/&gt;&lt;property id=&quot;10102&quot; value=&quot;0&quot;/&gt;&lt;property id=&quot;10191&quot; value=&quot;-1&quot;/&gt;&lt;/object&gt;"/>
  <p:tag name="MMPROD_COLLECTIONCONTAINERID" val="10120"/>
  <p:tag name="MMPROD_PARENTID" val="10119"/>
  <p:tag name="MMPROD_ANSWERLETTER" val="B) "/>
  <p:tag name="HTML_AUTOSHAPE_INFO" val="&lt;ThreeDShapeInfo&gt;&lt;uuid val=&quot;1002&quot;/&gt;&lt;isInvalidForFieldText val=&quot;0&quot;/&gt;&lt;hasMultipleQuizShape val=&quot;1&quot;/&gt;&lt;Image&gt;&lt;filename val=&quot;C:\Users\Matt\AppData\Local\Temp\PR\data\asimages\{2D0FED46-EC9C-4068-B92D-FD0AAFA36310}_38.png&quot;/&gt;&lt;left val=&quot;68&quot;/&gt;&lt;top val=&quot;135&quot;/&gt;&lt;width val=&quot;43&quot;/&gt;&lt;height val=&quot;39&quot;/&gt;&lt;hasText val=&quot;1&quot;/&gt;&lt;/Image&gt;&lt;Image&gt;&lt;filename val=&quot;C:\Users\Matt\AppData\Local\Temp\PR\data\asimages\{C8656E6C-BD57-4678-A5A6-BE9B86368F3B}_38.png&quot;/&gt;&lt;left val=&quot;93&quot;/&gt;&lt;top val=&quot;135&quot;/&gt;&lt;width val=&quot;408&quot;/&gt;&lt;height val=&quot;39&quot;/&gt;&lt;hasText val=&quot;1&quot;/&gt;&lt;/Image&gt;&lt;/ThreeDShapeInfo&gt;"/>
</p:tagLst>
</file>

<file path=ppt/tags/tag498.xml><?xml version="1.0" encoding="utf-8"?>
<p:tagLst xmlns:a="http://schemas.openxmlformats.org/drawingml/2006/main" xmlns:r="http://schemas.openxmlformats.org/officeDocument/2006/relationships" xmlns:p="http://schemas.openxmlformats.org/presentationml/2006/main">
  <p:tag name="MMPROD_ABSOLUTEPOSITIONID" val="1003"/>
  <p:tag name="MMPROD_LASTVALUES" val="&lt;ChangeData&gt;&lt;Left&gt;&lt;![CDATA[50.5]]&gt;&lt;/Left&gt;&lt;Top&gt;&lt;![CDATA[176]]&gt;&lt;/Top&gt;&lt;/ChangeData&gt;"/>
  <p:tag name="MMPROD_ID" val="10127"/>
  <p:tag name="MMPROD_TYPE" val="10018"/>
  <p:tag name="MMPROD_DATA" val="&lt;property id=&quot;10074&quot; value=&quot;1&quot;/&gt;&lt;property id=&quot;10193&quot; value=&quot;C&quot;/&gt;&lt;property id=&quot;10199&quot; value=&quot;0&quot;/&gt;&lt;object type=&quot;10049&quot; unique_id=&quot;10128&quot;&gt;&lt;property id=&quot;10020&quot; value=&quot;9&quot;/&gt;&lt;property id=&quot;10102&quot; value=&quot;0&quot;/&gt;&lt;property id=&quot;10191&quot; value=&quot;-1&quot;/&gt;&lt;/object&gt;"/>
  <p:tag name="MMPROD_COLLECTIONCONTAINERID" val="10120"/>
  <p:tag name="MMPROD_PARENTID" val="10119"/>
  <p:tag name="MMPROD_ANSWERLETTER" val="C) "/>
  <p:tag name="HTML_AUTOSHAPE_INFO" val="&lt;ThreeDShapeInfo&gt;&lt;uuid val=&quot;1003&quot;/&gt;&lt;isInvalidForFieldText val=&quot;0&quot;/&gt;&lt;hasMultipleQuizShape val=&quot;1&quot;/&gt;&lt;Image&gt;&lt;filename val=&quot;C:\Users\Matt\AppData\Local\Temp\PR\data\asimages\{1147B8BA-678E-419F-A7D2-60B258CD7E0C}_38.png&quot;/&gt;&lt;left val=&quot;68&quot;/&gt;&lt;top val=&quot;169&quot;/&gt;&lt;width val=&quot;43&quot;/&gt;&lt;height val=&quot;39&quot;/&gt;&lt;hasText val=&quot;1&quot;/&gt;&lt;/Image&gt;&lt;Image&gt;&lt;filename val=&quot;C:\Users\Matt\AppData\Local\Temp\PR\data\asimages\{F9D945EA-E3B4-4059-B8B0-3DD3819C95E1}_38.png&quot;/&gt;&lt;left val=&quot;93&quot;/&gt;&lt;top val=&quot;169&quot;/&gt;&lt;width val=&quot;408&quot;/&gt;&lt;height val=&quot;39&quot;/&gt;&lt;hasText val=&quot;1&quot;/&gt;&lt;/Image&gt;&lt;/ThreeDShapeInfo&gt;"/>
</p:tagLst>
</file>

<file path=ppt/tags/tag499.xml><?xml version="1.0" encoding="utf-8"?>
<p:tagLst xmlns:a="http://schemas.openxmlformats.org/drawingml/2006/main" xmlns:r="http://schemas.openxmlformats.org/officeDocument/2006/relationships" xmlns:p="http://schemas.openxmlformats.org/presentationml/2006/main">
  <p:tag name="MMPROD_ABSOLUTEPOSITIONID" val="1004"/>
  <p:tag name="MMPROD_LASTVALUES" val="&lt;ChangeData&gt;&lt;Left&gt;&lt;![CDATA[50.5]]&gt;&lt;/Left&gt;&lt;Top&gt;&lt;![CDATA[211.2]]&gt;&lt;/Top&gt;&lt;/ChangeData&gt;"/>
  <p:tag name="MMPROD_ID" val="10129"/>
  <p:tag name="MMPROD_TYPE" val="10018"/>
  <p:tag name="MMPROD_DATA" val="&lt;property id=&quot;10074&quot; value=&quot;0&quot;/&gt;&lt;property id=&quot;10193&quot; value=&quot;D&quot;/&gt;&lt;property id=&quot;10199&quot; value=&quot;0&quot;/&gt;&lt;object type=&quot;10049&quot; unique_id=&quot;10130&quot;&gt;&lt;property id=&quot;10020&quot; value=&quot;9&quot;/&gt;&lt;property id=&quot;10102&quot; value=&quot;0&quot;/&gt;&lt;property id=&quot;10191&quot; value=&quot;-1&quot;/&gt;&lt;/object&gt;"/>
  <p:tag name="MMPROD_COLLECTIONCONTAINERID" val="10120"/>
  <p:tag name="MMPROD_PARENTID" val="10119"/>
  <p:tag name="MMPROD_ANSWERLETTER" val="D) "/>
  <p:tag name="HTML_AUTOSHAPE_INFO" val="&lt;ThreeDShapeInfo&gt;&lt;uuid val=&quot;1004&quot;/&gt;&lt;isInvalidForFieldText val=&quot;0&quot;/&gt;&lt;hasMultipleQuizShape val=&quot;1&quot;/&gt;&lt;Image&gt;&lt;filename val=&quot;C:\Users\Matt\AppData\Local\Temp\PR\data\asimages\{6FDD9F78-D5BE-4F6B-B05B-50A0C8779B68}_38.png&quot;/&gt;&lt;left val=&quot;68&quot;/&gt;&lt;top val=&quot;205&quot;/&gt;&lt;width val=&quot;44&quot;/&gt;&lt;height val=&quot;39&quot;/&gt;&lt;hasText val=&quot;1&quot;/&gt;&lt;/Image&gt;&lt;Image&gt;&lt;filename val=&quot;C:\Users\Matt\AppData\Local\Temp\PR\data\asimages\{D288C224-A4B3-47AF-9718-641C4DB74BFA}_38.png&quot;/&gt;&lt;left val=&quot;94&quot;/&gt;&lt;top val=&quot;205&quot;/&gt;&lt;width val=&quot;406&quot;/&gt;&lt;height val=&quot;39&quot;/&gt;&lt;hasText val=&quot;1&quot;/&gt;&lt;/Image&gt;&lt;/ThreeDShape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500.xml><?xml version="1.0" encoding="utf-8"?>
<p:tagLst xmlns:a="http://schemas.openxmlformats.org/drawingml/2006/main" xmlns:r="http://schemas.openxmlformats.org/officeDocument/2006/relationships" xmlns:p="http://schemas.openxmlformats.org/presentationml/2006/main">
  <p:tag name="MMPROD_LASTVALUES" val="&lt;ChangeData&gt;&lt;Text&gt;&lt;![CDATA[D) ]]&gt;&lt;/Text&gt;&lt;FontSize&gt;&lt;![CDATA[18]]&gt;&lt;/FontSize&gt;&lt;Left&gt;&lt;![CDATA[80]]&gt;&lt;/Left&gt;&lt;Top&gt;&lt;![CDATA[211.2]]&gt;&lt;/Top&gt;&lt;/ChangeData&gt;"/>
  <p:tag name="MMPROD_ABSOLUTEPOSITIONID" val="1044"/>
  <p:tag name="PRESENTER_SHAPETEXTINFO" val="&lt;ShapeTextInfo&gt;&lt;TableIndex row=&quot;-1&quot; col=&quot;-1&quot;&gt;&lt;linesCount val=&quot;1&quot;/&gt;&lt;lineCharCount val=&quot;3&quot;/&gt;&lt;/TableIndex&gt;&lt;/ShapeTextInfo&gt;"/>
</p:tagLst>
</file>

<file path=ppt/tags/tag501.xml><?xml version="1.0" encoding="utf-8"?>
<p:tagLst xmlns:a="http://schemas.openxmlformats.org/drawingml/2006/main" xmlns:r="http://schemas.openxmlformats.org/officeDocument/2006/relationships" xmlns:p="http://schemas.openxmlformats.org/presentationml/2006/main">
  <p:tag name="MMPROD_LASTVALUES" val="&lt;ChangeData&gt;&lt;Text&gt;&lt;![CDATA[Flammable/Combustible material]]&gt;&lt;/Text&gt;&lt;FontSize&gt;&lt;![CDATA[18]]&gt;&lt;/FontSize&gt;&lt;Left&gt;&lt;![CDATA[106]]&gt;&lt;/Left&gt;&lt;Top&gt;&lt;![CDATA[211.2]]&gt;&lt;/Top&gt;&lt;/ChangeData&gt;"/>
  <p:tag name="MMPROD_ABSOLUTEPOSITIONID" val="1024"/>
  <p:tag name="PRESENTER_SHAPETEXTINFO" val="&lt;ShapeTextInfo&gt;&lt;TableIndex row=&quot;-1&quot; col=&quot;-1&quot;&gt;&lt;linesCount val=&quot;1&quot;/&gt;&lt;lineCharCount val=&quot;30&quot;/&gt;&lt;/TableIndex&gt;&lt;/ShapeTextInfo&gt;"/>
</p:tagLst>
</file>

<file path=ppt/tags/tag502.xml><?xml version="1.0" encoding="utf-8"?>
<p:tagLst xmlns:a="http://schemas.openxmlformats.org/drawingml/2006/main" xmlns:r="http://schemas.openxmlformats.org/officeDocument/2006/relationships" xmlns:p="http://schemas.openxmlformats.org/presentationml/2006/main">
  <p:tag name="MMPROD_ABSOLUTEPOSITIONID" val="1014"/>
  <p:tag name="MMPROD_CONTROLTYPE" val="1"/>
  <p:tag name="MMPROD_SCALEOPERATION" val="1"/>
</p:tagLst>
</file>

<file path=ppt/tags/tag503.xml><?xml version="1.0" encoding="utf-8"?>
<p:tagLst xmlns:a="http://schemas.openxmlformats.org/drawingml/2006/main" xmlns:r="http://schemas.openxmlformats.org/officeDocument/2006/relationships" xmlns:p="http://schemas.openxmlformats.org/presentationml/2006/main">
  <p:tag name="MMPROD_LASTVALUES" val="&lt;ChangeData&gt;&lt;Text&gt;&lt;![CDATA[C) ]]&gt;&lt;/Text&gt;&lt;FontSize&gt;&lt;![CDATA[18]]&gt;&lt;/FontSize&gt;&lt;Left&gt;&lt;![CDATA[80]]&gt;&lt;/Left&gt;&lt;Top&gt;&lt;![CDATA[176]]&gt;&lt;/Top&gt;&lt;/ChangeData&gt;"/>
  <p:tag name="MMPROD_ABSOLUTEPOSITIONID" val="1043"/>
  <p:tag name="PRESENTER_SHAPETEXTINFO" val="&lt;ShapeTextInfo&gt;&lt;TableIndex row=&quot;-1&quot; col=&quot;-1&quot;&gt;&lt;linesCount val=&quot;1&quot;/&gt;&lt;lineCharCount val=&quot;3&quot;/&gt;&lt;/TableIndex&gt;&lt;/ShapeTextInfo&gt;"/>
</p:tagLst>
</file>

<file path=ppt/tags/tag504.xml><?xml version="1.0" encoding="utf-8"?>
<p:tagLst xmlns:a="http://schemas.openxmlformats.org/drawingml/2006/main" xmlns:r="http://schemas.openxmlformats.org/officeDocument/2006/relationships" xmlns:p="http://schemas.openxmlformats.org/presentationml/2006/main">
  <p:tag name="MMPROD_LASTVALUES" val="&lt;ChangeData&gt;&lt;Text&gt;&lt;![CDATA[Dangerously Reactive material]]&gt;&lt;/Text&gt;&lt;FontSize&gt;&lt;![CDATA[18]]&gt;&lt;/FontSize&gt;&lt;Left&gt;&lt;![CDATA[105]]&gt;&lt;/Left&gt;&lt;Top&gt;&lt;![CDATA[176]]&gt;&lt;/Top&gt;&lt;/ChangeData&gt;"/>
  <p:tag name="MMPROD_ABSOLUTEPOSITIONID" val="1023"/>
  <p:tag name="PRESENTER_SHAPETEXTINFO" val="&lt;ShapeTextInfo&gt;&lt;TableIndex row=&quot;-1&quot; col=&quot;-1&quot;&gt;&lt;linesCount val=&quot;1&quot;/&gt;&lt;lineCharCount val=&quot;29&quot;/&gt;&lt;/TableIndex&gt;&lt;/ShapeTextInfo&gt;"/>
</p:tagLst>
</file>

<file path=ppt/tags/tag505.xml><?xml version="1.0" encoding="utf-8"?>
<p:tagLst xmlns:a="http://schemas.openxmlformats.org/drawingml/2006/main" xmlns:r="http://schemas.openxmlformats.org/officeDocument/2006/relationships" xmlns:p="http://schemas.openxmlformats.org/presentationml/2006/main">
  <p:tag name="MMPROD_ABSOLUTEPOSITIONID" val="1013"/>
  <p:tag name="MMPROD_CONTROLTYPE" val="1"/>
  <p:tag name="MMPROD_SCALEOPERATION" val="1"/>
</p:tagLst>
</file>

<file path=ppt/tags/tag506.xml><?xml version="1.0" encoding="utf-8"?>
<p:tagLst xmlns:a="http://schemas.openxmlformats.org/drawingml/2006/main" xmlns:r="http://schemas.openxmlformats.org/officeDocument/2006/relationships" xmlns:p="http://schemas.openxmlformats.org/presentationml/2006/main">
  <p:tag name="MMPROD_LASTVALUES" val="&lt;ChangeData&gt;&lt;Text&gt;&lt;![CDATA[B) ]]&gt;&lt;/Text&gt;&lt;FontSize&gt;&lt;![CDATA[18]]&gt;&lt;/FontSize&gt;&lt;Left&gt;&lt;![CDATA[80]]&gt;&lt;/Left&gt;&lt;Top&gt;&lt;![CDATA[140.8]]&gt;&lt;/Top&gt;&lt;/ChangeData&gt;"/>
  <p:tag name="MMPROD_ABSOLUTEPOSITIONID" val="1042"/>
  <p:tag name="PRESENTER_SHAPETEXTINFO" val="&lt;ShapeTextInfo&gt;&lt;TableIndex row=&quot;-1&quot; col=&quot;-1&quot;&gt;&lt;linesCount val=&quot;1&quot;/&gt;&lt;lineCharCount val=&quot;3&quot;/&gt;&lt;/TableIndex&gt;&lt;/ShapeTextInfo&gt;"/>
</p:tagLst>
</file>

<file path=ppt/tags/tag507.xml><?xml version="1.0" encoding="utf-8"?>
<p:tagLst xmlns:a="http://schemas.openxmlformats.org/drawingml/2006/main" xmlns:r="http://schemas.openxmlformats.org/officeDocument/2006/relationships" xmlns:p="http://schemas.openxmlformats.org/presentationml/2006/main">
  <p:tag name="MMPROD_LASTVALUES" val="&lt;ChangeData&gt;&lt;Text&gt;&lt;![CDATA[Corrosive material]]&gt;&lt;/Text&gt;&lt;FontSize&gt;&lt;![CDATA[18]]&gt;&lt;/FontSize&gt;&lt;Left&gt;&lt;![CDATA[105]]&gt;&lt;/Left&gt;&lt;Top&gt;&lt;![CDATA[140.8]]&gt;&lt;/Top&gt;&lt;/ChangeData&gt;"/>
  <p:tag name="MMPROD_ABSOLUTEPOSITIONID" val="1022"/>
  <p:tag name="PRESENTER_SHAPETEXTINFO" val="&lt;ShapeTextInfo&gt;&lt;TableIndex row=&quot;-1&quot; col=&quot;-1&quot;&gt;&lt;linesCount val=&quot;1&quot;/&gt;&lt;lineCharCount val=&quot;18&quot;/&gt;&lt;/TableIndex&gt;&lt;/ShapeTextInfo&gt;"/>
</p:tagLst>
</file>

<file path=ppt/tags/tag508.xml><?xml version="1.0" encoding="utf-8"?>
<p:tagLst xmlns:a="http://schemas.openxmlformats.org/drawingml/2006/main" xmlns:r="http://schemas.openxmlformats.org/officeDocument/2006/relationships" xmlns:p="http://schemas.openxmlformats.org/presentationml/2006/main">
  <p:tag name="MMPROD_ABSOLUTEPOSITIONID" val="1012"/>
  <p:tag name="MMPROD_CONTROLTYPE" val="1"/>
  <p:tag name="MMPROD_SCALEOPERATION" val="1"/>
</p:tagLst>
</file>

<file path=ppt/tags/tag509.xml><?xml version="1.0" encoding="utf-8"?>
<p:tagLst xmlns:a="http://schemas.openxmlformats.org/drawingml/2006/main" xmlns:r="http://schemas.openxmlformats.org/officeDocument/2006/relationships" xmlns:p="http://schemas.openxmlformats.org/presentationml/2006/main">
  <p:tag name="MMPROD_LASTVALUES" val="&lt;ChangeData&gt;&lt;Text&gt;&lt;![CDATA[A) ]]&gt;&lt;/Text&gt;&lt;FontSize&gt;&lt;![CDATA[18]]&gt;&lt;/FontSize&gt;&lt;Left&gt;&lt;![CDATA[80]]&gt;&lt;/Left&gt;&lt;Top&gt;&lt;![CDATA[105.6]]&gt;&lt;/Top&gt;&lt;/ChangeData&gt;"/>
  <p:tag name="MMPROD_ABSOLUTEPOSITIONID" val="1041"/>
  <p:tag name="PRESENTER_SHAPETEXTINFO" val="&lt;ShapeTextInfo&gt;&lt;TableIndex row=&quot;-1&quot; col=&quot;-1&quot;&gt;&lt;linesCount val=&quot;1&quot;/&gt;&lt;lineCharCount val=&quot;3&quot;/&gt;&lt;/TableIndex&gt;&lt;/ShapeTextInfo&gt;"/>
</p:tagLst>
</file>

<file path=ppt/tags/tag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1&quot;/&gt;&lt;lineCharCount val=&quot;11&quot;/&gt;&lt;/TableIndex&gt;&lt;/ShapeTextInfo&gt;"/>
</p:tagLst>
</file>

<file path=ppt/tags/tag510.xml><?xml version="1.0" encoding="utf-8"?>
<p:tagLst xmlns:a="http://schemas.openxmlformats.org/drawingml/2006/main" xmlns:r="http://schemas.openxmlformats.org/officeDocument/2006/relationships" xmlns:p="http://schemas.openxmlformats.org/presentationml/2006/main">
  <p:tag name="MMPROD_LASTVALUES" val="&lt;ChangeData&gt;&lt;Text&gt;&lt;![CDATA[Oxiders]]&gt;&lt;/Text&gt;&lt;FontSize&gt;&lt;![CDATA[18]]&gt;&lt;/FontSize&gt;&lt;Left&gt;&lt;![CDATA[104]]&gt;&lt;/Left&gt;&lt;Top&gt;&lt;![CDATA[105.6]]&gt;&lt;/Top&gt;&lt;/ChangeData&gt;"/>
  <p:tag name="MMPROD_ABSOLUTEPOSITIONID" val="1021"/>
  <p:tag name="PRESENTER_SHAPETEXTINFO" val="&lt;ShapeTextInfo&gt;&lt;TableIndex row=&quot;-1&quot; col=&quot;-1&quot;&gt;&lt;linesCount val=&quot;1&quot;/&gt;&lt;lineCharCount val=&quot;7&quot;/&gt;&lt;/TableIndex&gt;&lt;/ShapeTextInfo&gt;"/>
</p:tagLst>
</file>

<file path=ppt/tags/tag511.xml><?xml version="1.0" encoding="utf-8"?>
<p:tagLst xmlns:a="http://schemas.openxmlformats.org/drawingml/2006/main" xmlns:r="http://schemas.openxmlformats.org/officeDocument/2006/relationships" xmlns:p="http://schemas.openxmlformats.org/presentationml/2006/main">
  <p:tag name="MMPROD_ABSOLUTEPOSITIONID" val="1011"/>
  <p:tag name="MMPROD_CONTROLTYPE" val="1"/>
  <p:tag name="MMPROD_SCALEOPERATION" val="1"/>
</p:tagLst>
</file>

<file path=ppt/tags/tag5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13.xml><?xml version="1.0" encoding="utf-8"?>
<p:tagLst xmlns:a="http://schemas.openxmlformats.org/drawingml/2006/main" xmlns:r="http://schemas.openxmlformats.org/officeDocument/2006/relationships" xmlns:p="http://schemas.openxmlformats.org/presentationml/2006/main">
  <p:tag name="MMPROD_ABSOLUTEPOSITIONID" val="107"/>
  <p:tag name="MMPROD_LASTVALUES" val="&lt;ChangeData&gt;&lt;Text&gt;&lt;![CDATA[Clear]]&gt;&lt;/Text&gt;&lt;FontSize&gt;&lt;![CDATA[14]]&gt;&lt;/FontSize&gt;&lt;Left&gt;&lt;![CDATA[595.8]]&gt;&lt;/Left&gt;&lt;Top&gt;&lt;![CDATA[453.4399]]&gt;&lt;/Top&gt;&lt;/ChangeData&gt;"/>
  <p:tag name="PRESENTER_SHAPETEXTINFO" val="&lt;ShapeTextInfo&gt;&lt;TableIndex row=&quot;-1&quot; col=&quot;-1&quot;&gt;&lt;linesCount val=&quot;1&quot;/&gt;&lt;lineCharCount val=&quot;5&quot;/&gt;&lt;/TableIndex&gt;&lt;/ShapeTextInfo&gt;"/>
</p:tagLst>
</file>

<file path=ppt/tags/tag5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15.xml><?xml version="1.0" encoding="utf-8"?>
<p:tagLst xmlns:a="http://schemas.openxmlformats.org/drawingml/2006/main" xmlns:r="http://schemas.openxmlformats.org/officeDocument/2006/relationships" xmlns:p="http://schemas.openxmlformats.org/presentationml/2006/main">
  <p:tag name="MMPROD_ABSOLUTEPOSITIONID" val="105"/>
  <p:tag name="MMPROD_LASTVALUES" val="&lt;ChangeData&gt;&lt;Text&gt;&lt;![CDATA[Submit]]&gt;&lt;/Text&gt;&lt;FontSize&gt;&lt;![CDATA[14]]&gt;&lt;/FontSize&gt;&lt;Left&gt;&lt;![CDATA[498.6]]&gt;&lt;/Left&gt;&lt;Top&gt;&lt;![CDATA[453.4399]]&gt;&lt;/Top&gt;&lt;/ChangeData&gt;"/>
  <p:tag name="PRESENTER_SHAPETEXTINFO" val="&lt;ShapeTextInfo&gt;&lt;TableIndex row=&quot;-1&quot; col=&quot;-1&quot;&gt;&lt;linesCount val=&quot;1&quot;/&gt;&lt;lineCharCount val=&quot;6&quot;/&gt;&lt;/TableIndex&gt;&lt;/ShapeTextInfo&gt;"/>
</p:tagLst>
</file>

<file path=ppt/tags/tag516.xml><?xml version="1.0" encoding="utf-8"?>
<p:tagLst xmlns:a="http://schemas.openxmlformats.org/drawingml/2006/main" xmlns:r="http://schemas.openxmlformats.org/officeDocument/2006/relationships" xmlns:p="http://schemas.openxmlformats.org/presentationml/2006/main">
  <p:tag name="MMPROD_LASTVALUES" val="&lt;ChangeData&gt;&lt;SlideID&gt;&lt;![CDATA[310]]&gt;&lt;/SlideID&gt;&lt;/ChangeData&gt;"/>
  <p:tag name="MMPROD_PASSDATA" val="&lt;object type=&quot;10050&quot; unique_id=&quot;10133&quot;&gt;&lt;property id=&quot;10020&quot; value=&quot;2&quot;/&gt;&lt;property id=&quot;10102&quot; value=&quot;1&quot;/&gt;&lt;property id=&quot;10191&quot; value=&quot;-1&quot;/&gt;&lt;/object&gt;"/>
  <p:tag name="MMPROD_FAILDATA" val="&lt;object type=&quot;10051&quot; unique_id=&quot;10134&quot;&gt;&lt;property id=&quot;10020&quot; value=&quot;2&quot;/&gt;&lt;property id=&quot;10102&quot; value=&quot;1&quot;/&gt;&lt;property id=&quot;10191&quot; value=&quot;-1&quot;/&gt;&lt;/object&gt;"/>
  <p:tag name="MMPROD_ID" val="10131"/>
  <p:tag name="MMPROD_TYPE" val="10008"/>
  <p:tag name="MMPROD_DATA" val="&lt;property id=&quot;10026&quot; value=&quot;1&quot;/&gt;&lt;property id=&quot;10027&quot; value=&quot;Interaction10131&quot;/&gt;&lt;property id=&quot;10028&quot; value=&quot;0&quot;/&gt;&lt;property id=&quot;10063&quot; value=&quot;2&quot;/&gt;&lt;property id=&quot;10070&quot; value=&quot;Multiple choice&quot;/&gt;&lt;property id=&quot;10098&quot; value=&quot;Multiple choice&quot;/&gt;&lt;property id=&quot;10100&quot; value=&quot;0&quot;/&gt;&lt;property id=&quot;10108&quot; value=&quot;1&quot;/&gt;&lt;property id=&quot;10109&quot; value=&quot;1&quot;/&gt;&lt;property id=&quot;10110&quot; value=&quot;1&quot;/&gt;&lt;property id=&quot;10111&quot; value=&quot;-1&quot;/&gt;&lt;property id=&quot;10112&quot; value=&quot;1&quot;/&gt;&lt;property id=&quot;10115&quot; value=&quot;1&quot;/&gt;&lt;property id=&quot;10120&quot; value=&quot;1&quot;/&gt;&lt;property id=&quot;10131&quot; value=&quot;1&quot;/&gt;&lt;property id=&quot;10132&quot; value=&quot;1&quot;/&gt;&lt;property id=&quot;10159&quot; value=&quot;0&quot;/&gt;&lt;property id=&quot;10178&quot; value=&quot;1&quot;/&gt;&lt;property id=&quot;10182&quot; value=&quot;1&quot;/&gt;&lt;property id=&quot;10206&quot; value=&quot;1&quot;/&gt;&lt;property id=&quot;10207&quot; value=&quot;0&quot;/&gt;"/>
  <p:tag name="MMPROD_COLLECTIONCONTAINERID" val="20000"/>
  <p:tag name="MMPROD_PARENTID" val="10010"/>
  <p:tag name="MMPROD_PARENTQUESTIONGROUPID" val="-1"/>
  <p:tag name="QUIZCLIPSSOURCE" val="973682927,Z:\WHMIS\WHMIS PD Training 2014 Aug_pptx\Media.ppcx"/>
  <p:tag name="MMPROD_ANSWERCOUNT" val="4"/>
</p:tagLst>
</file>

<file path=ppt/tags/tag517.xml><?xml version="1.0" encoding="utf-8"?>
<p:tagLst xmlns:a="http://schemas.openxmlformats.org/drawingml/2006/main" xmlns:r="http://schemas.openxmlformats.org/officeDocument/2006/relationships" xmlns:p="http://schemas.openxmlformats.org/presentationml/2006/main">
  <p:tag name="MMPROD_ID" val="10131"/>
  <p:tag name="MMPROD_ABSOLUTEPOSITIONID" val="100"/>
  <p:tag name="MMPROD_LASTVALUES" val="&lt;ChangeData&gt;&lt;Text&gt;&lt;![CDATA[What does this symbol stand for?]]&gt;&lt;/Text&gt;&lt;FontSize&gt;&lt;![CDATA[40]]&gt;&lt;/FontSize&gt;&lt;Left&gt;&lt;![CDATA[0]]&gt;&lt;/Left&gt;&lt;Top&gt;&lt;![CDATA[0]]&gt;&lt;/Top&gt;&lt;/ChangeData&gt;"/>
  <p:tag name="PRESENTER_SHAPETEXTINFO" val="&lt;ShapeTextInfo&gt;&lt;TableIndex row=&quot;-1&quot; col=&quot;-1&quot;&gt;&lt;linesCount val=&quot;1&quot;/&gt;&lt;lineCharCount val=&quot;32&quot;/&gt;&lt;/TableIndex&gt;&lt;/ShapeTextInfo&gt;"/>
  <p:tag name="HTML_SHAPEINFO" val="&lt;ThreeDShapeInfo&gt;&lt;uuid val=&quot;100&quot;/&gt;&lt;isInvalidForFieldText val=&quot;0&quot;/&gt;&lt;Image&gt;&lt;filename val=&quot;C:\Users\Matt\AppData\Local\Temp\PR\data\asimages\{744AF424-9698-4F07-BC19-D0C8612ED347}_39.png&quot;/&gt;&lt;left val=&quot;11&quot;/&gt;&lt;top val=&quot;21&quot;/&gt;&lt;width val=&quot;673&quot;/&gt;&lt;height val=&quot;99&quot;/&gt;&lt;hasText val=&quot;1&quot;/&gt;&lt;/Image&gt;&lt;/ThreeDShapeInfo&gt;"/>
</p:tagLst>
</file>

<file path=ppt/tags/tag518.xml><?xml version="1.0" encoding="utf-8"?>
<p:tagLst xmlns:a="http://schemas.openxmlformats.org/drawingml/2006/main" xmlns:r="http://schemas.openxmlformats.org/officeDocument/2006/relationships" xmlns:p="http://schemas.openxmlformats.org/presentationml/2006/main">
  <p:tag name="MMPROD_ABSOLUTEPOSITIONID" val="7000"/>
  <p:tag name="MMPROD_LASTVALUES" val="&lt;ChangeData&gt;&lt;Text&gt;&lt;![CDATA[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28&quot;/&gt;&lt;lineCharCount val=&quot;8&quot;/&gt;&lt;/TableIndex&gt;&lt;/ShapeTextInfo&gt;"/>
  <p:tag name="PRESENTER_SHAPEINFO" val="&lt;ThreeDShapeInfo&gt;&lt;uuid val=&quot;{7612219C-3E08-44B1-8E0B-7668B5025CF3}&quot;/&gt;&lt;isInvalidForFieldText val=&quot;0&quot;/&gt;&lt;Image&gt;&lt;filename val=&quot;C:\Users\Matt\AppData\Local\Temp\PR\data\asimages\{7612219C-3E08-44B1-8E0B-7668B5025CF3}_39.png&quot;/&gt;&lt;left val=&quot;66&quot;/&gt;&lt;top val=&quot;349&quot;/&gt;&lt;width val=&quot;271&quot;/&gt;&lt;height val=&quot;72&quot;/&gt;&lt;hasText val=&quot;1&quot;/&gt;&lt;/Image&gt;&lt;/ThreeDShapeInfo&gt;"/>
</p:tagLst>
</file>

<file path=ppt/tags/tag519.xml><?xml version="1.0" encoding="utf-8"?>
<p:tagLst xmlns:a="http://schemas.openxmlformats.org/drawingml/2006/main" xmlns:r="http://schemas.openxmlformats.org/officeDocument/2006/relationships" xmlns:p="http://schemas.openxmlformats.org/presentationml/2006/main">
  <p:tag name="MMPROD_ABSOLUTEPOSITIONID" val="7002"/>
  <p:tag name="MMPROD_LASTVALUES" val="&lt;ChangeData&gt;&lt;Text&gt;&lt;![CDATA[In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30&quot;/&gt;&lt;lineCharCount val=&quot;8&quot;/&gt;&lt;/TableIndex&gt;&lt;/ShapeTextInfo&gt;"/>
  <p:tag name="PRESENTER_SHAPEINFO" val="&lt;ThreeDShapeInfo&gt;&lt;uuid val=&quot;{80ADBF0E-6453-478A-8687-5F26194AAAFA}&quot;/&gt;&lt;isInvalidForFieldText val=&quot;0&quot;/&gt;&lt;Image&gt;&lt;filename val=&quot;C:\Users\Matt\AppData\Local\Temp\PR\data\asimages\{80ADBF0E-6453-478A-8687-5F26194AAAFA}_39.png&quot;/&gt;&lt;left val=&quot;390&quot;/&gt;&lt;top val=&quot;349&quot;/&gt;&lt;width val=&quot;271&quot;/&gt;&lt;height val=&quot;72&quot;/&gt;&lt;hasText val=&quot;1&quot;/&gt;&lt;/Image&gt;&lt;/ThreeDShapeInfo&gt;"/>
</p:tagLst>
</file>

<file path=ppt/tags/tag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520.xml><?xml version="1.0" encoding="utf-8"?>
<p:tagLst xmlns:a="http://schemas.openxmlformats.org/drawingml/2006/main" xmlns:r="http://schemas.openxmlformats.org/officeDocument/2006/relationships" xmlns:p="http://schemas.openxmlformats.org/presentationml/2006/main">
  <p:tag name="MMPROD_ABSOLUTEPOSITIONID" val="7009"/>
  <p:tag name="MMPROD_LASTVALUES" val="&lt;ChangeData&gt;&lt;Text&gt;&lt;![CDATA[You answered this correctly!]]&gt;&lt;/Text&gt;&lt;FontSize&gt;&lt;![CDATA[18]]&gt;&lt;/FontSize&gt;&lt;Left&gt;&lt;![CDATA[0]]&gt;&lt;/Left&gt;&lt;Top&gt;&lt;![CDATA[0]]&gt;&lt;/Top&gt;&lt;/ChangeData&gt;"/>
  <p:tag name="PRESENTER_SHAPETEXTINFO" val="&lt;ShapeTextInfo&gt;&lt;TableIndex row=&quot;-1&quot; col=&quot;-1&quot;&gt;&lt;linesCount val=&quot;1&quot;/&gt;&lt;lineCharCount val=&quot;28&quot;/&gt;&lt;/TableIndex&gt;&lt;/ShapeTextInfo&gt;"/>
  <p:tag name="PRESENTER_SHAPEINFO" val="&lt;ThreeDShapeInfo&gt;&lt;uuid val=&quot;{E32BD225-7034-471F-A39F-88EFF6C53DE4}&quot;/&gt;&lt;isInvalidForFieldText val=&quot;0&quot;/&gt;&lt;Image&gt;&lt;filename val=&quot;C:\Users\Matt\AppData\Local\Temp\PR\data\asimages\{E32BD225-7034-471F-A39F-88EFF6C53DE4}_39.png&quot;/&gt;&lt;left val=&quot;196&quot;/&gt;&lt;top val=&quot;417&quot;/&gt;&lt;width val=&quot;271&quot;/&gt;&lt;height val=&quot;69&quot;/&gt;&lt;hasText val=&quot;1&quot;/&gt;&lt;/Image&gt;&lt;/ThreeDShapeInfo&gt;"/>
</p:tagLst>
</file>

<file path=ppt/tags/tag521.xml><?xml version="1.0" encoding="utf-8"?>
<p:tagLst xmlns:a="http://schemas.openxmlformats.org/drawingml/2006/main" xmlns:r="http://schemas.openxmlformats.org/officeDocument/2006/relationships" xmlns:p="http://schemas.openxmlformats.org/presentationml/2006/main">
  <p:tag name="MMPROD_ABSOLUTEPOSITIONID" val="7006"/>
  <p:tag name="MMPROD_LASTVALUES" val="&lt;ChangeData&gt;&lt;Text&gt;&lt;![CDATA[Your answer:]]&gt;&lt;/Text&gt;&lt;FontSize&gt;&lt;![CDATA[18]]&gt;&lt;/FontSize&gt;&lt;Left&gt;&lt;![CDATA[0]]&gt;&lt;/Left&gt;&lt;Top&gt;&lt;![CDATA[0]]&gt;&lt;/Top&gt;&lt;/ChangeData&gt;"/>
  <p:tag name="PRESENTER_SHAPETEXTINFO" val="&lt;ShapeTextInfo&gt;&lt;TableIndex row=&quot;-1&quot; col=&quot;-1&quot;&gt;&lt;linesCount val=&quot;1&quot;/&gt;&lt;lineCharCount val=&quot;12&quot;/&gt;&lt;/TableIndex&gt;&lt;/ShapeTextInfo&gt;"/>
  <p:tag name="PRESENTER_SHAPEINFO" val="&lt;ThreeDShapeInfo&gt;&lt;uuid val=&quot;{2DCAC523-6527-4710-90FD-FF5930A7CE0A}&quot;/&gt;&lt;isInvalidForFieldText val=&quot;0&quot;/&gt;&lt;Image&gt;&lt;filename val=&quot;C:\Users\Matt\AppData\Local\Temp\PR\data\asimages\{2DCAC523-6527-4710-90FD-FF5930A7CE0A}_39.png&quot;/&gt;&lt;left val=&quot;185&quot;/&gt;&lt;top val=&quot;382&quot;/&gt;&lt;width val=&quot;541&quot;/&gt;&lt;height val=&quot;75&quot;/&gt;&lt;hasText val=&quot;1&quot;/&gt;&lt;/Image&gt;&lt;/ThreeDShapeInfo&gt;"/>
</p:tagLst>
</file>

<file path=ppt/tags/tag522.xml><?xml version="1.0" encoding="utf-8"?>
<p:tagLst xmlns:a="http://schemas.openxmlformats.org/drawingml/2006/main" xmlns:r="http://schemas.openxmlformats.org/officeDocument/2006/relationships" xmlns:p="http://schemas.openxmlformats.org/presentationml/2006/main">
  <p:tag name="MMPROD_ABSOLUTEPOSITIONID" val="7010"/>
  <p:tag name="MMPROD_LASTVALUES" val="&lt;ChangeData&gt;&lt;Text&gt;&lt;![CDATA[The correct answer is:]]&gt;&lt;/Text&gt;&lt;FontSize&gt;&lt;![CDATA[18]]&gt;&lt;/FontSize&gt;&lt;Left&gt;&lt;![CDATA[0]]&gt;&lt;/Left&gt;&lt;Top&gt;&lt;![CDATA[0]]&gt;&lt;/Top&gt;&lt;/ChangeData&gt;"/>
  <p:tag name="PRESENTER_SHAPETEXTINFO" val="&lt;ShapeTextInfo&gt;&lt;TableIndex row=&quot;-1&quot; col=&quot;-1&quot;&gt;&lt;linesCount val=&quot;1&quot;/&gt;&lt;lineCharCount val=&quot;22&quot;/&gt;&lt;/TableIndex&gt;&lt;/ShapeTextInfo&gt;"/>
  <p:tag name="PRESENTER_SHAPEINFO" val="&lt;ThreeDShapeInfo&gt;&lt;uuid val=&quot;{73F09C5A-B6F2-4B86-A297-AEB025B5F35E}&quot;/&gt;&lt;isInvalidForFieldText val=&quot;0&quot;/&gt;&lt;Image&gt;&lt;filename val=&quot;C:\Users\Matt\AppData\Local\Temp\PR\data\asimages\{73F09C5A-B6F2-4B86-A297-AEB025B5F35E}_39.png&quot;/&gt;&lt;left val=&quot;185&quot;/&gt;&lt;top val=&quot;440&quot;/&gt;&lt;width val=&quot;541&quot;/&gt;&lt;height val=&quot;75&quot;/&gt;&lt;hasText val=&quot;1&quot;/&gt;&lt;/Image&gt;&lt;/ThreeDShapeInfo&gt;"/>
</p:tagLst>
</file>

<file path=ppt/tags/tag523.xml><?xml version="1.0" encoding="utf-8"?>
<p:tagLst xmlns:a="http://schemas.openxmlformats.org/drawingml/2006/main" xmlns:r="http://schemas.openxmlformats.org/officeDocument/2006/relationships" xmlns:p="http://schemas.openxmlformats.org/presentationml/2006/main">
  <p:tag name="MMPROD_ABSOLUTEPOSITIONID" val="7011"/>
  <p:tag name="MMPROD_LASTVALUES" val="&lt;ChangeData&gt;&lt;Text&gt;&lt;![CDATA[You did not answer this question completely]]&gt;&lt;/Text&gt;&lt;FontSize&gt;&lt;![CDATA[18]]&gt;&lt;/FontSize&gt;&lt;Left&gt;&lt;![CDATA[0]]&gt;&lt;/Left&gt;&lt;Top&gt;&lt;![CDATA[0]]&gt;&lt;/Top&gt;&lt;/ChangeData&gt;"/>
  <p:tag name="PRESENTER_SHAPETEXTINFO" val="&lt;ShapeTextInfo&gt;&lt;TableIndex row=&quot;-1&quot; col=&quot;-1&quot;&gt;&lt;linesCount val=&quot;2&quot;/&gt;&lt;lineCharCount val=&quot;33&quot;/&gt;&lt;lineCharCount val=&quot;10&quot;/&gt;&lt;/TableIndex&gt;&lt;/ShapeTextInfo&gt;"/>
  <p:tag name="PRESENTER_SHAPEINFO" val="&lt;ThreeDShapeInfo&gt;&lt;uuid val=&quot;{3565A439-E71C-44B0-9BB4-A7F3D4A1A49F}&quot;/&gt;&lt;isInvalidForFieldText val=&quot;0&quot;/&gt;&lt;Image&gt;&lt;filename val=&quot;C:\Users\Matt\AppData\Local\Temp\PR\data\asimages\{3565A439-E71C-44B0-9BB4-A7F3D4A1A49F}_39.png&quot;/&gt;&lt;left val=&quot;190&quot;/&gt;&lt;top val=&quot;417&quot;/&gt;&lt;width val=&quot;286&quot;/&gt;&lt;height val=&quot;72&quot;/&gt;&lt;hasText val=&quot;1&quot;/&gt;&lt;/Image&gt;&lt;/ThreeDShapeInfo&gt;"/>
</p:tagLst>
</file>

<file path=ppt/tags/tag524.xml><?xml version="1.0" encoding="utf-8"?>
<p:tagLst xmlns:a="http://schemas.openxmlformats.org/drawingml/2006/main" xmlns:r="http://schemas.openxmlformats.org/officeDocument/2006/relationships" xmlns:p="http://schemas.openxmlformats.org/presentationml/2006/main">
  <p:tag name="MMPROD_ABSOLUTEPOSITIONID" val="7007"/>
  <p:tag name="MMPROD_LASTVALUES" val="&lt;ChangeData&gt;&lt;Text&gt;&lt;![CDATA[You must answer the question before continuing]]&gt;&lt;/Text&gt;&lt;FontSize&gt;&lt;![CDATA[18]]&gt;&lt;/FontSize&gt;&lt;Left&gt;&lt;![CDATA[0]]&gt;&lt;/Left&gt;&lt;Top&gt;&lt;![CDATA[0]]&gt;&lt;/Top&gt;&lt;/ChangeData&gt;"/>
  <p:tag name="PRESENTER_SHAPETEXTINFO" val="&lt;ShapeTextInfo&gt;&lt;TableIndex row=&quot;-1&quot; col=&quot;-1&quot;&gt;&lt;linesCount val=&quot;2&quot;/&gt;&lt;lineCharCount val=&quot;29&quot;/&gt;&lt;lineCharCount val=&quot;17&quot;/&gt;&lt;/TableIndex&gt;&lt;/ShapeTextInfo&gt;"/>
  <p:tag name="PRESENTER_SHAPEINFO" val="&lt;ThreeDShapeInfo&gt;&lt;uuid val=&quot;{15CC59EB-1FA4-40DA-9F06-1BD9DC36BEF2}&quot;/&gt;&lt;isInvalidForFieldText val=&quot;0&quot;/&gt;&lt;Image&gt;&lt;filename val=&quot;C:\Users\Matt\AppData\Local\Temp\PR\data\asimages\{15CC59EB-1FA4-40DA-9F06-1BD9DC36BEF2}_39.png&quot;/&gt;&lt;left val=&quot;208&quot;/&gt;&lt;top val=&quot;442&quot;/&gt;&lt;width val=&quot;273&quot;/&gt;&lt;height val=&quot;72&quot;/&gt;&lt;hasText val=&quot;1&quot;/&gt;&lt;/Image&gt;&lt;/ThreeDShapeInfo&gt;"/>
</p:tagLst>
</file>

<file path=ppt/tags/tag525.xml><?xml version="1.0" encoding="utf-8"?>
<p:tagLst xmlns:a="http://schemas.openxmlformats.org/drawingml/2006/main" xmlns:r="http://schemas.openxmlformats.org/officeDocument/2006/relationships" xmlns:p="http://schemas.openxmlformats.org/presentationml/2006/main">
  <p:tag name="MMPROD_ABSOLUTEPOSITIONID" val="104"/>
  <p:tag name="MMPROD_LASTVALUES" val="&lt;ChangeData&gt;&lt;Left&gt;&lt;![CDATA[496.6]]&gt;&lt;/Left&gt;&lt;Top&gt;&lt;![CDATA[451.4399]]&gt;&lt;/Top&gt;&lt;/ChangeData&gt;"/>
  <p:tag name="HTML_SHAPEINFO" val="&lt;ThreeDShapeInfo&gt;&lt;uuid val=&quot;104&quot;/&gt;&lt;isInvalidForFieldText val=&quot;0&quot;/&gt;&lt;Image&gt;&lt;filename val=&quot;C:\Users\Matt\AppData\Local\Temp\PR\data\asimages\{4A3829E5-5118-4A4C-889A-B3C959FF4331}_39.png&quot;/&gt;&lt;left val=&quot;496&quot;/&gt;&lt;top val=&quot;451&quot;/&gt;&lt;width val=&quot;91&quot;/&gt;&lt;height val=&quot;35&quot;/&gt;&lt;hasText val=&quot;1&quot;/&gt;&lt;/Image&gt;&lt;/ThreeDShapeInfo&gt;"/>
</p:tagLst>
</file>

<file path=ppt/tags/tag526.xml><?xml version="1.0" encoding="utf-8"?>
<p:tagLst xmlns:a="http://schemas.openxmlformats.org/drawingml/2006/main" xmlns:r="http://schemas.openxmlformats.org/officeDocument/2006/relationships" xmlns:p="http://schemas.openxmlformats.org/presentationml/2006/main">
  <p:tag name="MMPROD_ABSOLUTEPOSITIONID" val="106"/>
  <p:tag name="MMPROD_LASTVALUES" val="&lt;ChangeData&gt;&lt;Left&gt;&lt;![CDATA[593.8]]&gt;&lt;/Left&gt;&lt;Top&gt;&lt;![CDATA[451.4399]]&gt;&lt;/Top&gt;&lt;/ChangeData&gt;"/>
  <p:tag name="HTML_SHAPEINFO" val="&lt;ThreeDShapeInfo&gt;&lt;uuid val=&quot;106&quot;/&gt;&lt;isInvalidForFieldText val=&quot;0&quot;/&gt;&lt;Image&gt;&lt;filename val=&quot;C:\Users\Matt\AppData\Local\Temp\PR\data\asimages\{AF6F5AA9-D3BE-4C1F-B80D-0A74976ED32F}_39.png&quot;/&gt;&lt;left val=&quot;593&quot;/&gt;&lt;top val=&quot;451&quot;/&gt;&lt;width val=&quot;91&quot;/&gt;&lt;height val=&quot;35&quot;/&gt;&lt;hasText val=&quot;1&quot;/&gt;&lt;/Image&gt;&lt;/ThreeDShapeInfo&gt;"/>
</p:tagLst>
</file>

<file path=ppt/tags/tag527.xml><?xml version="1.0" encoding="utf-8"?>
<p:tagLst xmlns:a="http://schemas.openxmlformats.org/drawingml/2006/main" xmlns:r="http://schemas.openxmlformats.org/officeDocument/2006/relationships" xmlns:p="http://schemas.openxmlformats.org/presentationml/2006/main">
  <p:tag name="MMPROD_ABSOLUTEPOSITIONID" val="7004"/>
  <p:tag name="MMPROD_LASTVALUES" val="&lt;ChangeData&gt;&lt;Text&gt;&lt;![CDATA[Try again]]&gt;&lt;/Text&gt;&lt;FontSize&gt;&lt;![CDATA[18]]&gt;&lt;/FontSize&gt;&lt;Left&gt;&lt;![CDATA[0]]&gt;&lt;/Left&gt;&lt;Top&gt;&lt;![CDATA[0]]&gt;&lt;/Top&gt;&lt;/ChangeData&gt;"/>
  <p:tag name="PRESENTER_SHAPETEXTINFO" val="&lt;ShapeTextInfo&gt;&lt;TableIndex row=&quot;-1&quot; col=&quot;-1&quot;&gt;&lt;linesCount val=&quot;1&quot;/&gt;&lt;lineCharCount val=&quot;9&quot;/&gt;&lt;/TableIndex&gt;&lt;/ShapeTextInfo&gt;"/>
  <p:tag name="PRESENTER_SHAPEINFO" val="&lt;ThreeDShapeInfo&gt;&lt;uuid val=&quot;{3A144CAA-1567-41A0-B862-E686927D90FD}&quot;/&gt;&lt;isInvalidForFieldText val=&quot;0&quot;/&gt;&lt;Image&gt;&lt;filename val=&quot;C:\Users\Matt\AppData\Local\Temp\PR\data\asimages\{3A144CAA-1567-41A0-B862-E686927D90FD}_39.png&quot;/&gt;&lt;left val=&quot;202&quot;/&gt;&lt;top val=&quot;429&quot;/&gt;&lt;width val=&quot;270&quot;/&gt;&lt;height val=&quot;69&quot;/&gt;&lt;hasText val=&quot;1&quot;/&gt;&lt;/Image&gt;&lt;/ThreeDShapeInfo&gt;"/>
</p:tagLst>
</file>

<file path=ppt/tags/tag528.xml><?xml version="1.0" encoding="utf-8"?>
<p:tagLst xmlns:a="http://schemas.openxmlformats.org/drawingml/2006/main" xmlns:r="http://schemas.openxmlformats.org/officeDocument/2006/relationships" xmlns:p="http://schemas.openxmlformats.org/presentationml/2006/main">
  <p:tag name="MMPROD_ABSOLUTEPOSITIONID" val="1001"/>
  <p:tag name="MMPROD_LASTVALUES" val="&lt;ChangeData&gt;&lt;Left&gt;&lt;![CDATA[50.5]]&gt;&lt;/Left&gt;&lt;Top&gt;&lt;![CDATA[105.6]]&gt;&lt;/Top&gt;&lt;/ChangeData&gt;"/>
  <p:tag name="MMPROD_ID" val="10135"/>
  <p:tag name="MMPROD_TYPE" val="10018"/>
  <p:tag name="MMPROD_DATA" val="&lt;property id=&quot;10074&quot; value=&quot;0&quot;/&gt;&lt;property id=&quot;10193&quot; value=&quot;A&quot;/&gt;&lt;property id=&quot;10199&quot; value=&quot;0&quot;/&gt;&lt;object type=&quot;10049&quot; unique_id=&quot;10136&quot;&gt;&lt;property id=&quot;10020&quot; value=&quot;9&quot;/&gt;&lt;property id=&quot;10102&quot; value=&quot;0&quot;/&gt;&lt;property id=&quot;10191&quot; value=&quot;-1&quot;/&gt;&lt;/object&gt;"/>
  <p:tag name="MMPROD_COLLECTIONCONTAINERID" val="10132"/>
  <p:tag name="MMPROD_PARENTID" val="10131"/>
  <p:tag name="MMPROD_ANSWERLETTER" val="A) "/>
  <p:tag name="HTML_AUTOSHAPE_INFO" val="&lt;ThreeDShapeInfo&gt;&lt;uuid val=&quot;1001&quot;/&gt;&lt;isInvalidForFieldText val=&quot;0&quot;/&gt;&lt;hasMultipleQuizShape val=&quot;1&quot;/&gt;&lt;Image&gt;&lt;filename val=&quot;C:\Users\Matt\AppData\Local\Temp\PR\data\asimages\{ECE68D2D-E833-453D-A4C5-ED6CD7A85114}_39.png&quot;/&gt;&lt;left val=&quot;68&quot;/&gt;&lt;top val=&quot;99&quot;/&gt;&lt;width val=&quot;42&quot;/&gt;&lt;height val=&quot;39&quot;/&gt;&lt;hasText val=&quot;1&quot;/&gt;&lt;/Image&gt;&lt;Image&gt;&lt;filename val=&quot;C:\Users\Matt\AppData\Local\Temp\PR\data\asimages\{13A12C85-13AF-4DD2-BB5A-4B01468D7450}_39.png&quot;/&gt;&lt;left val=&quot;92&quot;/&gt;&lt;top val=&quot;99&quot;/&gt;&lt;width val=&quot;409&quot;/&gt;&lt;height val=&quot;39&quot;/&gt;&lt;hasText val=&quot;1&quot;/&gt;&lt;/Image&gt;&lt;/ThreeDShapeInfo&gt;"/>
</p:tagLst>
</file>

<file path=ppt/tags/tag529.xml><?xml version="1.0" encoding="utf-8"?>
<p:tagLst xmlns:a="http://schemas.openxmlformats.org/drawingml/2006/main" xmlns:r="http://schemas.openxmlformats.org/officeDocument/2006/relationships" xmlns:p="http://schemas.openxmlformats.org/presentationml/2006/main">
  <p:tag name="MMPROD_ABSOLUTEPOSITIONID" val="1002"/>
  <p:tag name="MMPROD_LASTVALUES" val="&lt;ChangeData&gt;&lt;Left&gt;&lt;![CDATA[50.5]]&gt;&lt;/Left&gt;&lt;Top&gt;&lt;![CDATA[140.8]]&gt;&lt;/Top&gt;&lt;/ChangeData&gt;"/>
  <p:tag name="MMPROD_ID" val="10137"/>
  <p:tag name="MMPROD_TYPE" val="10018"/>
  <p:tag name="MMPROD_DATA" val="&lt;property id=&quot;10074&quot; value=&quot;1&quot;/&gt;&lt;property id=&quot;10193&quot; value=&quot;B&quot;/&gt;&lt;property id=&quot;10199&quot; value=&quot;0&quot;/&gt;&lt;object type=&quot;10049&quot; unique_id=&quot;10138&quot;&gt;&lt;property id=&quot;10020&quot; value=&quot;9&quot;/&gt;&lt;property id=&quot;10102&quot; value=&quot;0&quot;/&gt;&lt;property id=&quot;10191&quot; value=&quot;-1&quot;/&gt;&lt;/object&gt;"/>
  <p:tag name="MMPROD_COLLECTIONCONTAINERID" val="10132"/>
  <p:tag name="MMPROD_PARENTID" val="10131"/>
  <p:tag name="MMPROD_ANSWERLETTER" val="B) "/>
  <p:tag name="HTML_AUTOSHAPE_INFO" val="&lt;ThreeDShapeInfo&gt;&lt;uuid val=&quot;1002&quot;/&gt;&lt;isInvalidForFieldText val=&quot;0&quot;/&gt;&lt;hasMultipleQuizShape val=&quot;1&quot;/&gt;&lt;Image&gt;&lt;filename val=&quot;C:\Users\Matt\AppData\Local\Temp\PR\data\asimages\{05F4136A-1507-44C5-AB1D-4356771AB214}_39.png&quot;/&gt;&lt;left val=&quot;68&quot;/&gt;&lt;top val=&quot;135&quot;/&gt;&lt;width val=&quot;43&quot;/&gt;&lt;height val=&quot;39&quot;/&gt;&lt;hasText val=&quot;1&quot;/&gt;&lt;/Image&gt;&lt;Image&gt;&lt;filename val=&quot;C:\Users\Matt\AppData\Local\Temp\PR\data\asimages\{401B8A60-DDD7-4C3A-985A-58C85560D096}_39.png&quot;/&gt;&lt;left val=&quot;93&quot;/&gt;&lt;top val=&quot;135&quot;/&gt;&lt;width val=&quot;408&quot;/&gt;&lt;height val=&quot;39&quot;/&gt;&lt;hasText val=&quot;1&quot;/&gt;&lt;/Image&gt;&lt;/ThreeDShapeInfo&gt;"/>
</p:tagLst>
</file>

<file path=ppt/tags/tag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530.xml><?xml version="1.0" encoding="utf-8"?>
<p:tagLst xmlns:a="http://schemas.openxmlformats.org/drawingml/2006/main" xmlns:r="http://schemas.openxmlformats.org/officeDocument/2006/relationships" xmlns:p="http://schemas.openxmlformats.org/presentationml/2006/main">
  <p:tag name="MMPROD_ABSOLUTEPOSITIONID" val="1003"/>
  <p:tag name="MMPROD_LASTVALUES" val="&lt;ChangeData&gt;&lt;Left&gt;&lt;![CDATA[50.5]]&gt;&lt;/Left&gt;&lt;Top&gt;&lt;![CDATA[176]]&gt;&lt;/Top&gt;&lt;/ChangeData&gt;"/>
  <p:tag name="MMPROD_ID" val="10139"/>
  <p:tag name="MMPROD_TYPE" val="10018"/>
  <p:tag name="MMPROD_DATA" val="&lt;property id=&quot;10074&quot; value=&quot;0&quot;/&gt;&lt;property id=&quot;10193&quot; value=&quot;C&quot;/&gt;&lt;property id=&quot;10199&quot; value=&quot;0&quot;/&gt;&lt;object type=&quot;10049&quot; unique_id=&quot;10140&quot;&gt;&lt;property id=&quot;10020&quot; value=&quot;9&quot;/&gt;&lt;property id=&quot;10102&quot; value=&quot;0&quot;/&gt;&lt;property id=&quot;10191&quot; value=&quot;-1&quot;/&gt;&lt;/object&gt;"/>
  <p:tag name="MMPROD_COLLECTIONCONTAINERID" val="10132"/>
  <p:tag name="MMPROD_PARENTID" val="10131"/>
  <p:tag name="MMPROD_ANSWERLETTER" val="C) "/>
  <p:tag name="HTML_AUTOSHAPE_INFO" val="&lt;ThreeDShapeInfo&gt;&lt;uuid val=&quot;1003&quot;/&gt;&lt;isInvalidForFieldText val=&quot;0&quot;/&gt;&lt;hasMultipleQuizShape val=&quot;1&quot;/&gt;&lt;Image&gt;&lt;filename val=&quot;C:\Users\Matt\AppData\Local\Temp\PR\data\asimages\{EEA45580-BB89-4723-AA64-89DB40A18BDA}_39.png&quot;/&gt;&lt;left val=&quot;68&quot;/&gt;&lt;top val=&quot;169&quot;/&gt;&lt;width val=&quot;43&quot;/&gt;&lt;height val=&quot;39&quot;/&gt;&lt;hasText val=&quot;1&quot;/&gt;&lt;/Image&gt;&lt;Image&gt;&lt;filename val=&quot;C:\Users\Matt\AppData\Local\Temp\PR\data\asimages\{33A77522-6EB1-4986-AB7A-E50E80FD14B1}_39.png&quot;/&gt;&lt;left val=&quot;93&quot;/&gt;&lt;top val=&quot;169&quot;/&gt;&lt;width val=&quot;408&quot;/&gt;&lt;height val=&quot;39&quot;/&gt;&lt;hasText val=&quot;1&quot;/&gt;&lt;/Image&gt;&lt;/ThreeDShapeInfo&gt;"/>
</p:tagLst>
</file>

<file path=ppt/tags/tag531.xml><?xml version="1.0" encoding="utf-8"?>
<p:tagLst xmlns:a="http://schemas.openxmlformats.org/drawingml/2006/main" xmlns:r="http://schemas.openxmlformats.org/officeDocument/2006/relationships" xmlns:p="http://schemas.openxmlformats.org/presentationml/2006/main">
  <p:tag name="MMPROD_ABSOLUTEPOSITIONID" val="1004"/>
  <p:tag name="MMPROD_LASTVALUES" val="&lt;ChangeData&gt;&lt;Left&gt;&lt;![CDATA[50.5]]&gt;&lt;/Left&gt;&lt;Top&gt;&lt;![CDATA[211.2]]&gt;&lt;/Top&gt;&lt;/ChangeData&gt;"/>
  <p:tag name="MMPROD_ID" val="10141"/>
  <p:tag name="MMPROD_TYPE" val="10018"/>
  <p:tag name="MMPROD_DATA" val="&lt;property id=&quot;10074&quot; value=&quot;0&quot;/&gt;&lt;property id=&quot;10193&quot; value=&quot;D&quot;/&gt;&lt;property id=&quot;10199&quot; value=&quot;0&quot;/&gt;&lt;object type=&quot;10049&quot; unique_id=&quot;10142&quot;&gt;&lt;property id=&quot;10020&quot; value=&quot;9&quot;/&gt;&lt;property id=&quot;10102&quot; value=&quot;0&quot;/&gt;&lt;property id=&quot;10191&quot; value=&quot;-1&quot;/&gt;&lt;/object&gt;"/>
  <p:tag name="MMPROD_COLLECTIONCONTAINERID" val="10132"/>
  <p:tag name="MMPROD_PARENTID" val="10131"/>
  <p:tag name="MMPROD_ANSWERLETTER" val="D) "/>
  <p:tag name="HTML_AUTOSHAPE_INFO" val="&lt;ThreeDShapeInfo&gt;&lt;uuid val=&quot;1004&quot;/&gt;&lt;isInvalidForFieldText val=&quot;0&quot;/&gt;&lt;hasMultipleQuizShape val=&quot;1&quot;/&gt;&lt;Image&gt;&lt;filename val=&quot;C:\Users\Matt\AppData\Local\Temp\PR\data\asimages\{A5549066-999E-47AD-A6FC-AA71238FC419}_39.png&quot;/&gt;&lt;left val=&quot;68&quot;/&gt;&lt;top val=&quot;205&quot;/&gt;&lt;width val=&quot;44&quot;/&gt;&lt;height val=&quot;39&quot;/&gt;&lt;hasText val=&quot;1&quot;/&gt;&lt;/Image&gt;&lt;Image&gt;&lt;filename val=&quot;C:\Users\Matt\AppData\Local\Temp\PR\data\asimages\{44E34930-A0ED-42A8-84D6-494D96DD9E0F}_39.png&quot;/&gt;&lt;left val=&quot;94&quot;/&gt;&lt;top val=&quot;205&quot;/&gt;&lt;width val=&quot;406&quot;/&gt;&lt;height val=&quot;39&quot;/&gt;&lt;hasText val=&quot;1&quot;/&gt;&lt;/Image&gt;&lt;/ThreeDShapeInfo&gt;"/>
</p:tagLst>
</file>

<file path=ppt/tags/tag532.xml><?xml version="1.0" encoding="utf-8"?>
<p:tagLst xmlns:a="http://schemas.openxmlformats.org/drawingml/2006/main" xmlns:r="http://schemas.openxmlformats.org/officeDocument/2006/relationships" xmlns:p="http://schemas.openxmlformats.org/presentationml/2006/main">
  <p:tag name="MMPROD_LASTVALUES" val="&lt;ChangeData&gt;&lt;Text&gt;&lt;![CDATA[D) ]]&gt;&lt;/Text&gt;&lt;FontSize&gt;&lt;![CDATA[18]]&gt;&lt;/FontSize&gt;&lt;Left&gt;&lt;![CDATA[80]]&gt;&lt;/Left&gt;&lt;Top&gt;&lt;![CDATA[211.2]]&gt;&lt;/Top&gt;&lt;/ChangeData&gt;"/>
  <p:tag name="MMPROD_ABSOLUTEPOSITIONID" val="1044"/>
  <p:tag name="PRESENTER_SHAPETEXTINFO" val="&lt;ShapeTextInfo&gt;&lt;TableIndex row=&quot;-1&quot; col=&quot;-1&quot;&gt;&lt;linesCount val=&quot;1&quot;/&gt;&lt;lineCharCount val=&quot;3&quot;/&gt;&lt;/TableIndex&gt;&lt;/ShapeTextInfo&gt;"/>
</p:tagLst>
</file>

<file path=ppt/tags/tag533.xml><?xml version="1.0" encoding="utf-8"?>
<p:tagLst xmlns:a="http://schemas.openxmlformats.org/drawingml/2006/main" xmlns:r="http://schemas.openxmlformats.org/officeDocument/2006/relationships" xmlns:p="http://schemas.openxmlformats.org/presentationml/2006/main">
  <p:tag name="MMPROD_LASTVALUES" val="&lt;ChangeData&gt;&lt;Text&gt;&lt;![CDATA[Acetone]]&gt;&lt;/Text&gt;&lt;FontSize&gt;&lt;![CDATA[18]]&gt;&lt;/FontSize&gt;&lt;Left&gt;&lt;![CDATA[106]]&gt;&lt;/Left&gt;&lt;Top&gt;&lt;![CDATA[211.2]]&gt;&lt;/Top&gt;&lt;/ChangeData&gt;"/>
  <p:tag name="MMPROD_ABSOLUTEPOSITIONID" val="1024"/>
  <p:tag name="PRESENTER_SHAPETEXTINFO" val="&lt;ShapeTextInfo&gt;&lt;TableIndex row=&quot;-1&quot; col=&quot;-1&quot;&gt;&lt;linesCount val=&quot;1&quot;/&gt;&lt;lineCharCount val=&quot;7&quot;/&gt;&lt;/TableIndex&gt;&lt;/ShapeTextInfo&gt;"/>
</p:tagLst>
</file>

<file path=ppt/tags/tag534.xml><?xml version="1.0" encoding="utf-8"?>
<p:tagLst xmlns:a="http://schemas.openxmlformats.org/drawingml/2006/main" xmlns:r="http://schemas.openxmlformats.org/officeDocument/2006/relationships" xmlns:p="http://schemas.openxmlformats.org/presentationml/2006/main">
  <p:tag name="MMPROD_ABSOLUTEPOSITIONID" val="1014"/>
  <p:tag name="MMPROD_CONTROLTYPE" val="1"/>
  <p:tag name="MMPROD_SCALEOPERATION" val="1"/>
</p:tagLst>
</file>

<file path=ppt/tags/tag535.xml><?xml version="1.0" encoding="utf-8"?>
<p:tagLst xmlns:a="http://schemas.openxmlformats.org/drawingml/2006/main" xmlns:r="http://schemas.openxmlformats.org/officeDocument/2006/relationships" xmlns:p="http://schemas.openxmlformats.org/presentationml/2006/main">
  <p:tag name="MMPROD_LASTVALUES" val="&lt;ChangeData&gt;&lt;Text&gt;&lt;![CDATA[C) ]]&gt;&lt;/Text&gt;&lt;FontSize&gt;&lt;![CDATA[18]]&gt;&lt;/FontSize&gt;&lt;Left&gt;&lt;![CDATA[80]]&gt;&lt;/Left&gt;&lt;Top&gt;&lt;![CDATA[176]]&gt;&lt;/Top&gt;&lt;/ChangeData&gt;"/>
  <p:tag name="MMPROD_ABSOLUTEPOSITIONID" val="1043"/>
  <p:tag name="PRESENTER_SHAPETEXTINFO" val="&lt;ShapeTextInfo&gt;&lt;TableIndex row=&quot;-1&quot; col=&quot;-1&quot;&gt;&lt;linesCount val=&quot;1&quot;/&gt;&lt;lineCharCount val=&quot;3&quot;/&gt;&lt;/TableIndex&gt;&lt;/ShapeTextInfo&gt;"/>
</p:tagLst>
</file>

<file path=ppt/tags/tag536.xml><?xml version="1.0" encoding="utf-8"?>
<p:tagLst xmlns:a="http://schemas.openxmlformats.org/drawingml/2006/main" xmlns:r="http://schemas.openxmlformats.org/officeDocument/2006/relationships" xmlns:p="http://schemas.openxmlformats.org/presentationml/2006/main">
  <p:tag name="MMPROD_LASTVALUES" val="&lt;ChangeData&gt;&lt;Text&gt;&lt;![CDATA[Clean chemical container]]&gt;&lt;/Text&gt;&lt;FontSize&gt;&lt;![CDATA[18]]&gt;&lt;/FontSize&gt;&lt;Left&gt;&lt;![CDATA[105]]&gt;&lt;/Left&gt;&lt;Top&gt;&lt;![CDATA[176]]&gt;&lt;/Top&gt;&lt;/ChangeData&gt;"/>
  <p:tag name="MMPROD_ABSOLUTEPOSITIONID" val="1023"/>
  <p:tag name="PRESENTER_SHAPETEXTINFO" val="&lt;ShapeTextInfo&gt;&lt;TableIndex row=&quot;-1&quot; col=&quot;-1&quot;&gt;&lt;linesCount val=&quot;1&quot;/&gt;&lt;lineCharCount val=&quot;24&quot;/&gt;&lt;/TableIndex&gt;&lt;/ShapeTextInfo&gt;"/>
</p:tagLst>
</file>

<file path=ppt/tags/tag537.xml><?xml version="1.0" encoding="utf-8"?>
<p:tagLst xmlns:a="http://schemas.openxmlformats.org/drawingml/2006/main" xmlns:r="http://schemas.openxmlformats.org/officeDocument/2006/relationships" xmlns:p="http://schemas.openxmlformats.org/presentationml/2006/main">
  <p:tag name="MMPROD_ABSOLUTEPOSITIONID" val="1013"/>
  <p:tag name="MMPROD_CONTROLTYPE" val="1"/>
  <p:tag name="MMPROD_SCALEOPERATION" val="1"/>
</p:tagLst>
</file>

<file path=ppt/tags/tag538.xml><?xml version="1.0" encoding="utf-8"?>
<p:tagLst xmlns:a="http://schemas.openxmlformats.org/drawingml/2006/main" xmlns:r="http://schemas.openxmlformats.org/officeDocument/2006/relationships" xmlns:p="http://schemas.openxmlformats.org/presentationml/2006/main">
  <p:tag name="MMPROD_LASTVALUES" val="&lt;ChangeData&gt;&lt;Text&gt;&lt;![CDATA[B) ]]&gt;&lt;/Text&gt;&lt;FontSize&gt;&lt;![CDATA[18]]&gt;&lt;/FontSize&gt;&lt;Left&gt;&lt;![CDATA[80]]&gt;&lt;/Left&gt;&lt;Top&gt;&lt;![CDATA[140.8]]&gt;&lt;/Top&gt;&lt;/ChangeData&gt;"/>
  <p:tag name="MMPROD_ABSOLUTEPOSITIONID" val="1042"/>
  <p:tag name="PRESENTER_SHAPETEXTINFO" val="&lt;ShapeTextInfo&gt;&lt;TableIndex row=&quot;-1&quot; col=&quot;-1&quot;&gt;&lt;linesCount val=&quot;1&quot;/&gt;&lt;lineCharCount val=&quot;3&quot;/&gt;&lt;/TableIndex&gt;&lt;/ShapeTextInfo&gt;"/>
</p:tagLst>
</file>

<file path=ppt/tags/tag539.xml><?xml version="1.0" encoding="utf-8"?>
<p:tagLst xmlns:a="http://schemas.openxmlformats.org/drawingml/2006/main" xmlns:r="http://schemas.openxmlformats.org/officeDocument/2006/relationships" xmlns:p="http://schemas.openxmlformats.org/presentationml/2006/main">
  <p:tag name="MMPROD_LASTVALUES" val="&lt;ChangeData&gt;&lt;Text&gt;&lt;![CDATA[Bio hazardous infectious material]]&gt;&lt;/Text&gt;&lt;FontSize&gt;&lt;![CDATA[18]]&gt;&lt;/FontSize&gt;&lt;Left&gt;&lt;![CDATA[105]]&gt;&lt;/Left&gt;&lt;Top&gt;&lt;![CDATA[140.8]]&gt;&lt;/Top&gt;&lt;/ChangeData&gt;"/>
  <p:tag name="MMPROD_ABSOLUTEPOSITIONID" val="1022"/>
  <p:tag name="PRESENTER_SHAPETEXTINFO" val="&lt;ShapeTextInfo&gt;&lt;TableIndex row=&quot;-1&quot; col=&quot;-1&quot;&gt;&lt;linesCount val=&quot;1&quot;/&gt;&lt;lineCharCount val=&quot;33&quot;/&gt;&lt;/TableIndex&gt;&lt;/ShapeTextInfo&gt;"/>
</p:tagLst>
</file>

<file path=ppt/tags/tag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Lst>
</file>

<file path=ppt/tags/tag540.xml><?xml version="1.0" encoding="utf-8"?>
<p:tagLst xmlns:a="http://schemas.openxmlformats.org/drawingml/2006/main" xmlns:r="http://schemas.openxmlformats.org/officeDocument/2006/relationships" xmlns:p="http://schemas.openxmlformats.org/presentationml/2006/main">
  <p:tag name="MMPROD_ABSOLUTEPOSITIONID" val="1012"/>
  <p:tag name="MMPROD_CONTROLTYPE" val="1"/>
  <p:tag name="MMPROD_SCALEOPERATION" val="1"/>
</p:tagLst>
</file>

<file path=ppt/tags/tag541.xml><?xml version="1.0" encoding="utf-8"?>
<p:tagLst xmlns:a="http://schemas.openxmlformats.org/drawingml/2006/main" xmlns:r="http://schemas.openxmlformats.org/officeDocument/2006/relationships" xmlns:p="http://schemas.openxmlformats.org/presentationml/2006/main">
  <p:tag name="MMPROD_LASTVALUES" val="&lt;ChangeData&gt;&lt;Text&gt;&lt;![CDATA[A) ]]&gt;&lt;/Text&gt;&lt;FontSize&gt;&lt;![CDATA[18]]&gt;&lt;/FontSize&gt;&lt;Left&gt;&lt;![CDATA[80]]&gt;&lt;/Left&gt;&lt;Top&gt;&lt;![CDATA[105.6]]&gt;&lt;/Top&gt;&lt;/ChangeData&gt;"/>
  <p:tag name="MMPROD_ABSOLUTEPOSITIONID" val="1041"/>
  <p:tag name="PRESENTER_SHAPETEXTINFO" val="&lt;ShapeTextInfo&gt;&lt;TableIndex row=&quot;-1&quot; col=&quot;-1&quot;&gt;&lt;linesCount val=&quot;1&quot;/&gt;&lt;lineCharCount val=&quot;3&quot;/&gt;&lt;/TableIndex&gt;&lt;/ShapeTextInfo&gt;"/>
</p:tagLst>
</file>

<file path=ppt/tags/tag542.xml><?xml version="1.0" encoding="utf-8"?>
<p:tagLst xmlns:a="http://schemas.openxmlformats.org/drawingml/2006/main" xmlns:r="http://schemas.openxmlformats.org/officeDocument/2006/relationships" xmlns:p="http://schemas.openxmlformats.org/presentationml/2006/main">
  <p:tag name="MMPROD_LASTVALUES" val="&lt;ChangeData&gt;&lt;Text&gt;&lt;![CDATA[Explosive material]]&gt;&lt;/Text&gt;&lt;FontSize&gt;&lt;![CDATA[18]]&gt;&lt;/FontSize&gt;&lt;Left&gt;&lt;![CDATA[104]]&gt;&lt;/Left&gt;&lt;Top&gt;&lt;![CDATA[105.6]]&gt;&lt;/Top&gt;&lt;/ChangeData&gt;"/>
  <p:tag name="MMPROD_ABSOLUTEPOSITIONID" val="1021"/>
  <p:tag name="PRESENTER_SHAPETEXTINFO" val="&lt;ShapeTextInfo&gt;&lt;TableIndex row=&quot;-1&quot; col=&quot;-1&quot;&gt;&lt;linesCount val=&quot;1&quot;/&gt;&lt;lineCharCount val=&quot;18&quot;/&gt;&lt;/TableIndex&gt;&lt;/ShapeTextInfo&gt;"/>
</p:tagLst>
</file>

<file path=ppt/tags/tag543.xml><?xml version="1.0" encoding="utf-8"?>
<p:tagLst xmlns:a="http://schemas.openxmlformats.org/drawingml/2006/main" xmlns:r="http://schemas.openxmlformats.org/officeDocument/2006/relationships" xmlns:p="http://schemas.openxmlformats.org/presentationml/2006/main">
  <p:tag name="MMPROD_ABSOLUTEPOSITIONID" val="1011"/>
  <p:tag name="MMPROD_CONTROLTYPE" val="1"/>
  <p:tag name="MMPROD_SCALEOPERATION" val="1"/>
</p:tagLst>
</file>

<file path=ppt/tags/tag5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45.xml><?xml version="1.0" encoding="utf-8"?>
<p:tagLst xmlns:a="http://schemas.openxmlformats.org/drawingml/2006/main" xmlns:r="http://schemas.openxmlformats.org/officeDocument/2006/relationships" xmlns:p="http://schemas.openxmlformats.org/presentationml/2006/main">
  <p:tag name="MMPROD_ABSOLUTEPOSITIONID" val="107"/>
  <p:tag name="MMPROD_LASTVALUES" val="&lt;ChangeData&gt;&lt;Text&gt;&lt;![CDATA[Clear]]&gt;&lt;/Text&gt;&lt;FontSize&gt;&lt;![CDATA[14]]&gt;&lt;/FontSize&gt;&lt;Left&gt;&lt;![CDATA[595.8]]&gt;&lt;/Left&gt;&lt;Top&gt;&lt;![CDATA[453.4399]]&gt;&lt;/Top&gt;&lt;/ChangeData&gt;"/>
  <p:tag name="PRESENTER_SHAPETEXTINFO" val="&lt;ShapeTextInfo&gt;&lt;TableIndex row=&quot;-1&quot; col=&quot;-1&quot;&gt;&lt;linesCount val=&quot;1&quot;/&gt;&lt;lineCharCount val=&quot;5&quot;/&gt;&lt;/TableIndex&gt;&lt;/ShapeTextInfo&gt;"/>
</p:tagLst>
</file>

<file path=ppt/tags/tag5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47.xml><?xml version="1.0" encoding="utf-8"?>
<p:tagLst xmlns:a="http://schemas.openxmlformats.org/drawingml/2006/main" xmlns:r="http://schemas.openxmlformats.org/officeDocument/2006/relationships" xmlns:p="http://schemas.openxmlformats.org/presentationml/2006/main">
  <p:tag name="MMPROD_ABSOLUTEPOSITIONID" val="105"/>
  <p:tag name="MMPROD_LASTVALUES" val="&lt;ChangeData&gt;&lt;Text&gt;&lt;![CDATA[Submit]]&gt;&lt;/Text&gt;&lt;FontSize&gt;&lt;![CDATA[14]]&gt;&lt;/FontSize&gt;&lt;Left&gt;&lt;![CDATA[498.6]]&gt;&lt;/Left&gt;&lt;Top&gt;&lt;![CDATA[453.4399]]&gt;&lt;/Top&gt;&lt;/ChangeData&gt;"/>
  <p:tag name="PRESENTER_SHAPETEXTINFO" val="&lt;ShapeTextInfo&gt;&lt;TableIndex row=&quot;-1&quot; col=&quot;-1&quot;&gt;&lt;linesCount val=&quot;1&quot;/&gt;&lt;lineCharCount val=&quot;6&quot;/&gt;&lt;/TableIndex&gt;&lt;/ShapeTextInfo&gt;"/>
</p:tagLst>
</file>

<file path=ppt/tags/tag548.xml><?xml version="1.0" encoding="utf-8"?>
<p:tagLst xmlns:a="http://schemas.openxmlformats.org/drawingml/2006/main" xmlns:r="http://schemas.openxmlformats.org/officeDocument/2006/relationships" xmlns:p="http://schemas.openxmlformats.org/presentationml/2006/main">
  <p:tag name="MMPROD_LASTVALUES" val="&lt;ChangeData&gt;&lt;SlideID&gt;&lt;![CDATA[311]]&gt;&lt;/SlideID&gt;&lt;/ChangeData&gt;"/>
  <p:tag name="MMPROD_PASSDATA" val="&lt;object type=&quot;10050&quot; unique_id=&quot;10145&quot;&gt;&lt;property id=&quot;10020&quot; value=&quot;2&quot;/&gt;&lt;property id=&quot;10102&quot; value=&quot;1&quot;/&gt;&lt;property id=&quot;10191&quot; value=&quot;-1&quot;/&gt;&lt;/object&gt;"/>
  <p:tag name="MMPROD_FAILDATA" val="&lt;object type=&quot;10051&quot; unique_id=&quot;10146&quot;&gt;&lt;property id=&quot;10020&quot; value=&quot;2&quot;/&gt;&lt;property id=&quot;10102&quot; value=&quot;1&quot;/&gt;&lt;property id=&quot;10191&quot; value=&quot;-1&quot;/&gt;&lt;/object&gt;"/>
  <p:tag name="MMPROD_ID" val="10143"/>
  <p:tag name="MMPROD_TYPE" val="10008"/>
  <p:tag name="MMPROD_DATA" val="&lt;property id=&quot;10026&quot; value=&quot;1&quot;/&gt;&lt;property id=&quot;10027&quot; value=&quot;Interaction10143&quot;/&gt;&lt;property id=&quot;10028&quot; value=&quot;0&quot;/&gt;&lt;property id=&quot;10063&quot; value=&quot;2&quot;/&gt;&lt;property id=&quot;10070&quot; value=&quot;Multiple choice&quot;/&gt;&lt;property id=&quot;10098&quot; value=&quot;Multiple choice&quot;/&gt;&lt;property id=&quot;10100&quot; value=&quot;0&quot;/&gt;&lt;property id=&quot;10108&quot; value=&quot;1&quot;/&gt;&lt;property id=&quot;10109&quot; value=&quot;1&quot;/&gt;&lt;property id=&quot;10110&quot; value=&quot;1&quot;/&gt;&lt;property id=&quot;10111&quot; value=&quot;-1&quot;/&gt;&lt;property id=&quot;10112&quot; value=&quot;1&quot;/&gt;&lt;property id=&quot;10115&quot; value=&quot;1&quot;/&gt;&lt;property id=&quot;10120&quot; value=&quot;1&quot;/&gt;&lt;property id=&quot;10131&quot; value=&quot;1&quot;/&gt;&lt;property id=&quot;10132&quot; value=&quot;1&quot;/&gt;&lt;property id=&quot;10159&quot; value=&quot;0&quot;/&gt;&lt;property id=&quot;10178&quot; value=&quot;1&quot;/&gt;&lt;property id=&quot;10182&quot; value=&quot;1&quot;/&gt;&lt;property id=&quot;10206&quot; value=&quot;1&quot;/&gt;&lt;property id=&quot;10207&quot; value=&quot;0&quot;/&gt;"/>
  <p:tag name="MMPROD_COLLECTIONCONTAINERID" val="20000"/>
  <p:tag name="MMPROD_PARENTID" val="10010"/>
  <p:tag name="MMPROD_PARENTQUESTIONGROUPID" val="-1"/>
  <p:tag name="QUIZCLIPSSOURCE" val="973682927,Z:\WHMIS\WHMIS PD Training 2014 Aug_pptx\Media.ppcx"/>
  <p:tag name="MMPROD_ANSWERCOUNT" val="4"/>
</p:tagLst>
</file>

<file path=ppt/tags/tag549.xml><?xml version="1.0" encoding="utf-8"?>
<p:tagLst xmlns:a="http://schemas.openxmlformats.org/drawingml/2006/main" xmlns:r="http://schemas.openxmlformats.org/officeDocument/2006/relationships" xmlns:p="http://schemas.openxmlformats.org/presentationml/2006/main">
  <p:tag name="MMPROD_ID" val="10143"/>
  <p:tag name="MMPROD_ABSOLUTEPOSITIONID" val="100"/>
  <p:tag name="MMPROD_LASTVALUES" val="&lt;ChangeData&gt;&lt;Text&gt;&lt;![CDATA[What does this symbol stand for?]]&gt;&lt;/Text&gt;&lt;FontSize&gt;&lt;![CDATA[40]]&gt;&lt;/FontSize&gt;&lt;Left&gt;&lt;![CDATA[0]]&gt;&lt;/Left&gt;&lt;Top&gt;&lt;![CDATA[0]]&gt;&lt;/Top&gt;&lt;/ChangeData&gt;"/>
  <p:tag name="PRESENTER_SHAPETEXTINFO" val="&lt;ShapeTextInfo&gt;&lt;TableIndex row=&quot;-1&quot; col=&quot;-1&quot;&gt;&lt;linesCount val=&quot;1&quot;/&gt;&lt;lineCharCount val=&quot;32&quot;/&gt;&lt;/TableIndex&gt;&lt;/ShapeTextInfo&gt;"/>
  <p:tag name="HTML_SHAPEINFO" val="&lt;ThreeDShapeInfo&gt;&lt;uuid val=&quot;100&quot;/&gt;&lt;isInvalidForFieldText val=&quot;0&quot;/&gt;&lt;Image&gt;&lt;filename val=&quot;C:\Users\Matt\AppData\Local\Temp\PR\data\asimages\{8AF4DF63-B5DF-44F8-9C80-BD1997DB4E78}_40.png&quot;/&gt;&lt;left val=&quot;11&quot;/&gt;&lt;top val=&quot;21&quot;/&gt;&lt;width val=&quot;673&quot;/&gt;&lt;height val=&quot;99&quot;/&gt;&lt;hasText val=&quot;1&quot;/&gt;&lt;/Image&gt;&lt;/ThreeDShapeInfo&gt;"/>
</p:tagLst>
</file>

<file path=ppt/tags/tag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50.xml><?xml version="1.0" encoding="utf-8"?>
<p:tagLst xmlns:a="http://schemas.openxmlformats.org/drawingml/2006/main" xmlns:r="http://schemas.openxmlformats.org/officeDocument/2006/relationships" xmlns:p="http://schemas.openxmlformats.org/presentationml/2006/main">
  <p:tag name="MMPROD_ABSOLUTEPOSITIONID" val="7000"/>
  <p:tag name="MMPROD_LASTVALUES" val="&lt;ChangeData&gt;&lt;Text&gt;&lt;![CDATA[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28&quot;/&gt;&lt;lineCharCount val=&quot;8&quot;/&gt;&lt;/TableIndex&gt;&lt;/ShapeTextInfo&gt;"/>
  <p:tag name="PRESENTER_SHAPEINFO" val="&lt;ThreeDShapeInfo&gt;&lt;uuid val=&quot;{FC690288-742C-42C5-8A2B-4295E9AA79A3}&quot;/&gt;&lt;isInvalidForFieldText val=&quot;0&quot;/&gt;&lt;Image&gt;&lt;filename val=&quot;C:\Users\Matt\AppData\Local\Temp\PR\data\asimages\{FC690288-742C-42C5-8A2B-4295E9AA79A3}_40.png&quot;/&gt;&lt;left val=&quot;66&quot;/&gt;&lt;top val=&quot;349&quot;/&gt;&lt;width val=&quot;271&quot;/&gt;&lt;height val=&quot;72&quot;/&gt;&lt;hasText val=&quot;1&quot;/&gt;&lt;/Image&gt;&lt;/ThreeDShapeInfo&gt;"/>
</p:tagLst>
</file>

<file path=ppt/tags/tag551.xml><?xml version="1.0" encoding="utf-8"?>
<p:tagLst xmlns:a="http://schemas.openxmlformats.org/drawingml/2006/main" xmlns:r="http://schemas.openxmlformats.org/officeDocument/2006/relationships" xmlns:p="http://schemas.openxmlformats.org/presentationml/2006/main">
  <p:tag name="MMPROD_ABSOLUTEPOSITIONID" val="7002"/>
  <p:tag name="MMPROD_LASTVALUES" val="&lt;ChangeData&gt;&lt;Text&gt;&lt;![CDATA[In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30&quot;/&gt;&lt;lineCharCount val=&quot;8&quot;/&gt;&lt;/TableIndex&gt;&lt;/ShapeTextInfo&gt;"/>
  <p:tag name="PRESENTER_SHAPEINFO" val="&lt;ThreeDShapeInfo&gt;&lt;uuid val=&quot;{284796EC-2445-4797-A4A3-62D8BE1BA2B6}&quot;/&gt;&lt;isInvalidForFieldText val=&quot;0&quot;/&gt;&lt;Image&gt;&lt;filename val=&quot;C:\Users\Matt\AppData\Local\Temp\PR\data\asimages\{284796EC-2445-4797-A4A3-62D8BE1BA2B6}_40.png&quot;/&gt;&lt;left val=&quot;390&quot;/&gt;&lt;top val=&quot;349&quot;/&gt;&lt;width val=&quot;271&quot;/&gt;&lt;height val=&quot;72&quot;/&gt;&lt;hasText val=&quot;1&quot;/&gt;&lt;/Image&gt;&lt;/ThreeDShapeInfo&gt;"/>
</p:tagLst>
</file>

<file path=ppt/tags/tag552.xml><?xml version="1.0" encoding="utf-8"?>
<p:tagLst xmlns:a="http://schemas.openxmlformats.org/drawingml/2006/main" xmlns:r="http://schemas.openxmlformats.org/officeDocument/2006/relationships" xmlns:p="http://schemas.openxmlformats.org/presentationml/2006/main">
  <p:tag name="MMPROD_ABSOLUTEPOSITIONID" val="7009"/>
  <p:tag name="MMPROD_LASTVALUES" val="&lt;ChangeData&gt;&lt;Text&gt;&lt;![CDATA[You answered this correctly!]]&gt;&lt;/Text&gt;&lt;FontSize&gt;&lt;![CDATA[18]]&gt;&lt;/FontSize&gt;&lt;Left&gt;&lt;![CDATA[0]]&gt;&lt;/Left&gt;&lt;Top&gt;&lt;![CDATA[0]]&gt;&lt;/Top&gt;&lt;/ChangeData&gt;"/>
  <p:tag name="PRESENTER_SHAPETEXTINFO" val="&lt;ShapeTextInfo&gt;&lt;TableIndex row=&quot;-1&quot; col=&quot;-1&quot;&gt;&lt;linesCount val=&quot;1&quot;/&gt;&lt;lineCharCount val=&quot;28&quot;/&gt;&lt;/TableIndex&gt;&lt;/ShapeTextInfo&gt;"/>
  <p:tag name="PRESENTER_SHAPEINFO" val="&lt;ThreeDShapeInfo&gt;&lt;uuid val=&quot;{EF971CCF-4796-4D81-B5FD-7A2651EB733A}&quot;/&gt;&lt;isInvalidForFieldText val=&quot;0&quot;/&gt;&lt;Image&gt;&lt;filename val=&quot;C:\Users\Matt\AppData\Local\Temp\PR\data\asimages\{EF971CCF-4796-4D81-B5FD-7A2651EB733A}_40.png&quot;/&gt;&lt;left val=&quot;196&quot;/&gt;&lt;top val=&quot;417&quot;/&gt;&lt;width val=&quot;271&quot;/&gt;&lt;height val=&quot;69&quot;/&gt;&lt;hasText val=&quot;1&quot;/&gt;&lt;/Image&gt;&lt;/ThreeDShapeInfo&gt;"/>
</p:tagLst>
</file>

<file path=ppt/tags/tag553.xml><?xml version="1.0" encoding="utf-8"?>
<p:tagLst xmlns:a="http://schemas.openxmlformats.org/drawingml/2006/main" xmlns:r="http://schemas.openxmlformats.org/officeDocument/2006/relationships" xmlns:p="http://schemas.openxmlformats.org/presentationml/2006/main">
  <p:tag name="MMPROD_ABSOLUTEPOSITIONID" val="7006"/>
  <p:tag name="MMPROD_LASTVALUES" val="&lt;ChangeData&gt;&lt;Text&gt;&lt;![CDATA[Your answer:]]&gt;&lt;/Text&gt;&lt;FontSize&gt;&lt;![CDATA[18]]&gt;&lt;/FontSize&gt;&lt;Left&gt;&lt;![CDATA[0]]&gt;&lt;/Left&gt;&lt;Top&gt;&lt;![CDATA[0]]&gt;&lt;/Top&gt;&lt;/ChangeData&gt;"/>
  <p:tag name="PRESENTER_SHAPETEXTINFO" val="&lt;ShapeTextInfo&gt;&lt;TableIndex row=&quot;-1&quot; col=&quot;-1&quot;&gt;&lt;linesCount val=&quot;1&quot;/&gt;&lt;lineCharCount val=&quot;12&quot;/&gt;&lt;/TableIndex&gt;&lt;/ShapeTextInfo&gt;"/>
  <p:tag name="PRESENTER_SHAPEINFO" val="&lt;ThreeDShapeInfo&gt;&lt;uuid val=&quot;{FC08F653-00A4-42D7-8F38-BDF1673AC2BE}&quot;/&gt;&lt;isInvalidForFieldText val=&quot;0&quot;/&gt;&lt;Image&gt;&lt;filename val=&quot;C:\Users\Matt\AppData\Local\Temp\PR\data\asimages\{FC08F653-00A4-42D7-8F38-BDF1673AC2BE}_40.png&quot;/&gt;&lt;left val=&quot;185&quot;/&gt;&lt;top val=&quot;382&quot;/&gt;&lt;width val=&quot;541&quot;/&gt;&lt;height val=&quot;75&quot;/&gt;&lt;hasText val=&quot;1&quot;/&gt;&lt;/Image&gt;&lt;/ThreeDShapeInfo&gt;"/>
</p:tagLst>
</file>

<file path=ppt/tags/tag554.xml><?xml version="1.0" encoding="utf-8"?>
<p:tagLst xmlns:a="http://schemas.openxmlformats.org/drawingml/2006/main" xmlns:r="http://schemas.openxmlformats.org/officeDocument/2006/relationships" xmlns:p="http://schemas.openxmlformats.org/presentationml/2006/main">
  <p:tag name="MMPROD_ABSOLUTEPOSITIONID" val="7010"/>
  <p:tag name="MMPROD_LASTVALUES" val="&lt;ChangeData&gt;&lt;Text&gt;&lt;![CDATA[The correct answer is:]]&gt;&lt;/Text&gt;&lt;FontSize&gt;&lt;![CDATA[18]]&gt;&lt;/FontSize&gt;&lt;Left&gt;&lt;![CDATA[0]]&gt;&lt;/Left&gt;&lt;Top&gt;&lt;![CDATA[0]]&gt;&lt;/Top&gt;&lt;/ChangeData&gt;"/>
  <p:tag name="PRESENTER_SHAPETEXTINFO" val="&lt;ShapeTextInfo&gt;&lt;TableIndex row=&quot;-1&quot; col=&quot;-1&quot;&gt;&lt;linesCount val=&quot;1&quot;/&gt;&lt;lineCharCount val=&quot;22&quot;/&gt;&lt;/TableIndex&gt;&lt;/ShapeTextInfo&gt;"/>
  <p:tag name="PRESENTER_SHAPEINFO" val="&lt;ThreeDShapeInfo&gt;&lt;uuid val=&quot;{34E49399-10A1-4F07-8189-F319AFABBBED}&quot;/&gt;&lt;isInvalidForFieldText val=&quot;0&quot;/&gt;&lt;Image&gt;&lt;filename val=&quot;C:\Users\Matt\AppData\Local\Temp\PR\data\asimages\{34E49399-10A1-4F07-8189-F319AFABBBED}_40.png&quot;/&gt;&lt;left val=&quot;185&quot;/&gt;&lt;top val=&quot;440&quot;/&gt;&lt;width val=&quot;541&quot;/&gt;&lt;height val=&quot;75&quot;/&gt;&lt;hasText val=&quot;1&quot;/&gt;&lt;/Image&gt;&lt;/ThreeDShapeInfo&gt;"/>
</p:tagLst>
</file>

<file path=ppt/tags/tag555.xml><?xml version="1.0" encoding="utf-8"?>
<p:tagLst xmlns:a="http://schemas.openxmlformats.org/drawingml/2006/main" xmlns:r="http://schemas.openxmlformats.org/officeDocument/2006/relationships" xmlns:p="http://schemas.openxmlformats.org/presentationml/2006/main">
  <p:tag name="MMPROD_ABSOLUTEPOSITIONID" val="7011"/>
  <p:tag name="MMPROD_LASTVALUES" val="&lt;ChangeData&gt;&lt;Text&gt;&lt;![CDATA[You did not answer this question completely]]&gt;&lt;/Text&gt;&lt;FontSize&gt;&lt;![CDATA[18]]&gt;&lt;/FontSize&gt;&lt;Left&gt;&lt;![CDATA[0]]&gt;&lt;/Left&gt;&lt;Top&gt;&lt;![CDATA[0]]&gt;&lt;/Top&gt;&lt;/ChangeData&gt;"/>
  <p:tag name="PRESENTER_SHAPETEXTINFO" val="&lt;ShapeTextInfo&gt;&lt;TableIndex row=&quot;-1&quot; col=&quot;-1&quot;&gt;&lt;linesCount val=&quot;2&quot;/&gt;&lt;lineCharCount val=&quot;33&quot;/&gt;&lt;lineCharCount val=&quot;10&quot;/&gt;&lt;/TableIndex&gt;&lt;/ShapeTextInfo&gt;"/>
  <p:tag name="PRESENTER_SHAPEINFO" val="&lt;ThreeDShapeInfo&gt;&lt;uuid val=&quot;{06AD714D-7D52-4E62-998A-064F2177794D}&quot;/&gt;&lt;isInvalidForFieldText val=&quot;0&quot;/&gt;&lt;Image&gt;&lt;filename val=&quot;C:\Users\Matt\AppData\Local\Temp\PR\data\asimages\{06AD714D-7D52-4E62-998A-064F2177794D}_40.png&quot;/&gt;&lt;left val=&quot;190&quot;/&gt;&lt;top val=&quot;417&quot;/&gt;&lt;width val=&quot;286&quot;/&gt;&lt;height val=&quot;72&quot;/&gt;&lt;hasText val=&quot;1&quot;/&gt;&lt;/Image&gt;&lt;/ThreeDShapeInfo&gt;"/>
</p:tagLst>
</file>

<file path=ppt/tags/tag556.xml><?xml version="1.0" encoding="utf-8"?>
<p:tagLst xmlns:a="http://schemas.openxmlformats.org/drawingml/2006/main" xmlns:r="http://schemas.openxmlformats.org/officeDocument/2006/relationships" xmlns:p="http://schemas.openxmlformats.org/presentationml/2006/main">
  <p:tag name="MMPROD_ABSOLUTEPOSITIONID" val="7007"/>
  <p:tag name="MMPROD_LASTVALUES" val="&lt;ChangeData&gt;&lt;Text&gt;&lt;![CDATA[You must answer the question before continuing]]&gt;&lt;/Text&gt;&lt;FontSize&gt;&lt;![CDATA[18]]&gt;&lt;/FontSize&gt;&lt;Left&gt;&lt;![CDATA[0]]&gt;&lt;/Left&gt;&lt;Top&gt;&lt;![CDATA[0]]&gt;&lt;/Top&gt;&lt;/ChangeData&gt;"/>
  <p:tag name="PRESENTER_SHAPETEXTINFO" val="&lt;ShapeTextInfo&gt;&lt;TableIndex row=&quot;-1&quot; col=&quot;-1&quot;&gt;&lt;linesCount val=&quot;2&quot;/&gt;&lt;lineCharCount val=&quot;29&quot;/&gt;&lt;lineCharCount val=&quot;17&quot;/&gt;&lt;/TableIndex&gt;&lt;/ShapeTextInfo&gt;"/>
  <p:tag name="PRESENTER_SHAPEINFO" val="&lt;ThreeDShapeInfo&gt;&lt;uuid val=&quot;{3E32D098-5868-40B8-8F7A-DAF29F3C8BCD}&quot;/&gt;&lt;isInvalidForFieldText val=&quot;0&quot;/&gt;&lt;Image&gt;&lt;filename val=&quot;C:\Users\Matt\AppData\Local\Temp\PR\data\asimages\{3E32D098-5868-40B8-8F7A-DAF29F3C8BCD}_40.png&quot;/&gt;&lt;left val=&quot;208&quot;/&gt;&lt;top val=&quot;442&quot;/&gt;&lt;width val=&quot;273&quot;/&gt;&lt;height val=&quot;72&quot;/&gt;&lt;hasText val=&quot;1&quot;/&gt;&lt;/Image&gt;&lt;/ThreeDShapeInfo&gt;"/>
</p:tagLst>
</file>

<file path=ppt/tags/tag557.xml><?xml version="1.0" encoding="utf-8"?>
<p:tagLst xmlns:a="http://schemas.openxmlformats.org/drawingml/2006/main" xmlns:r="http://schemas.openxmlformats.org/officeDocument/2006/relationships" xmlns:p="http://schemas.openxmlformats.org/presentationml/2006/main">
  <p:tag name="MMPROD_ABSOLUTEPOSITIONID" val="104"/>
  <p:tag name="MMPROD_LASTVALUES" val="&lt;ChangeData&gt;&lt;Left&gt;&lt;![CDATA[496.6]]&gt;&lt;/Left&gt;&lt;Top&gt;&lt;![CDATA[451.4399]]&gt;&lt;/Top&gt;&lt;/ChangeData&gt;"/>
  <p:tag name="HTML_SHAPEINFO" val="&lt;ThreeDShapeInfo&gt;&lt;uuid val=&quot;104&quot;/&gt;&lt;isInvalidForFieldText val=&quot;0&quot;/&gt;&lt;Image&gt;&lt;filename val=&quot;C:\Users\Matt\AppData\Local\Temp\PR\data\asimages\{46AF129E-7A4E-4354-A3F0-402B406CEC18}_40.png&quot;/&gt;&lt;left val=&quot;496&quot;/&gt;&lt;top val=&quot;451&quot;/&gt;&lt;width val=&quot;91&quot;/&gt;&lt;height val=&quot;35&quot;/&gt;&lt;hasText val=&quot;1&quot;/&gt;&lt;/Image&gt;&lt;/ThreeDShapeInfo&gt;"/>
</p:tagLst>
</file>

<file path=ppt/tags/tag558.xml><?xml version="1.0" encoding="utf-8"?>
<p:tagLst xmlns:a="http://schemas.openxmlformats.org/drawingml/2006/main" xmlns:r="http://schemas.openxmlformats.org/officeDocument/2006/relationships" xmlns:p="http://schemas.openxmlformats.org/presentationml/2006/main">
  <p:tag name="MMPROD_ABSOLUTEPOSITIONID" val="106"/>
  <p:tag name="MMPROD_LASTVALUES" val="&lt;ChangeData&gt;&lt;Left&gt;&lt;![CDATA[593.8]]&gt;&lt;/Left&gt;&lt;Top&gt;&lt;![CDATA[451.4399]]&gt;&lt;/Top&gt;&lt;/ChangeData&gt;"/>
  <p:tag name="HTML_SHAPEINFO" val="&lt;ThreeDShapeInfo&gt;&lt;uuid val=&quot;106&quot;/&gt;&lt;isInvalidForFieldText val=&quot;0&quot;/&gt;&lt;Image&gt;&lt;filename val=&quot;C:\Users\Matt\AppData\Local\Temp\PR\data\asimages\{D30A5F98-F25E-4DD7-AC0F-3DFCAE0A4D95}_40.png&quot;/&gt;&lt;left val=&quot;593&quot;/&gt;&lt;top val=&quot;451&quot;/&gt;&lt;width val=&quot;91&quot;/&gt;&lt;height val=&quot;35&quot;/&gt;&lt;hasText val=&quot;1&quot;/&gt;&lt;/Image&gt;&lt;/ThreeDShapeInfo&gt;"/>
</p:tagLst>
</file>

<file path=ppt/tags/tag559.xml><?xml version="1.0" encoding="utf-8"?>
<p:tagLst xmlns:a="http://schemas.openxmlformats.org/drawingml/2006/main" xmlns:r="http://schemas.openxmlformats.org/officeDocument/2006/relationships" xmlns:p="http://schemas.openxmlformats.org/presentationml/2006/main">
  <p:tag name="MMPROD_ABSOLUTEPOSITIONID" val="7004"/>
  <p:tag name="MMPROD_LASTVALUES" val="&lt;ChangeData&gt;&lt;Text&gt;&lt;![CDATA[Try again]]&gt;&lt;/Text&gt;&lt;FontSize&gt;&lt;![CDATA[18]]&gt;&lt;/FontSize&gt;&lt;Left&gt;&lt;![CDATA[0]]&gt;&lt;/Left&gt;&lt;Top&gt;&lt;![CDATA[0]]&gt;&lt;/Top&gt;&lt;/ChangeData&gt;"/>
  <p:tag name="PRESENTER_SHAPETEXTINFO" val="&lt;ShapeTextInfo&gt;&lt;TableIndex row=&quot;-1&quot; col=&quot;-1&quot;&gt;&lt;linesCount val=&quot;1&quot;/&gt;&lt;lineCharCount val=&quot;9&quot;/&gt;&lt;/TableIndex&gt;&lt;/ShapeTextInfo&gt;"/>
  <p:tag name="PRESENTER_SHAPEINFO" val="&lt;ThreeDShapeInfo&gt;&lt;uuid val=&quot;{8396EE43-07F2-4DAE-B808-92AA0D516D87}&quot;/&gt;&lt;isInvalidForFieldText val=&quot;0&quot;/&gt;&lt;Image&gt;&lt;filename val=&quot;C:\Users\Matt\AppData\Local\Temp\PR\data\asimages\{8396EE43-07F2-4DAE-B808-92AA0D516D87}_40.png&quot;/&gt;&lt;left val=&quot;202&quot;/&gt;&lt;top val=&quot;429&quot;/&gt;&lt;width val=&quot;270&quot;/&gt;&lt;height val=&quot;69&quot;/&gt;&lt;hasText val=&quot;1&quot;/&gt;&lt;/Image&gt;&lt;/ThreeDShapeInfo&gt;"/>
</p:tagLst>
</file>

<file path=ppt/tags/tag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560.xml><?xml version="1.0" encoding="utf-8"?>
<p:tagLst xmlns:a="http://schemas.openxmlformats.org/drawingml/2006/main" xmlns:r="http://schemas.openxmlformats.org/officeDocument/2006/relationships" xmlns:p="http://schemas.openxmlformats.org/presentationml/2006/main">
  <p:tag name="MMPROD_ABSOLUTEPOSITIONID" val="1001"/>
  <p:tag name="MMPROD_LASTVALUES" val="&lt;ChangeData&gt;&lt;Left&gt;&lt;![CDATA[50.5]]&gt;&lt;/Left&gt;&lt;Top&gt;&lt;![CDATA[105.6]]&gt;&lt;/Top&gt;&lt;/ChangeData&gt;"/>
  <p:tag name="MMPROD_ID" val="10147"/>
  <p:tag name="MMPROD_TYPE" val="10018"/>
  <p:tag name="MMPROD_DATA" val="&lt;property id=&quot;10074&quot; value=&quot;1&quot;/&gt;&lt;property id=&quot;10193&quot; value=&quot;A&quot;/&gt;&lt;property id=&quot;10199&quot; value=&quot;0&quot;/&gt;&lt;object type=&quot;10049&quot; unique_id=&quot;10148&quot;&gt;&lt;property id=&quot;10020&quot; value=&quot;9&quot;/&gt;&lt;property id=&quot;10102&quot; value=&quot;0&quot;/&gt;&lt;property id=&quot;10191&quot; value=&quot;-1&quot;/&gt;&lt;/object&gt;"/>
  <p:tag name="MMPROD_COLLECTIONCONTAINERID" val="10144"/>
  <p:tag name="MMPROD_PARENTID" val="10143"/>
  <p:tag name="MMPROD_ANSWERLETTER" val="A) "/>
  <p:tag name="HTML_AUTOSHAPE_INFO" val="&lt;ThreeDShapeInfo&gt;&lt;uuid val=&quot;1001&quot;/&gt;&lt;isInvalidForFieldText val=&quot;0&quot;/&gt;&lt;hasMultipleQuizShape val=&quot;1&quot;/&gt;&lt;Image&gt;&lt;filename val=&quot;C:\Users\Matt\AppData\Local\Temp\PR\data\asimages\{CA9B60FB-8738-4871-B0DC-80D960D04012}_40.png&quot;/&gt;&lt;left val=&quot;68&quot;/&gt;&lt;top val=&quot;99&quot;/&gt;&lt;width val=&quot;42&quot;/&gt;&lt;height val=&quot;39&quot;/&gt;&lt;hasText val=&quot;1&quot;/&gt;&lt;/Image&gt;&lt;Image&gt;&lt;filename val=&quot;C:\Users\Matt\AppData\Local\Temp\PR\data\asimages\{32EDAF04-5DF6-4A08-8C89-7DA933A189E4}_40.png&quot;/&gt;&lt;left val=&quot;92&quot;/&gt;&lt;top val=&quot;99&quot;/&gt;&lt;width val=&quot;409&quot;/&gt;&lt;height val=&quot;39&quot;/&gt;&lt;hasText val=&quot;1&quot;/&gt;&lt;/Image&gt;&lt;/ThreeDShapeInfo&gt;"/>
</p:tagLst>
</file>

<file path=ppt/tags/tag561.xml><?xml version="1.0" encoding="utf-8"?>
<p:tagLst xmlns:a="http://schemas.openxmlformats.org/drawingml/2006/main" xmlns:r="http://schemas.openxmlformats.org/officeDocument/2006/relationships" xmlns:p="http://schemas.openxmlformats.org/presentationml/2006/main">
  <p:tag name="MMPROD_ABSOLUTEPOSITIONID" val="1002"/>
  <p:tag name="MMPROD_LASTVALUES" val="&lt;ChangeData&gt;&lt;Left&gt;&lt;![CDATA[50.5]]&gt;&lt;/Left&gt;&lt;Top&gt;&lt;![CDATA[140.8]]&gt;&lt;/Top&gt;&lt;/ChangeData&gt;"/>
  <p:tag name="MMPROD_ID" val="10149"/>
  <p:tag name="MMPROD_TYPE" val="10018"/>
  <p:tag name="MMPROD_DATA" val="&lt;property id=&quot;10074&quot; value=&quot;0&quot;/&gt;&lt;property id=&quot;10193&quot; value=&quot;B&quot;/&gt;&lt;property id=&quot;10199&quot; value=&quot;0&quot;/&gt;&lt;object type=&quot;10049&quot; unique_id=&quot;10150&quot;&gt;&lt;property id=&quot;10020&quot; value=&quot;9&quot;/&gt;&lt;property id=&quot;10102&quot; value=&quot;0&quot;/&gt;&lt;property id=&quot;10191&quot; value=&quot;-1&quot;/&gt;&lt;/object&gt;"/>
  <p:tag name="MMPROD_COLLECTIONCONTAINERID" val="10144"/>
  <p:tag name="MMPROD_PARENTID" val="10143"/>
  <p:tag name="MMPROD_ANSWERLETTER" val="B) "/>
  <p:tag name="HTML_AUTOSHAPE_INFO" val="&lt;ThreeDShapeInfo&gt;&lt;uuid val=&quot;1002&quot;/&gt;&lt;isInvalidForFieldText val=&quot;0&quot;/&gt;&lt;hasMultipleQuizShape val=&quot;1&quot;/&gt;&lt;Image&gt;&lt;filename val=&quot;C:\Users\Matt\AppData\Local\Temp\PR\data\asimages\{2B732126-B576-4785-868A-A37F399F1E8D}_40.png&quot;/&gt;&lt;left val=&quot;68&quot;/&gt;&lt;top val=&quot;135&quot;/&gt;&lt;width val=&quot;43&quot;/&gt;&lt;height val=&quot;39&quot;/&gt;&lt;hasText val=&quot;1&quot;/&gt;&lt;/Image&gt;&lt;Image&gt;&lt;filename val=&quot;C:\Users\Matt\AppData\Local\Temp\PR\data\asimages\{89FE1E21-8E5F-43F7-9D66-7DD37B9EECAA}_40.png&quot;/&gt;&lt;left val=&quot;93&quot;/&gt;&lt;top val=&quot;135&quot;/&gt;&lt;width val=&quot;408&quot;/&gt;&lt;height val=&quot;39&quot;/&gt;&lt;hasText val=&quot;1&quot;/&gt;&lt;/Image&gt;&lt;/ThreeDShapeInfo&gt;"/>
</p:tagLst>
</file>

<file path=ppt/tags/tag562.xml><?xml version="1.0" encoding="utf-8"?>
<p:tagLst xmlns:a="http://schemas.openxmlformats.org/drawingml/2006/main" xmlns:r="http://schemas.openxmlformats.org/officeDocument/2006/relationships" xmlns:p="http://schemas.openxmlformats.org/presentationml/2006/main">
  <p:tag name="MMPROD_ABSOLUTEPOSITIONID" val="1003"/>
  <p:tag name="MMPROD_LASTVALUES" val="&lt;ChangeData&gt;&lt;Left&gt;&lt;![CDATA[50.5]]&gt;&lt;/Left&gt;&lt;Top&gt;&lt;![CDATA[176]]&gt;&lt;/Top&gt;&lt;/ChangeData&gt;"/>
  <p:tag name="MMPROD_ID" val="10151"/>
  <p:tag name="MMPROD_TYPE" val="10018"/>
  <p:tag name="MMPROD_DATA" val="&lt;property id=&quot;10074&quot; value=&quot;0&quot;/&gt;&lt;property id=&quot;10193&quot; value=&quot;C&quot;/&gt;&lt;property id=&quot;10199&quot; value=&quot;0&quot;/&gt;&lt;object type=&quot;10049&quot; unique_id=&quot;10152&quot;&gt;&lt;property id=&quot;10020&quot; value=&quot;9&quot;/&gt;&lt;property id=&quot;10102&quot; value=&quot;0&quot;/&gt;&lt;property id=&quot;10191&quot; value=&quot;-1&quot;/&gt;&lt;/object&gt;"/>
  <p:tag name="MMPROD_COLLECTIONCONTAINERID" val="10144"/>
  <p:tag name="MMPROD_PARENTID" val="10143"/>
  <p:tag name="MMPROD_ANSWERLETTER" val="C) "/>
  <p:tag name="HTML_AUTOSHAPE_INFO" val="&lt;ThreeDShapeInfo&gt;&lt;uuid val=&quot;1003&quot;/&gt;&lt;isInvalidForFieldText val=&quot;0&quot;/&gt;&lt;hasMultipleQuizShape val=&quot;1&quot;/&gt;&lt;Image&gt;&lt;filename val=&quot;C:\Users\Matt\AppData\Local\Temp\PR\data\asimages\{0A222E05-911F-424D-9ECA-9EA2AEC99C55}_40.png&quot;/&gt;&lt;left val=&quot;68&quot;/&gt;&lt;top val=&quot;169&quot;/&gt;&lt;width val=&quot;43&quot;/&gt;&lt;height val=&quot;39&quot;/&gt;&lt;hasText val=&quot;1&quot;/&gt;&lt;/Image&gt;&lt;Image&gt;&lt;filename val=&quot;C:\Users\Matt\AppData\Local\Temp\PR\data\asimages\{F6086184-ADA7-4A9F-85FD-947AF45CFA28}_40.png&quot;/&gt;&lt;left val=&quot;93&quot;/&gt;&lt;top val=&quot;169&quot;/&gt;&lt;width val=&quot;408&quot;/&gt;&lt;height val=&quot;39&quot;/&gt;&lt;hasText val=&quot;1&quot;/&gt;&lt;/Image&gt;&lt;/ThreeDShapeInfo&gt;"/>
</p:tagLst>
</file>

<file path=ppt/tags/tag563.xml><?xml version="1.0" encoding="utf-8"?>
<p:tagLst xmlns:a="http://schemas.openxmlformats.org/drawingml/2006/main" xmlns:r="http://schemas.openxmlformats.org/officeDocument/2006/relationships" xmlns:p="http://schemas.openxmlformats.org/presentationml/2006/main">
  <p:tag name="MMPROD_ABSOLUTEPOSITIONID" val="1004"/>
  <p:tag name="MMPROD_LASTVALUES" val="&lt;ChangeData&gt;&lt;Left&gt;&lt;![CDATA[50.5]]&gt;&lt;/Left&gt;&lt;Top&gt;&lt;![CDATA[211.2]]&gt;&lt;/Top&gt;&lt;/ChangeData&gt;"/>
  <p:tag name="MMPROD_ID" val="10153"/>
  <p:tag name="MMPROD_TYPE" val="10018"/>
  <p:tag name="MMPROD_DATA" val="&lt;property id=&quot;10074&quot; value=&quot;0&quot;/&gt;&lt;property id=&quot;10193&quot; value=&quot;D&quot;/&gt;&lt;property id=&quot;10199&quot; value=&quot;0&quot;/&gt;&lt;object type=&quot;10049&quot; unique_id=&quot;10154&quot;&gt;&lt;property id=&quot;10020&quot; value=&quot;9&quot;/&gt;&lt;property id=&quot;10102&quot; value=&quot;0&quot;/&gt;&lt;property id=&quot;10191&quot; value=&quot;-1&quot;/&gt;&lt;/object&gt;"/>
  <p:tag name="MMPROD_COLLECTIONCONTAINERID" val="10144"/>
  <p:tag name="MMPROD_PARENTID" val="10143"/>
  <p:tag name="MMPROD_ANSWERLETTER" val="D) "/>
  <p:tag name="HTML_AUTOSHAPE_INFO" val="&lt;ThreeDShapeInfo&gt;&lt;uuid val=&quot;1004&quot;/&gt;&lt;isInvalidForFieldText val=&quot;0&quot;/&gt;&lt;hasMultipleQuizShape val=&quot;1&quot;/&gt;&lt;Image&gt;&lt;filename val=&quot;C:\Users\Matt\AppData\Local\Temp\PR\data\asimages\{51152844-B01A-4395-AD47-C0AAE6530373}_40.png&quot;/&gt;&lt;left val=&quot;68&quot;/&gt;&lt;top val=&quot;205&quot;/&gt;&lt;width val=&quot;44&quot;/&gt;&lt;height val=&quot;39&quot;/&gt;&lt;hasText val=&quot;1&quot;/&gt;&lt;/Image&gt;&lt;Image&gt;&lt;filename val=&quot;C:\Users\Matt\AppData\Local\Temp\PR\data\asimages\{1339C94C-093D-4B6E-88FA-144177C501D4}_40.png&quot;/&gt;&lt;left val=&quot;94&quot;/&gt;&lt;top val=&quot;205&quot;/&gt;&lt;width val=&quot;406&quot;/&gt;&lt;height val=&quot;39&quot;/&gt;&lt;hasText val=&quot;1&quot;/&gt;&lt;/Image&gt;&lt;/ThreeDShapeInfo&gt;"/>
</p:tagLst>
</file>

<file path=ppt/tags/tag564.xml><?xml version="1.0" encoding="utf-8"?>
<p:tagLst xmlns:a="http://schemas.openxmlformats.org/drawingml/2006/main" xmlns:r="http://schemas.openxmlformats.org/officeDocument/2006/relationships" xmlns:p="http://schemas.openxmlformats.org/presentationml/2006/main">
  <p:tag name="MMPROD_LASTVALUES" val="&lt;ChangeData&gt;&lt;Text&gt;&lt;![CDATA[D) ]]&gt;&lt;/Text&gt;&lt;FontSize&gt;&lt;![CDATA[18]]&gt;&lt;/FontSize&gt;&lt;Left&gt;&lt;![CDATA[80]]&gt;&lt;/Left&gt;&lt;Top&gt;&lt;![CDATA[211.2]]&gt;&lt;/Top&gt;&lt;/ChangeData&gt;"/>
  <p:tag name="MMPROD_ABSOLUTEPOSITIONID" val="1044"/>
  <p:tag name="PRESENTER_SHAPETEXTINFO" val="&lt;ShapeTextInfo&gt;&lt;TableIndex row=&quot;-1&quot; col=&quot;-1&quot;&gt;&lt;linesCount val=&quot;1&quot;/&gt;&lt;lineCharCount val=&quot;3&quot;/&gt;&lt;/TableIndex&gt;&lt;/ShapeTextInfo&gt;"/>
</p:tagLst>
</file>

<file path=ppt/tags/tag565.xml><?xml version="1.0" encoding="utf-8"?>
<p:tagLst xmlns:a="http://schemas.openxmlformats.org/drawingml/2006/main" xmlns:r="http://schemas.openxmlformats.org/officeDocument/2006/relationships" xmlns:p="http://schemas.openxmlformats.org/presentationml/2006/main">
  <p:tag name="MMPROD_LASTVALUES" val="&lt;ChangeData&gt;&lt;Text&gt;&lt;![CDATA[Clean chemical container]]&gt;&lt;/Text&gt;&lt;FontSize&gt;&lt;![CDATA[18]]&gt;&lt;/FontSize&gt;&lt;Left&gt;&lt;![CDATA[106]]&gt;&lt;/Left&gt;&lt;Top&gt;&lt;![CDATA[211.2]]&gt;&lt;/Top&gt;&lt;/ChangeData&gt;"/>
  <p:tag name="MMPROD_ABSOLUTEPOSITIONID" val="1024"/>
  <p:tag name="PRESENTER_SHAPETEXTINFO" val="&lt;ShapeTextInfo&gt;&lt;TableIndex row=&quot;-1&quot; col=&quot;-1&quot;&gt;&lt;linesCount val=&quot;1&quot;/&gt;&lt;lineCharCount val=&quot;24&quot;/&gt;&lt;/TableIndex&gt;&lt;/ShapeTextInfo&gt;"/>
</p:tagLst>
</file>

<file path=ppt/tags/tag566.xml><?xml version="1.0" encoding="utf-8"?>
<p:tagLst xmlns:a="http://schemas.openxmlformats.org/drawingml/2006/main" xmlns:r="http://schemas.openxmlformats.org/officeDocument/2006/relationships" xmlns:p="http://schemas.openxmlformats.org/presentationml/2006/main">
  <p:tag name="MMPROD_ABSOLUTEPOSITIONID" val="1014"/>
  <p:tag name="MMPROD_CONTROLTYPE" val="1"/>
  <p:tag name="MMPROD_SCALEOPERATION" val="1"/>
</p:tagLst>
</file>

<file path=ppt/tags/tag567.xml><?xml version="1.0" encoding="utf-8"?>
<p:tagLst xmlns:a="http://schemas.openxmlformats.org/drawingml/2006/main" xmlns:r="http://schemas.openxmlformats.org/officeDocument/2006/relationships" xmlns:p="http://schemas.openxmlformats.org/presentationml/2006/main">
  <p:tag name="MMPROD_LASTVALUES" val="&lt;ChangeData&gt;&lt;Text&gt;&lt;![CDATA[C) ]]&gt;&lt;/Text&gt;&lt;FontSize&gt;&lt;![CDATA[18]]&gt;&lt;/FontSize&gt;&lt;Left&gt;&lt;![CDATA[80]]&gt;&lt;/Left&gt;&lt;Top&gt;&lt;![CDATA[176]]&gt;&lt;/Top&gt;&lt;/ChangeData&gt;"/>
  <p:tag name="MMPROD_ABSOLUTEPOSITIONID" val="1043"/>
  <p:tag name="PRESENTER_SHAPETEXTINFO" val="&lt;ShapeTextInfo&gt;&lt;TableIndex row=&quot;-1&quot; col=&quot;-1&quot;&gt;&lt;linesCount val=&quot;1&quot;/&gt;&lt;lineCharCount val=&quot;3&quot;/&gt;&lt;/TableIndex&gt;&lt;/ShapeTextInfo&gt;"/>
</p:tagLst>
</file>

<file path=ppt/tags/tag568.xml><?xml version="1.0" encoding="utf-8"?>
<p:tagLst xmlns:a="http://schemas.openxmlformats.org/drawingml/2006/main" xmlns:r="http://schemas.openxmlformats.org/officeDocument/2006/relationships" xmlns:p="http://schemas.openxmlformats.org/presentationml/2006/main">
  <p:tag name="MMPROD_LASTVALUES" val="&lt;ChangeData&gt;&lt;Text&gt;&lt;![CDATA[Explosive containers]]&gt;&lt;/Text&gt;&lt;FontSize&gt;&lt;![CDATA[18]]&gt;&lt;/FontSize&gt;&lt;Left&gt;&lt;![CDATA[105]]&gt;&lt;/Left&gt;&lt;Top&gt;&lt;![CDATA[176]]&gt;&lt;/Top&gt;&lt;/ChangeData&gt;"/>
  <p:tag name="MMPROD_ABSOLUTEPOSITIONID" val="1023"/>
  <p:tag name="PRESENTER_SHAPETEXTINFO" val="&lt;ShapeTextInfo&gt;&lt;TableIndex row=&quot;-1&quot; col=&quot;-1&quot;&gt;&lt;linesCount val=&quot;1&quot;/&gt;&lt;lineCharCount val=&quot;20&quot;/&gt;&lt;/TableIndex&gt;&lt;/ShapeTextInfo&gt;"/>
</p:tagLst>
</file>

<file path=ppt/tags/tag569.xml><?xml version="1.0" encoding="utf-8"?>
<p:tagLst xmlns:a="http://schemas.openxmlformats.org/drawingml/2006/main" xmlns:r="http://schemas.openxmlformats.org/officeDocument/2006/relationships" xmlns:p="http://schemas.openxmlformats.org/presentationml/2006/main">
  <p:tag name="MMPROD_ABSOLUTEPOSITIONID" val="1013"/>
  <p:tag name="MMPROD_CONTROLTYPE" val="1"/>
  <p:tag name="MMPROD_SCALEOPERATION" val="1"/>
</p:tagLst>
</file>

<file path=ppt/tags/tag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570.xml><?xml version="1.0" encoding="utf-8"?>
<p:tagLst xmlns:a="http://schemas.openxmlformats.org/drawingml/2006/main" xmlns:r="http://schemas.openxmlformats.org/officeDocument/2006/relationships" xmlns:p="http://schemas.openxmlformats.org/presentationml/2006/main">
  <p:tag name="MMPROD_LASTVALUES" val="&lt;ChangeData&gt;&lt;Text&gt;&lt;![CDATA[B) ]]&gt;&lt;/Text&gt;&lt;FontSize&gt;&lt;![CDATA[18]]&gt;&lt;/FontSize&gt;&lt;Left&gt;&lt;![CDATA[80]]&gt;&lt;/Left&gt;&lt;Top&gt;&lt;![CDATA[140.8]]&gt;&lt;/Top&gt;&lt;/ChangeData&gt;"/>
  <p:tag name="MMPROD_ABSOLUTEPOSITIONID" val="1042"/>
  <p:tag name="PRESENTER_SHAPETEXTINFO" val="&lt;ShapeTextInfo&gt;&lt;TableIndex row=&quot;-1&quot; col=&quot;-1&quot;&gt;&lt;linesCount val=&quot;1&quot;/&gt;&lt;lineCharCount val=&quot;3&quot;/&gt;&lt;/TableIndex&gt;&lt;/ShapeTextInfo&gt;"/>
</p:tagLst>
</file>

<file path=ppt/tags/tag571.xml><?xml version="1.0" encoding="utf-8"?>
<p:tagLst xmlns:a="http://schemas.openxmlformats.org/drawingml/2006/main" xmlns:r="http://schemas.openxmlformats.org/officeDocument/2006/relationships" xmlns:p="http://schemas.openxmlformats.org/presentationml/2006/main">
  <p:tag name="MMPROD_LASTVALUES" val="&lt;ChangeData&gt;&lt;Text&gt;&lt;![CDATA[Sterile containers]]&gt;&lt;/Text&gt;&lt;FontSize&gt;&lt;![CDATA[18]]&gt;&lt;/FontSize&gt;&lt;Left&gt;&lt;![CDATA[105]]&gt;&lt;/Left&gt;&lt;Top&gt;&lt;![CDATA[140.8]]&gt;&lt;/Top&gt;&lt;/ChangeData&gt;"/>
  <p:tag name="MMPROD_ABSOLUTEPOSITIONID" val="1022"/>
  <p:tag name="PRESENTER_SHAPETEXTINFO" val="&lt;ShapeTextInfo&gt;&lt;TableIndex row=&quot;-1&quot; col=&quot;-1&quot;&gt;&lt;linesCount val=&quot;1&quot;/&gt;&lt;lineCharCount val=&quot;18&quot;/&gt;&lt;/TableIndex&gt;&lt;/ShapeTextInfo&gt;"/>
</p:tagLst>
</file>

<file path=ppt/tags/tag572.xml><?xml version="1.0" encoding="utf-8"?>
<p:tagLst xmlns:a="http://schemas.openxmlformats.org/drawingml/2006/main" xmlns:r="http://schemas.openxmlformats.org/officeDocument/2006/relationships" xmlns:p="http://schemas.openxmlformats.org/presentationml/2006/main">
  <p:tag name="MMPROD_ABSOLUTEPOSITIONID" val="1012"/>
  <p:tag name="MMPROD_CONTROLTYPE" val="1"/>
  <p:tag name="MMPROD_SCALEOPERATION" val="1"/>
</p:tagLst>
</file>

<file path=ppt/tags/tag573.xml><?xml version="1.0" encoding="utf-8"?>
<p:tagLst xmlns:a="http://schemas.openxmlformats.org/drawingml/2006/main" xmlns:r="http://schemas.openxmlformats.org/officeDocument/2006/relationships" xmlns:p="http://schemas.openxmlformats.org/presentationml/2006/main">
  <p:tag name="MMPROD_LASTVALUES" val="&lt;ChangeData&gt;&lt;Text&gt;&lt;![CDATA[A) ]]&gt;&lt;/Text&gt;&lt;FontSize&gt;&lt;![CDATA[18]]&gt;&lt;/FontSize&gt;&lt;Left&gt;&lt;![CDATA[80]]&gt;&lt;/Left&gt;&lt;Top&gt;&lt;![CDATA[105.6]]&gt;&lt;/Top&gt;&lt;/ChangeData&gt;"/>
  <p:tag name="MMPROD_ABSOLUTEPOSITIONID" val="1041"/>
  <p:tag name="PRESENTER_SHAPETEXTINFO" val="&lt;ShapeTextInfo&gt;&lt;TableIndex row=&quot;-1&quot; col=&quot;-1&quot;&gt;&lt;linesCount val=&quot;1&quot;/&gt;&lt;lineCharCount val=&quot;3&quot;/&gt;&lt;/TableIndex&gt;&lt;/ShapeTextInfo&gt;"/>
</p:tagLst>
</file>

<file path=ppt/tags/tag574.xml><?xml version="1.0" encoding="utf-8"?>
<p:tagLst xmlns:a="http://schemas.openxmlformats.org/drawingml/2006/main" xmlns:r="http://schemas.openxmlformats.org/officeDocument/2006/relationships" xmlns:p="http://schemas.openxmlformats.org/presentationml/2006/main">
  <p:tag name="MMPROD_LASTVALUES" val="&lt;ChangeData&gt;&lt;Text&gt;&lt;![CDATA[Compressed gas]]&gt;&lt;/Text&gt;&lt;FontSize&gt;&lt;![CDATA[18]]&gt;&lt;/FontSize&gt;&lt;Left&gt;&lt;![CDATA[104]]&gt;&lt;/Left&gt;&lt;Top&gt;&lt;![CDATA[105.6]]&gt;&lt;/Top&gt;&lt;/ChangeData&gt;"/>
  <p:tag name="MMPROD_ABSOLUTEPOSITIONID" val="1021"/>
  <p:tag name="PRESENTER_SHAPETEXTINFO" val="&lt;ShapeTextInfo&gt;&lt;TableIndex row=&quot;-1&quot; col=&quot;-1&quot;&gt;&lt;linesCount val=&quot;1&quot;/&gt;&lt;lineCharCount val=&quot;14&quot;/&gt;&lt;/TableIndex&gt;&lt;/ShapeTextInfo&gt;"/>
</p:tagLst>
</file>

<file path=ppt/tags/tag575.xml><?xml version="1.0" encoding="utf-8"?>
<p:tagLst xmlns:a="http://schemas.openxmlformats.org/drawingml/2006/main" xmlns:r="http://schemas.openxmlformats.org/officeDocument/2006/relationships" xmlns:p="http://schemas.openxmlformats.org/presentationml/2006/main">
  <p:tag name="MMPROD_ABSOLUTEPOSITIONID" val="1011"/>
  <p:tag name="MMPROD_CONTROLTYPE" val="1"/>
  <p:tag name="MMPROD_SCALEOPERATION" val="1"/>
</p:tagLst>
</file>

<file path=ppt/tags/tag5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77.xml><?xml version="1.0" encoding="utf-8"?>
<p:tagLst xmlns:a="http://schemas.openxmlformats.org/drawingml/2006/main" xmlns:r="http://schemas.openxmlformats.org/officeDocument/2006/relationships" xmlns:p="http://schemas.openxmlformats.org/presentationml/2006/main">
  <p:tag name="MMPROD_ABSOLUTEPOSITIONID" val="107"/>
  <p:tag name="MMPROD_LASTVALUES" val="&lt;ChangeData&gt;&lt;Text&gt;&lt;![CDATA[Clear]]&gt;&lt;/Text&gt;&lt;FontSize&gt;&lt;![CDATA[14]]&gt;&lt;/FontSize&gt;&lt;Left&gt;&lt;![CDATA[595.8]]&gt;&lt;/Left&gt;&lt;Top&gt;&lt;![CDATA[453.4399]]&gt;&lt;/Top&gt;&lt;/ChangeData&gt;"/>
  <p:tag name="PRESENTER_SHAPETEXTINFO" val="&lt;ShapeTextInfo&gt;&lt;TableIndex row=&quot;-1&quot; col=&quot;-1&quot;&gt;&lt;linesCount val=&quot;1&quot;/&gt;&lt;lineCharCount val=&quot;5&quot;/&gt;&lt;/TableIndex&gt;&lt;/ShapeTextInfo&gt;"/>
</p:tagLst>
</file>

<file path=ppt/tags/tag5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79.xml><?xml version="1.0" encoding="utf-8"?>
<p:tagLst xmlns:a="http://schemas.openxmlformats.org/drawingml/2006/main" xmlns:r="http://schemas.openxmlformats.org/officeDocument/2006/relationships" xmlns:p="http://schemas.openxmlformats.org/presentationml/2006/main">
  <p:tag name="MMPROD_ABSOLUTEPOSITIONID" val="105"/>
  <p:tag name="MMPROD_LASTVALUES" val="&lt;ChangeData&gt;&lt;Text&gt;&lt;![CDATA[Submit]]&gt;&lt;/Text&gt;&lt;FontSize&gt;&lt;![CDATA[14]]&gt;&lt;/FontSize&gt;&lt;Left&gt;&lt;![CDATA[498.6]]&gt;&lt;/Left&gt;&lt;Top&gt;&lt;![CDATA[453.4399]]&gt;&lt;/Top&gt;&lt;/ChangeData&gt;"/>
  <p:tag name="PRESENTER_SHAPETEXTINFO" val="&lt;ShapeTextInfo&gt;&lt;TableIndex row=&quot;-1&quot; col=&quot;-1&quot;&gt;&lt;linesCount val=&quot;1&quot;/&gt;&lt;lineCharCount val=&quot;6&quot;/&gt;&lt;/TableIndex&gt;&lt;/ShapeTextInfo&gt;"/>
</p:tagLst>
</file>

<file path=ppt/tags/tag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580.xml><?xml version="1.0" encoding="utf-8"?>
<p:tagLst xmlns:a="http://schemas.openxmlformats.org/drawingml/2006/main" xmlns:r="http://schemas.openxmlformats.org/officeDocument/2006/relationships" xmlns:p="http://schemas.openxmlformats.org/presentationml/2006/main">
  <p:tag name="MMPROD_LASTVALUES" val="&lt;ChangeData&gt;&lt;SlideID&gt;&lt;![CDATA[312]]&gt;&lt;/SlideID&gt;&lt;/ChangeData&gt;"/>
  <p:tag name="MMPROD_PASSDATA" val="&lt;object type=&quot;10050&quot; unique_id=&quot;10157&quot;&gt;&lt;property id=&quot;10020&quot; value=&quot;2&quot;/&gt;&lt;property id=&quot;10102&quot; value=&quot;1&quot;/&gt;&lt;property id=&quot;10191&quot; value=&quot;-1&quot;/&gt;&lt;/object&gt;"/>
  <p:tag name="MMPROD_FAILDATA" val="&lt;object type=&quot;10051&quot; unique_id=&quot;10158&quot;&gt;&lt;property id=&quot;10020&quot; value=&quot;2&quot;/&gt;&lt;property id=&quot;10102&quot; value=&quot;1&quot;/&gt;&lt;property id=&quot;10191&quot; value=&quot;-1&quot;/&gt;&lt;/object&gt;"/>
  <p:tag name="MMPROD_ID" val="10155"/>
  <p:tag name="MMPROD_TYPE" val="10008"/>
  <p:tag name="MMPROD_DATA" val="&lt;property id=&quot;10026&quot; value=&quot;10&quot;/&gt;&lt;property id=&quot;10027&quot; value=&quot;Interaction10155&quot;/&gt;&lt;property id=&quot;10028&quot; value=&quot;0&quot;/&gt;&lt;property id=&quot;10063&quot; value=&quot;2&quot;/&gt;&lt;property id=&quot;10070&quot; value=&quot;Multiple choice&quot;/&gt;&lt;property id=&quot;10098&quot; value=&quot;Multiple choice&quot;/&gt;&lt;property id=&quot;10100&quot; value=&quot;0&quot;/&gt;&lt;property id=&quot;10108&quot; value=&quot;1&quot;/&gt;&lt;property id=&quot;10109&quot; value=&quot;1&quot;/&gt;&lt;property id=&quot;10110&quot; value=&quot;1&quot;/&gt;&lt;property id=&quot;10111&quot; value=&quot;-1&quot;/&gt;&lt;property id=&quot;10112&quot; value=&quot;1&quot;/&gt;&lt;property id=&quot;10115&quot; value=&quot;1&quot;/&gt;&lt;property id=&quot;10120&quot; value=&quot;1&quot;/&gt;&lt;property id=&quot;10131&quot; value=&quot;1&quot;/&gt;&lt;property id=&quot;10132&quot; value=&quot;1&quot;/&gt;&lt;property id=&quot;10159&quot; value=&quot;0&quot;/&gt;&lt;property id=&quot;10178&quot; value=&quot;1&quot;/&gt;&lt;property id=&quot;10182&quot; value=&quot;1&quot;/&gt;&lt;property id=&quot;10206&quot; value=&quot;1&quot;/&gt;&lt;property id=&quot;10207&quot; value=&quot;0&quot;/&gt;"/>
  <p:tag name="MMPROD_COLLECTIONCONTAINERID" val="20000"/>
  <p:tag name="MMPROD_PARENTID" val="10010"/>
  <p:tag name="MMPROD_PARENTQUESTIONGROUPID" val="-1"/>
  <p:tag name="QUIZCLIPSSOURCE" val="973682927,Z:\WHMIS\WHMIS PD Training 2014 Aug_pptx\Media.ppcx"/>
  <p:tag name="MMPROD_ANSWERCOUNT" val="4"/>
</p:tagLst>
</file>

<file path=ppt/tags/tag581.xml><?xml version="1.0" encoding="utf-8"?>
<p:tagLst xmlns:a="http://schemas.openxmlformats.org/drawingml/2006/main" xmlns:r="http://schemas.openxmlformats.org/officeDocument/2006/relationships" xmlns:p="http://schemas.openxmlformats.org/presentationml/2006/main">
  <p:tag name="MMPROD_ID" val="10155"/>
  <p:tag name="MMPROD_ABSOLUTEPOSITIONID" val="100"/>
  <p:tag name="MMPROD_LASTVALUES" val="&lt;ChangeData&gt;&lt;Text&gt;&lt;![CDATA[This symbol refers to which hazard?]]&gt;&lt;/Text&gt;&lt;FontSize&gt;&lt;![CDATA[40]]&gt;&lt;/FontSize&gt;&lt;Left&gt;&lt;![CDATA[0]]&gt;&lt;/Left&gt;&lt;Top&gt;&lt;![CDATA[0]]&gt;&lt;/Top&gt;&lt;/ChangeData&gt;"/>
  <p:tag name="PRESENTER_SHAPETEXTINFO" val="&lt;ShapeTextInfo&gt;&lt;TableIndex row=&quot;-1&quot; col=&quot;-1&quot;&gt;&lt;linesCount val=&quot;1&quot;/&gt;&lt;lineCharCount val=&quot;35&quot;/&gt;&lt;/TableIndex&gt;&lt;/ShapeTextInfo&gt;"/>
  <p:tag name="HTML_SHAPEINFO" val="&lt;ThreeDShapeInfo&gt;&lt;uuid val=&quot;100&quot;/&gt;&lt;isInvalidForFieldText val=&quot;0&quot;/&gt;&lt;Image&gt;&lt;filename val=&quot;C:\Users\Matt\AppData\Local\Temp\PR\data\asimages\{A434C8F8-720E-4CD5-ACF2-51EF97A72D0F}_41.png&quot;/&gt;&lt;left val=&quot;11&quot;/&gt;&lt;top val=&quot;21&quot;/&gt;&lt;width val=&quot;673&quot;/&gt;&lt;height val=&quot;99&quot;/&gt;&lt;hasText val=&quot;1&quot;/&gt;&lt;/Image&gt;&lt;/ThreeDShapeInfo&gt;"/>
</p:tagLst>
</file>

<file path=ppt/tags/tag582.xml><?xml version="1.0" encoding="utf-8"?>
<p:tagLst xmlns:a="http://schemas.openxmlformats.org/drawingml/2006/main" xmlns:r="http://schemas.openxmlformats.org/officeDocument/2006/relationships" xmlns:p="http://schemas.openxmlformats.org/presentationml/2006/main">
  <p:tag name="MMPROD_ABSOLUTEPOSITIONID" val="7000"/>
  <p:tag name="MMPROD_LASTVALUES" val="&lt;ChangeData&gt;&lt;Text&gt;&lt;![CDATA[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28&quot;/&gt;&lt;lineCharCount val=&quot;8&quot;/&gt;&lt;/TableIndex&gt;&lt;/ShapeTextInfo&gt;"/>
  <p:tag name="PRESENTER_SHAPEINFO" val="&lt;ThreeDShapeInfo&gt;&lt;uuid val=&quot;{7B99C88C-C780-49C3-9B7C-CCA5F9CFF683}&quot;/&gt;&lt;isInvalidForFieldText val=&quot;0&quot;/&gt;&lt;Image&gt;&lt;filename val=&quot;C:\Users\Matt\AppData\Local\Temp\PR\data\asimages\{7B99C88C-C780-49C3-9B7C-CCA5F9CFF683}_41.png&quot;/&gt;&lt;left val=&quot;66&quot;/&gt;&lt;top val=&quot;349&quot;/&gt;&lt;width val=&quot;271&quot;/&gt;&lt;height val=&quot;72&quot;/&gt;&lt;hasText val=&quot;1&quot;/&gt;&lt;/Image&gt;&lt;/ThreeDShapeInfo&gt;"/>
</p:tagLst>
</file>

<file path=ppt/tags/tag583.xml><?xml version="1.0" encoding="utf-8"?>
<p:tagLst xmlns:a="http://schemas.openxmlformats.org/drawingml/2006/main" xmlns:r="http://schemas.openxmlformats.org/officeDocument/2006/relationships" xmlns:p="http://schemas.openxmlformats.org/presentationml/2006/main">
  <p:tag name="MMPROD_ABSOLUTEPOSITIONID" val="7002"/>
  <p:tag name="MMPROD_LASTVALUES" val="&lt;ChangeData&gt;&lt;Text&gt;&lt;![CDATA[In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30&quot;/&gt;&lt;lineCharCount val=&quot;8&quot;/&gt;&lt;/TableIndex&gt;&lt;/ShapeTextInfo&gt;"/>
  <p:tag name="PRESENTER_SHAPEINFO" val="&lt;ThreeDShapeInfo&gt;&lt;uuid val=&quot;{D7698F80-3C9B-4A6A-8253-A2B58A649620}&quot;/&gt;&lt;isInvalidForFieldText val=&quot;0&quot;/&gt;&lt;Image&gt;&lt;filename val=&quot;C:\Users\Matt\AppData\Local\Temp\PR\data\asimages\{D7698F80-3C9B-4A6A-8253-A2B58A649620}_41.png&quot;/&gt;&lt;left val=&quot;390&quot;/&gt;&lt;top val=&quot;349&quot;/&gt;&lt;width val=&quot;271&quot;/&gt;&lt;height val=&quot;72&quot;/&gt;&lt;hasText val=&quot;1&quot;/&gt;&lt;/Image&gt;&lt;/ThreeDShapeInfo&gt;"/>
</p:tagLst>
</file>

<file path=ppt/tags/tag584.xml><?xml version="1.0" encoding="utf-8"?>
<p:tagLst xmlns:a="http://schemas.openxmlformats.org/drawingml/2006/main" xmlns:r="http://schemas.openxmlformats.org/officeDocument/2006/relationships" xmlns:p="http://schemas.openxmlformats.org/presentationml/2006/main">
  <p:tag name="MMPROD_ABSOLUTEPOSITIONID" val="7009"/>
  <p:tag name="MMPROD_LASTVALUES" val="&lt;ChangeData&gt;&lt;Text&gt;&lt;![CDATA[You answered this correctly!]]&gt;&lt;/Text&gt;&lt;FontSize&gt;&lt;![CDATA[18]]&gt;&lt;/FontSize&gt;&lt;Left&gt;&lt;![CDATA[0]]&gt;&lt;/Left&gt;&lt;Top&gt;&lt;![CDATA[0]]&gt;&lt;/Top&gt;&lt;/ChangeData&gt;"/>
  <p:tag name="PRESENTER_SHAPETEXTINFO" val="&lt;ShapeTextInfo&gt;&lt;TableIndex row=&quot;-1&quot; col=&quot;-1&quot;&gt;&lt;linesCount val=&quot;1&quot;/&gt;&lt;lineCharCount val=&quot;28&quot;/&gt;&lt;/TableIndex&gt;&lt;/ShapeTextInfo&gt;"/>
  <p:tag name="PRESENTER_SHAPEINFO" val="&lt;ThreeDShapeInfo&gt;&lt;uuid val=&quot;{1EB6D5C4-22E5-4B1D-BDB3-8C8CB6CFB300}&quot;/&gt;&lt;isInvalidForFieldText val=&quot;0&quot;/&gt;&lt;Image&gt;&lt;filename val=&quot;C:\Users\Matt\AppData\Local\Temp\PR\data\asimages\{1EB6D5C4-22E5-4B1D-BDB3-8C8CB6CFB300}_41.png&quot;/&gt;&lt;left val=&quot;196&quot;/&gt;&lt;top val=&quot;417&quot;/&gt;&lt;width val=&quot;271&quot;/&gt;&lt;height val=&quot;69&quot;/&gt;&lt;hasText val=&quot;1&quot;/&gt;&lt;/Image&gt;&lt;/ThreeDShapeInfo&gt;"/>
</p:tagLst>
</file>

<file path=ppt/tags/tag585.xml><?xml version="1.0" encoding="utf-8"?>
<p:tagLst xmlns:a="http://schemas.openxmlformats.org/drawingml/2006/main" xmlns:r="http://schemas.openxmlformats.org/officeDocument/2006/relationships" xmlns:p="http://schemas.openxmlformats.org/presentationml/2006/main">
  <p:tag name="MMPROD_ABSOLUTEPOSITIONID" val="7006"/>
  <p:tag name="MMPROD_LASTVALUES" val="&lt;ChangeData&gt;&lt;Text&gt;&lt;![CDATA[Your answer:]]&gt;&lt;/Text&gt;&lt;FontSize&gt;&lt;![CDATA[18]]&gt;&lt;/FontSize&gt;&lt;Left&gt;&lt;![CDATA[0]]&gt;&lt;/Left&gt;&lt;Top&gt;&lt;![CDATA[0]]&gt;&lt;/Top&gt;&lt;/ChangeData&gt;"/>
  <p:tag name="PRESENTER_SHAPETEXTINFO" val="&lt;ShapeTextInfo&gt;&lt;TableIndex row=&quot;-1&quot; col=&quot;-1&quot;&gt;&lt;linesCount val=&quot;1&quot;/&gt;&lt;lineCharCount val=&quot;12&quot;/&gt;&lt;/TableIndex&gt;&lt;/ShapeTextInfo&gt;"/>
  <p:tag name="PRESENTER_SHAPEINFO" val="&lt;ThreeDShapeInfo&gt;&lt;uuid val=&quot;{E7110CB2-EF8A-4940-94F9-0D8D20A47D62}&quot;/&gt;&lt;isInvalidForFieldText val=&quot;0&quot;/&gt;&lt;Image&gt;&lt;filename val=&quot;C:\Users\Matt\AppData\Local\Temp\PR\data\asimages\{E7110CB2-EF8A-4940-94F9-0D8D20A47D62}_41.png&quot;/&gt;&lt;left val=&quot;185&quot;/&gt;&lt;top val=&quot;382&quot;/&gt;&lt;width val=&quot;541&quot;/&gt;&lt;height val=&quot;75&quot;/&gt;&lt;hasText val=&quot;1&quot;/&gt;&lt;/Image&gt;&lt;/ThreeDShapeInfo&gt;"/>
</p:tagLst>
</file>

<file path=ppt/tags/tag586.xml><?xml version="1.0" encoding="utf-8"?>
<p:tagLst xmlns:a="http://schemas.openxmlformats.org/drawingml/2006/main" xmlns:r="http://schemas.openxmlformats.org/officeDocument/2006/relationships" xmlns:p="http://schemas.openxmlformats.org/presentationml/2006/main">
  <p:tag name="MMPROD_ABSOLUTEPOSITIONID" val="7010"/>
  <p:tag name="MMPROD_LASTVALUES" val="&lt;ChangeData&gt;&lt;Text&gt;&lt;![CDATA[The correct answer is:]]&gt;&lt;/Text&gt;&lt;FontSize&gt;&lt;![CDATA[18]]&gt;&lt;/FontSize&gt;&lt;Left&gt;&lt;![CDATA[0]]&gt;&lt;/Left&gt;&lt;Top&gt;&lt;![CDATA[0]]&gt;&lt;/Top&gt;&lt;/ChangeData&gt;"/>
  <p:tag name="PRESENTER_SHAPETEXTINFO" val="&lt;ShapeTextInfo&gt;&lt;TableIndex row=&quot;-1&quot; col=&quot;-1&quot;&gt;&lt;linesCount val=&quot;1&quot;/&gt;&lt;lineCharCount val=&quot;22&quot;/&gt;&lt;/TableIndex&gt;&lt;/ShapeTextInfo&gt;"/>
  <p:tag name="PRESENTER_SHAPEINFO" val="&lt;ThreeDShapeInfo&gt;&lt;uuid val=&quot;{05B3A6D3-E16F-4DD1-B320-B2CB07BA7722}&quot;/&gt;&lt;isInvalidForFieldText val=&quot;0&quot;/&gt;&lt;Image&gt;&lt;filename val=&quot;C:\Users\Matt\AppData\Local\Temp\PR\data\asimages\{05B3A6D3-E16F-4DD1-B320-B2CB07BA7722}_41.png&quot;/&gt;&lt;left val=&quot;185&quot;/&gt;&lt;top val=&quot;440&quot;/&gt;&lt;width val=&quot;541&quot;/&gt;&lt;height val=&quot;75&quot;/&gt;&lt;hasText val=&quot;1&quot;/&gt;&lt;/Image&gt;&lt;/ThreeDShapeInfo&gt;"/>
</p:tagLst>
</file>

<file path=ppt/tags/tag587.xml><?xml version="1.0" encoding="utf-8"?>
<p:tagLst xmlns:a="http://schemas.openxmlformats.org/drawingml/2006/main" xmlns:r="http://schemas.openxmlformats.org/officeDocument/2006/relationships" xmlns:p="http://schemas.openxmlformats.org/presentationml/2006/main">
  <p:tag name="MMPROD_ABSOLUTEPOSITIONID" val="7011"/>
  <p:tag name="MMPROD_LASTVALUES" val="&lt;ChangeData&gt;&lt;Text&gt;&lt;![CDATA[You did not answer this question completely]]&gt;&lt;/Text&gt;&lt;FontSize&gt;&lt;![CDATA[18]]&gt;&lt;/FontSize&gt;&lt;Left&gt;&lt;![CDATA[0]]&gt;&lt;/Left&gt;&lt;Top&gt;&lt;![CDATA[0]]&gt;&lt;/Top&gt;&lt;/ChangeData&gt;"/>
  <p:tag name="PRESENTER_SHAPETEXTINFO" val="&lt;ShapeTextInfo&gt;&lt;TableIndex row=&quot;-1&quot; col=&quot;-1&quot;&gt;&lt;linesCount val=&quot;2&quot;/&gt;&lt;lineCharCount val=&quot;33&quot;/&gt;&lt;lineCharCount val=&quot;10&quot;/&gt;&lt;/TableIndex&gt;&lt;/ShapeTextInfo&gt;"/>
  <p:tag name="PRESENTER_SHAPEINFO" val="&lt;ThreeDShapeInfo&gt;&lt;uuid val=&quot;{34DD9CAC-413E-4C05-86C4-D3A9BACCCAC8}&quot;/&gt;&lt;isInvalidForFieldText val=&quot;0&quot;/&gt;&lt;Image&gt;&lt;filename val=&quot;C:\Users\Matt\AppData\Local\Temp\PR\data\asimages\{34DD9CAC-413E-4C05-86C4-D3A9BACCCAC8}_41.png&quot;/&gt;&lt;left val=&quot;190&quot;/&gt;&lt;top val=&quot;417&quot;/&gt;&lt;width val=&quot;286&quot;/&gt;&lt;height val=&quot;72&quot;/&gt;&lt;hasText val=&quot;1&quot;/&gt;&lt;/Image&gt;&lt;/ThreeDShapeInfo&gt;"/>
</p:tagLst>
</file>

<file path=ppt/tags/tag588.xml><?xml version="1.0" encoding="utf-8"?>
<p:tagLst xmlns:a="http://schemas.openxmlformats.org/drawingml/2006/main" xmlns:r="http://schemas.openxmlformats.org/officeDocument/2006/relationships" xmlns:p="http://schemas.openxmlformats.org/presentationml/2006/main">
  <p:tag name="MMPROD_ABSOLUTEPOSITIONID" val="7007"/>
  <p:tag name="MMPROD_LASTVALUES" val="&lt;ChangeData&gt;&lt;Text&gt;&lt;![CDATA[You must answer the question before continuing]]&gt;&lt;/Text&gt;&lt;FontSize&gt;&lt;![CDATA[18]]&gt;&lt;/FontSize&gt;&lt;Left&gt;&lt;![CDATA[0]]&gt;&lt;/Left&gt;&lt;Top&gt;&lt;![CDATA[0]]&gt;&lt;/Top&gt;&lt;/ChangeData&gt;"/>
  <p:tag name="PRESENTER_SHAPETEXTINFO" val="&lt;ShapeTextInfo&gt;&lt;TableIndex row=&quot;-1&quot; col=&quot;-1&quot;&gt;&lt;linesCount val=&quot;2&quot;/&gt;&lt;lineCharCount val=&quot;29&quot;/&gt;&lt;lineCharCount val=&quot;17&quot;/&gt;&lt;/TableIndex&gt;&lt;/ShapeTextInfo&gt;"/>
  <p:tag name="PRESENTER_SHAPEINFO" val="&lt;ThreeDShapeInfo&gt;&lt;uuid val=&quot;{F03562B0-DF24-4D23-A71A-F371EDC3D155}&quot;/&gt;&lt;isInvalidForFieldText val=&quot;0&quot;/&gt;&lt;Image&gt;&lt;filename val=&quot;C:\Users\Matt\AppData\Local\Temp\PR\data\asimages\{F03562B0-DF24-4D23-A71A-F371EDC3D155}_41.png&quot;/&gt;&lt;left val=&quot;208&quot;/&gt;&lt;top val=&quot;442&quot;/&gt;&lt;width val=&quot;273&quot;/&gt;&lt;height val=&quot;72&quot;/&gt;&lt;hasText val=&quot;1&quot;/&gt;&lt;/Image&gt;&lt;/ThreeDShapeInfo&gt;"/>
</p:tagLst>
</file>

<file path=ppt/tags/tag589.xml><?xml version="1.0" encoding="utf-8"?>
<p:tagLst xmlns:a="http://schemas.openxmlformats.org/drawingml/2006/main" xmlns:r="http://schemas.openxmlformats.org/officeDocument/2006/relationships" xmlns:p="http://schemas.openxmlformats.org/presentationml/2006/main">
  <p:tag name="MMPROD_ABSOLUTEPOSITIONID" val="104"/>
  <p:tag name="MMPROD_LASTVALUES" val="&lt;ChangeData&gt;&lt;Left&gt;&lt;![CDATA[496.6]]&gt;&lt;/Left&gt;&lt;Top&gt;&lt;![CDATA[451.4399]]&gt;&lt;/Top&gt;&lt;/ChangeData&gt;"/>
  <p:tag name="HTML_SHAPEINFO" val="&lt;ThreeDShapeInfo&gt;&lt;uuid val=&quot;104&quot;/&gt;&lt;isInvalidForFieldText val=&quot;0&quot;/&gt;&lt;Image&gt;&lt;filename val=&quot;C:\Users\Matt\AppData\Local\Temp\PR\data\asimages\{D0207D2A-7A63-4258-9A93-7EB2ED74D509}_41.png&quot;/&gt;&lt;left val=&quot;496&quot;/&gt;&lt;top val=&quot;451&quot;/&gt;&lt;width val=&quot;91&quot;/&gt;&lt;height val=&quot;35&quot;/&gt;&lt;hasText val=&quot;1&quot;/&gt;&lt;/Image&gt;&lt;/ThreeDShapeInfo&gt;"/>
</p:tagLst>
</file>

<file path=ppt/tags/tag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Lst>
</file>

<file path=ppt/tags/tag590.xml><?xml version="1.0" encoding="utf-8"?>
<p:tagLst xmlns:a="http://schemas.openxmlformats.org/drawingml/2006/main" xmlns:r="http://schemas.openxmlformats.org/officeDocument/2006/relationships" xmlns:p="http://schemas.openxmlformats.org/presentationml/2006/main">
  <p:tag name="MMPROD_ABSOLUTEPOSITIONID" val="106"/>
  <p:tag name="MMPROD_LASTVALUES" val="&lt;ChangeData&gt;&lt;Left&gt;&lt;![CDATA[593.8]]&gt;&lt;/Left&gt;&lt;Top&gt;&lt;![CDATA[451.4399]]&gt;&lt;/Top&gt;&lt;/ChangeData&gt;"/>
  <p:tag name="HTML_SHAPEINFO" val="&lt;ThreeDShapeInfo&gt;&lt;uuid val=&quot;106&quot;/&gt;&lt;isInvalidForFieldText val=&quot;0&quot;/&gt;&lt;Image&gt;&lt;filename val=&quot;C:\Users\Matt\AppData\Local\Temp\PR\data\asimages\{A752ECCE-395B-4448-B7AC-09AF0EE9EDFB}_41.png&quot;/&gt;&lt;left val=&quot;593&quot;/&gt;&lt;top val=&quot;451&quot;/&gt;&lt;width val=&quot;91&quot;/&gt;&lt;height val=&quot;35&quot;/&gt;&lt;hasText val=&quot;1&quot;/&gt;&lt;/Image&gt;&lt;/ThreeDShapeInfo&gt;"/>
</p:tagLst>
</file>

<file path=ppt/tags/tag591.xml><?xml version="1.0" encoding="utf-8"?>
<p:tagLst xmlns:a="http://schemas.openxmlformats.org/drawingml/2006/main" xmlns:r="http://schemas.openxmlformats.org/officeDocument/2006/relationships" xmlns:p="http://schemas.openxmlformats.org/presentationml/2006/main">
  <p:tag name="MMPROD_ABSOLUTEPOSITIONID" val="7004"/>
  <p:tag name="MMPROD_LASTVALUES" val="&lt;ChangeData&gt;&lt;Text&gt;&lt;![CDATA[Try again]]&gt;&lt;/Text&gt;&lt;FontSize&gt;&lt;![CDATA[18]]&gt;&lt;/FontSize&gt;&lt;Left&gt;&lt;![CDATA[0]]&gt;&lt;/Left&gt;&lt;Top&gt;&lt;![CDATA[0]]&gt;&lt;/Top&gt;&lt;/ChangeData&gt;"/>
  <p:tag name="PRESENTER_SHAPETEXTINFO" val="&lt;ShapeTextInfo&gt;&lt;TableIndex row=&quot;-1&quot; col=&quot;-1&quot;&gt;&lt;linesCount val=&quot;1&quot;/&gt;&lt;lineCharCount val=&quot;9&quot;/&gt;&lt;/TableIndex&gt;&lt;/ShapeTextInfo&gt;"/>
  <p:tag name="PRESENTER_SHAPEINFO" val="&lt;ThreeDShapeInfo&gt;&lt;uuid val=&quot;{8C3D39D2-1D08-4E2F-A119-8C147669F120}&quot;/&gt;&lt;isInvalidForFieldText val=&quot;0&quot;/&gt;&lt;Image&gt;&lt;filename val=&quot;C:\Users\Matt\AppData\Local\Temp\PR\data\asimages\{8C3D39D2-1D08-4E2F-A119-8C147669F120}_41.png&quot;/&gt;&lt;left val=&quot;202&quot;/&gt;&lt;top val=&quot;429&quot;/&gt;&lt;width val=&quot;270&quot;/&gt;&lt;height val=&quot;69&quot;/&gt;&lt;hasText val=&quot;1&quot;/&gt;&lt;/Image&gt;&lt;/ThreeDShapeInfo&gt;"/>
</p:tagLst>
</file>

<file path=ppt/tags/tag592.xml><?xml version="1.0" encoding="utf-8"?>
<p:tagLst xmlns:a="http://schemas.openxmlformats.org/drawingml/2006/main" xmlns:r="http://schemas.openxmlformats.org/officeDocument/2006/relationships" xmlns:p="http://schemas.openxmlformats.org/presentationml/2006/main">
  <p:tag name="MMPROD_ABSOLUTEPOSITIONID" val="1001"/>
  <p:tag name="MMPROD_LASTVALUES" val="&lt;ChangeData&gt;&lt;Left&gt;&lt;![CDATA[50.5]]&gt;&lt;/Left&gt;&lt;Top&gt;&lt;![CDATA[105.6]]&gt;&lt;/Top&gt;&lt;/ChangeData&gt;"/>
  <p:tag name="MMPROD_ID" val="10159"/>
  <p:tag name="MMPROD_TYPE" val="10018"/>
  <p:tag name="MMPROD_DATA" val="&lt;property id=&quot;10074&quot; value=&quot;0&quot;/&gt;&lt;property id=&quot;10193&quot; value=&quot;A&quot;/&gt;&lt;property id=&quot;10199&quot; value=&quot;0&quot;/&gt;&lt;object type=&quot;10049&quot; unique_id=&quot;10160&quot;&gt;&lt;property id=&quot;10020&quot; value=&quot;9&quot;/&gt;&lt;property id=&quot;10102&quot; value=&quot;0&quot;/&gt;&lt;property id=&quot;10191&quot; value=&quot;-1&quot;/&gt;&lt;/object&gt;"/>
  <p:tag name="MMPROD_COLLECTIONCONTAINERID" val="10156"/>
  <p:tag name="MMPROD_PARENTID" val="10155"/>
  <p:tag name="MMPROD_ANSWERLETTER" val="A) "/>
  <p:tag name="HTML_AUTOSHAPE_INFO" val="&lt;ThreeDShapeInfo&gt;&lt;uuid val=&quot;1001&quot;/&gt;&lt;isInvalidForFieldText val=&quot;0&quot;/&gt;&lt;hasMultipleQuizShape val=&quot;1&quot;/&gt;&lt;Image&gt;&lt;filename val=&quot;C:\Users\Matt\AppData\Local\Temp\PR\data\asimages\{02774A61-2FFF-4C10-8C6A-AD9ED4E16D76}_41.png&quot;/&gt;&lt;left val=&quot;68&quot;/&gt;&lt;top val=&quot;99&quot;/&gt;&lt;width val=&quot;42&quot;/&gt;&lt;height val=&quot;39&quot;/&gt;&lt;hasText val=&quot;1&quot;/&gt;&lt;/Image&gt;&lt;Image&gt;&lt;filename val=&quot;C:\Users\Matt\AppData\Local\Temp\PR\data\asimages\{B9A68699-F92B-4A94-B9DB-86D4CAD44328}_41.png&quot;/&gt;&lt;left val=&quot;92&quot;/&gt;&lt;top val=&quot;99&quot;/&gt;&lt;width val=&quot;409&quot;/&gt;&lt;height val=&quot;39&quot;/&gt;&lt;hasText val=&quot;1&quot;/&gt;&lt;/Image&gt;&lt;/ThreeDShapeInfo&gt;"/>
</p:tagLst>
</file>

<file path=ppt/tags/tag593.xml><?xml version="1.0" encoding="utf-8"?>
<p:tagLst xmlns:a="http://schemas.openxmlformats.org/drawingml/2006/main" xmlns:r="http://schemas.openxmlformats.org/officeDocument/2006/relationships" xmlns:p="http://schemas.openxmlformats.org/presentationml/2006/main">
  <p:tag name="MMPROD_ABSOLUTEPOSITIONID" val="1002"/>
  <p:tag name="MMPROD_LASTVALUES" val="&lt;ChangeData&gt;&lt;Left&gt;&lt;![CDATA[50.5]]&gt;&lt;/Left&gt;&lt;Top&gt;&lt;![CDATA[140.8]]&gt;&lt;/Top&gt;&lt;/ChangeData&gt;"/>
  <p:tag name="MMPROD_ID" val="10161"/>
  <p:tag name="MMPROD_TYPE" val="10018"/>
  <p:tag name="MMPROD_DATA" val="&lt;property id=&quot;10074&quot; value=&quot;0&quot;/&gt;&lt;property id=&quot;10193&quot; value=&quot;B&quot;/&gt;&lt;property id=&quot;10199&quot; value=&quot;0&quot;/&gt;&lt;object type=&quot;10049&quot; unique_id=&quot;10162&quot;&gt;&lt;property id=&quot;10020&quot; value=&quot;9&quot;/&gt;&lt;property id=&quot;10102&quot; value=&quot;0&quot;/&gt;&lt;property id=&quot;10191&quot; value=&quot;-1&quot;/&gt;&lt;/object&gt;"/>
  <p:tag name="MMPROD_COLLECTIONCONTAINERID" val="10156"/>
  <p:tag name="MMPROD_PARENTID" val="10155"/>
  <p:tag name="MMPROD_ANSWERLETTER" val="B) "/>
  <p:tag name="HTML_AUTOSHAPE_INFO" val="&lt;ThreeDShapeInfo&gt;&lt;uuid val=&quot;1002&quot;/&gt;&lt;isInvalidForFieldText val=&quot;0&quot;/&gt;&lt;hasMultipleQuizShape val=&quot;1&quot;/&gt;&lt;Image&gt;&lt;filename val=&quot;C:\Users\Matt\AppData\Local\Temp\PR\data\asimages\{ADBE5CB8-849A-41B5-A014-0EC13B0E433C}_41.png&quot;/&gt;&lt;left val=&quot;68&quot;/&gt;&lt;top val=&quot;135&quot;/&gt;&lt;width val=&quot;43&quot;/&gt;&lt;height val=&quot;39&quot;/&gt;&lt;hasText val=&quot;1&quot;/&gt;&lt;/Image&gt;&lt;Image&gt;&lt;filename val=&quot;C:\Users\Matt\AppData\Local\Temp\PR\data\asimages\{BDE3E4DD-787B-4829-98FF-B49669DEB7B7}_41.png&quot;/&gt;&lt;left val=&quot;93&quot;/&gt;&lt;top val=&quot;135&quot;/&gt;&lt;width val=&quot;408&quot;/&gt;&lt;height val=&quot;60&quot;/&gt;&lt;hasText val=&quot;1&quot;/&gt;&lt;/Image&gt;&lt;/ThreeDShapeInfo&gt;"/>
</p:tagLst>
</file>

<file path=ppt/tags/tag594.xml><?xml version="1.0" encoding="utf-8"?>
<p:tagLst xmlns:a="http://schemas.openxmlformats.org/drawingml/2006/main" xmlns:r="http://schemas.openxmlformats.org/officeDocument/2006/relationships" xmlns:p="http://schemas.openxmlformats.org/presentationml/2006/main">
  <p:tag name="MMPROD_ABSOLUTEPOSITIONID" val="1003"/>
  <p:tag name="MMPROD_LASTVALUES" val="&lt;ChangeData&gt;&lt;Left&gt;&lt;![CDATA[50.5]]&gt;&lt;/Left&gt;&lt;Top&gt;&lt;![CDATA[197.6]]&gt;&lt;/Top&gt;&lt;/ChangeData&gt;"/>
  <p:tag name="MMPROD_ID" val="10163"/>
  <p:tag name="MMPROD_TYPE" val="10018"/>
  <p:tag name="MMPROD_DATA" val="&lt;property id=&quot;10074&quot; value=&quot;1&quot;/&gt;&lt;property id=&quot;10193&quot; value=&quot;C&quot;/&gt;&lt;property id=&quot;10199&quot; value=&quot;0&quot;/&gt;&lt;object type=&quot;10049&quot; unique_id=&quot;10164&quot;&gt;&lt;property id=&quot;10020&quot; value=&quot;9&quot;/&gt;&lt;property id=&quot;10102&quot; value=&quot;0&quot;/&gt;&lt;property id=&quot;10191&quot; value=&quot;-1&quot;/&gt;&lt;/object&gt;"/>
  <p:tag name="MMPROD_COLLECTIONCONTAINERID" val="10156"/>
  <p:tag name="MMPROD_PARENTID" val="10155"/>
  <p:tag name="MMPROD_ANSWERLETTER" val="C) "/>
  <p:tag name="HTML_AUTOSHAPE_INFO" val="&lt;ThreeDShapeInfo&gt;&lt;uuid val=&quot;1003&quot;/&gt;&lt;isInvalidForFieldText val=&quot;0&quot;/&gt;&lt;hasMultipleQuizShape val=&quot;1&quot;/&gt;&lt;Image&gt;&lt;filename val=&quot;C:\Users\Matt\AppData\Local\Temp\PR\data\asimages\{9E064964-913C-421E-AD89-A1113656FA28}_41.png&quot;/&gt;&lt;left val=&quot;68&quot;/&gt;&lt;top val=&quot;191&quot;/&gt;&lt;width val=&quot;43&quot;/&gt;&lt;height val=&quot;39&quot;/&gt;&lt;hasText val=&quot;1&quot;/&gt;&lt;/Image&gt;&lt;Image&gt;&lt;filename val=&quot;C:\Users\Matt\AppData\Local\Temp\PR\data\asimages\{5242B3FC-7A1D-49DC-902A-A2782B649C9B}_41.png&quot;/&gt;&lt;left val=&quot;93&quot;/&gt;&lt;top val=&quot;191&quot;/&gt;&lt;width val=&quot;408&quot;/&gt;&lt;height val=&quot;39&quot;/&gt;&lt;hasText val=&quot;1&quot;/&gt;&lt;/Image&gt;&lt;/ThreeDShapeInfo&gt;"/>
</p:tagLst>
</file>

<file path=ppt/tags/tag595.xml><?xml version="1.0" encoding="utf-8"?>
<p:tagLst xmlns:a="http://schemas.openxmlformats.org/drawingml/2006/main" xmlns:r="http://schemas.openxmlformats.org/officeDocument/2006/relationships" xmlns:p="http://schemas.openxmlformats.org/presentationml/2006/main">
  <p:tag name="MMPROD_ABSOLUTEPOSITIONID" val="1004"/>
  <p:tag name="MMPROD_LASTVALUES" val="&lt;ChangeData&gt;&lt;Left&gt;&lt;![CDATA[50.5]]&gt;&lt;/Left&gt;&lt;Top&gt;&lt;![CDATA[232.8]]&gt;&lt;/Top&gt;&lt;/ChangeData&gt;"/>
  <p:tag name="MMPROD_ID" val="10165"/>
  <p:tag name="MMPROD_TYPE" val="10018"/>
  <p:tag name="MMPROD_DATA" val="&lt;property id=&quot;10074&quot; value=&quot;0&quot;/&gt;&lt;property id=&quot;10193&quot; value=&quot;D&quot;/&gt;&lt;property id=&quot;10199&quot; value=&quot;0&quot;/&gt;&lt;object type=&quot;10049&quot; unique_id=&quot;10166&quot;&gt;&lt;property id=&quot;10020&quot; value=&quot;9&quot;/&gt;&lt;property id=&quot;10102&quot; value=&quot;0&quot;/&gt;&lt;property id=&quot;10191&quot; value=&quot;-1&quot;/&gt;&lt;/object&gt;"/>
  <p:tag name="MMPROD_COLLECTIONCONTAINERID" val="10156"/>
  <p:tag name="MMPROD_PARENTID" val="10155"/>
  <p:tag name="MMPROD_ANSWERLETTER" val="D) "/>
  <p:tag name="HTML_AUTOSHAPE_INFO" val="&lt;ThreeDShapeInfo&gt;&lt;uuid val=&quot;1004&quot;/&gt;&lt;isInvalidForFieldText val=&quot;0&quot;/&gt;&lt;hasMultipleQuizShape val=&quot;1&quot;/&gt;&lt;Image&gt;&lt;filename val=&quot;C:\Users\Matt\AppData\Local\Temp\PR\data\asimages\{3BB08285-D1BE-4A97-9F17-FE1C9EAC8367}_41.png&quot;/&gt;&lt;left val=&quot;68&quot;/&gt;&lt;top val=&quot;226&quot;/&gt;&lt;width val=&quot;44&quot;/&gt;&lt;height val=&quot;39&quot;/&gt;&lt;hasText val=&quot;1&quot;/&gt;&lt;/Image&gt;&lt;Image&gt;&lt;filename val=&quot;C:\Users\Matt\AppData\Local\Temp\PR\data\asimages\{463212F7-AE7C-49AE-9233-F85275D4D3F5}_41.png&quot;/&gt;&lt;left val=&quot;94&quot;/&gt;&lt;top val=&quot;226&quot;/&gt;&lt;width val=&quot;406&quot;/&gt;&lt;height val=&quot;39&quot;/&gt;&lt;hasText val=&quot;1&quot;/&gt;&lt;/Image&gt;&lt;/ThreeDShapeInfo&gt;"/>
</p:tagLst>
</file>

<file path=ppt/tags/tag596.xml><?xml version="1.0" encoding="utf-8"?>
<p:tagLst xmlns:a="http://schemas.openxmlformats.org/drawingml/2006/main" xmlns:r="http://schemas.openxmlformats.org/officeDocument/2006/relationships" xmlns:p="http://schemas.openxmlformats.org/presentationml/2006/main">
  <p:tag name="MMPROD_LASTVALUES" val="&lt;ChangeData&gt;&lt;Text&gt;&lt;![CDATA[D) ]]&gt;&lt;/Text&gt;&lt;FontSize&gt;&lt;![CDATA[18]]&gt;&lt;/FontSize&gt;&lt;Left&gt;&lt;![CDATA[80]]&gt;&lt;/Left&gt;&lt;Top&gt;&lt;![CDATA[232.8]]&gt;&lt;/Top&gt;&lt;/ChangeData&gt;"/>
  <p:tag name="MMPROD_ABSOLUTEPOSITIONID" val="1044"/>
  <p:tag name="PRESENTER_SHAPETEXTINFO" val="&lt;ShapeTextInfo&gt;&lt;TableIndex row=&quot;-1&quot; col=&quot;-1&quot;&gt;&lt;linesCount val=&quot;1&quot;/&gt;&lt;lineCharCount val=&quot;3&quot;/&gt;&lt;/TableIndex&gt;&lt;/ShapeTextInfo&gt;"/>
</p:tagLst>
</file>

<file path=ppt/tags/tag597.xml><?xml version="1.0" encoding="utf-8"?>
<p:tagLst xmlns:a="http://schemas.openxmlformats.org/drawingml/2006/main" xmlns:r="http://schemas.openxmlformats.org/officeDocument/2006/relationships" xmlns:p="http://schemas.openxmlformats.org/presentationml/2006/main">
  <p:tag name="MMPROD_LASTVALUES" val="&lt;ChangeData&gt;&lt;Text&gt;&lt;![CDATA[Campfires are okay here]]&gt;&lt;/Text&gt;&lt;FontSize&gt;&lt;![CDATA[18]]&gt;&lt;/FontSize&gt;&lt;Left&gt;&lt;![CDATA[106]]&gt;&lt;/Left&gt;&lt;Top&gt;&lt;![CDATA[232.8]]&gt;&lt;/Top&gt;&lt;/ChangeData&gt;"/>
  <p:tag name="MMPROD_ABSOLUTEPOSITIONID" val="1024"/>
  <p:tag name="PRESENTER_SHAPETEXTINFO" val="&lt;ShapeTextInfo&gt;&lt;TableIndex row=&quot;-1&quot; col=&quot;-1&quot;&gt;&lt;linesCount val=&quot;1&quot;/&gt;&lt;lineCharCount val=&quot;23&quot;/&gt;&lt;/TableIndex&gt;&lt;/ShapeTextInfo&gt;"/>
</p:tagLst>
</file>

<file path=ppt/tags/tag598.xml><?xml version="1.0" encoding="utf-8"?>
<p:tagLst xmlns:a="http://schemas.openxmlformats.org/drawingml/2006/main" xmlns:r="http://schemas.openxmlformats.org/officeDocument/2006/relationships" xmlns:p="http://schemas.openxmlformats.org/presentationml/2006/main">
  <p:tag name="MMPROD_ABSOLUTEPOSITIONID" val="1014"/>
  <p:tag name="MMPROD_CONTROLTYPE" val="1"/>
  <p:tag name="MMPROD_SCALEOPERATION" val="1"/>
</p:tagLst>
</file>

<file path=ppt/tags/tag599.xml><?xml version="1.0" encoding="utf-8"?>
<p:tagLst xmlns:a="http://schemas.openxmlformats.org/drawingml/2006/main" xmlns:r="http://schemas.openxmlformats.org/officeDocument/2006/relationships" xmlns:p="http://schemas.openxmlformats.org/presentationml/2006/main">
  <p:tag name="MMPROD_LASTVALUES" val="&lt;ChangeData&gt;&lt;Text&gt;&lt;![CDATA[C) ]]&gt;&lt;/Text&gt;&lt;FontSize&gt;&lt;![CDATA[18]]&gt;&lt;/FontSize&gt;&lt;Left&gt;&lt;![CDATA[80]]&gt;&lt;/Left&gt;&lt;Top&gt;&lt;![CDATA[197.6]]&gt;&lt;/Top&gt;&lt;/ChangeData&gt;"/>
  <p:tag name="MMPROD_ABSOLUTEPOSITIONID" val="1043"/>
  <p:tag name="PRESENTER_SHAPETEXTINFO" val="&lt;ShapeTextInfo&gt;&lt;TableIndex row=&quot;-1&quot; col=&quot;-1&quot;&gt;&lt;linesCount val=&quot;1&quot;/&gt;&lt;lineCharCount val=&quot;3&quot;/&gt;&lt;/TableIndex&gt;&lt;/ShapeText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00.xml><?xml version="1.0" encoding="utf-8"?>
<p:tagLst xmlns:a="http://schemas.openxmlformats.org/drawingml/2006/main" xmlns:r="http://schemas.openxmlformats.org/officeDocument/2006/relationships" xmlns:p="http://schemas.openxmlformats.org/presentationml/2006/main">
  <p:tag name="MMPROD_LASTVALUES" val="&lt;ChangeData&gt;&lt;Text&gt;&lt;![CDATA[These materials can pose a danger of catching fire]]&gt;&lt;/Text&gt;&lt;FontSize&gt;&lt;![CDATA[18]]&gt;&lt;/FontSize&gt;&lt;Left&gt;&lt;![CDATA[105]]&gt;&lt;/Left&gt;&lt;Top&gt;&lt;![CDATA[197.6]]&gt;&lt;/Top&gt;&lt;/ChangeData&gt;"/>
  <p:tag name="MMPROD_ABSOLUTEPOSITIONID" val="1023"/>
  <p:tag name="PRESENTER_SHAPETEXTINFO" val="&lt;ShapeTextInfo&gt;&lt;TableIndex row=&quot;-1&quot; col=&quot;-1&quot;&gt;&lt;linesCount val=&quot;1&quot;/&gt;&lt;lineCharCount val=&quot;50&quot;/&gt;&lt;/TableIndex&gt;&lt;/ShapeTextInfo&gt;"/>
</p:tagLst>
</file>

<file path=ppt/tags/tag601.xml><?xml version="1.0" encoding="utf-8"?>
<p:tagLst xmlns:a="http://schemas.openxmlformats.org/drawingml/2006/main" xmlns:r="http://schemas.openxmlformats.org/officeDocument/2006/relationships" xmlns:p="http://schemas.openxmlformats.org/presentationml/2006/main">
  <p:tag name="MMPROD_ABSOLUTEPOSITIONID" val="1013"/>
  <p:tag name="MMPROD_CONTROLTYPE" val="1"/>
  <p:tag name="MMPROD_SCALEOPERATION" val="1"/>
</p:tagLst>
</file>

<file path=ppt/tags/tag602.xml><?xml version="1.0" encoding="utf-8"?>
<p:tagLst xmlns:a="http://schemas.openxmlformats.org/drawingml/2006/main" xmlns:r="http://schemas.openxmlformats.org/officeDocument/2006/relationships" xmlns:p="http://schemas.openxmlformats.org/presentationml/2006/main">
  <p:tag name="MMPROD_LASTVALUES" val="&lt;ChangeData&gt;&lt;Text&gt;&lt;![CDATA[B) ]]&gt;&lt;/Text&gt;&lt;FontSize&gt;&lt;![CDATA[18]]&gt;&lt;/FontSize&gt;&lt;Left&gt;&lt;![CDATA[80]]&gt;&lt;/Left&gt;&lt;Top&gt;&lt;![CDATA[140.8]]&gt;&lt;/Top&gt;&lt;/ChangeData&gt;"/>
  <p:tag name="MMPROD_ABSOLUTEPOSITIONID" val="1042"/>
  <p:tag name="PRESENTER_SHAPETEXTINFO" val="&lt;ShapeTextInfo&gt;&lt;TableIndex row=&quot;-1&quot; col=&quot;-1&quot;&gt;&lt;linesCount val=&quot;1&quot;/&gt;&lt;lineCharCount val=&quot;3&quot;/&gt;&lt;/TableIndex&gt;&lt;/ShapeTextInfo&gt;"/>
</p:tagLst>
</file>

<file path=ppt/tags/tag603.xml><?xml version="1.0" encoding="utf-8"?>
<p:tagLst xmlns:a="http://schemas.openxmlformats.org/drawingml/2006/main" xmlns:r="http://schemas.openxmlformats.org/officeDocument/2006/relationships" xmlns:p="http://schemas.openxmlformats.org/presentationml/2006/main">
  <p:tag name="MMPROD_LASTVALUES" val="&lt;ChangeData&gt;&lt;Text&gt;&lt;![CDATA[Materials may become self-reactive when exposed to an increase in pressure or temperature]]&gt;&lt;/Text&gt;&lt;FontSize&gt;&lt;![CDATA[18]]&gt;&lt;/FontSize&gt;&lt;Left&gt;&lt;![CDATA[105]]&gt;&lt;/Left&gt;&lt;Top&gt;&lt;![CDATA[140.8]]&gt;&lt;/Top&gt;&lt;/ChangeData&gt;"/>
  <p:tag name="MMPROD_ABSOLUTEPOSITIONID" val="1022"/>
  <p:tag name="PRESENTER_SHAPETEXTINFO" val="&lt;ShapeTextInfo&gt;&lt;TableIndex row=&quot;-1&quot; col=&quot;-1&quot;&gt;&lt;linesCount val=&quot;2&quot;/&gt;&lt;lineCharCount val=&quot;48&quot;/&gt;&lt;lineCharCount val=&quot;41&quot;/&gt;&lt;/TableIndex&gt;&lt;/ShapeTextInfo&gt;"/>
</p:tagLst>
</file>

<file path=ppt/tags/tag604.xml><?xml version="1.0" encoding="utf-8"?>
<p:tagLst xmlns:a="http://schemas.openxmlformats.org/drawingml/2006/main" xmlns:r="http://schemas.openxmlformats.org/officeDocument/2006/relationships" xmlns:p="http://schemas.openxmlformats.org/presentationml/2006/main">
  <p:tag name="MMPROD_ABSOLUTEPOSITIONID" val="1012"/>
  <p:tag name="MMPROD_CONTROLTYPE" val="1"/>
  <p:tag name="MMPROD_SCALEOPERATION" val="1"/>
</p:tagLst>
</file>

<file path=ppt/tags/tag605.xml><?xml version="1.0" encoding="utf-8"?>
<p:tagLst xmlns:a="http://schemas.openxmlformats.org/drawingml/2006/main" xmlns:r="http://schemas.openxmlformats.org/officeDocument/2006/relationships" xmlns:p="http://schemas.openxmlformats.org/presentationml/2006/main">
  <p:tag name="MMPROD_LASTVALUES" val="&lt;ChangeData&gt;&lt;Text&gt;&lt;![CDATA[A) ]]&gt;&lt;/Text&gt;&lt;FontSize&gt;&lt;![CDATA[18]]&gt;&lt;/FontSize&gt;&lt;Left&gt;&lt;![CDATA[80]]&gt;&lt;/Left&gt;&lt;Top&gt;&lt;![CDATA[105.6]]&gt;&lt;/Top&gt;&lt;/ChangeData&gt;"/>
  <p:tag name="MMPROD_ABSOLUTEPOSITIONID" val="1041"/>
  <p:tag name="PRESENTER_SHAPETEXTINFO" val="&lt;ShapeTextInfo&gt;&lt;TableIndex row=&quot;-1&quot; col=&quot;-1&quot;&gt;&lt;linesCount val=&quot;1&quot;/&gt;&lt;lineCharCount val=&quot;3&quot;/&gt;&lt;/TableIndex&gt;&lt;/ShapeTextInfo&gt;"/>
</p:tagLst>
</file>

<file path=ppt/tags/tag606.xml><?xml version="1.0" encoding="utf-8"?>
<p:tagLst xmlns:a="http://schemas.openxmlformats.org/drawingml/2006/main" xmlns:r="http://schemas.openxmlformats.org/officeDocument/2006/relationships" xmlns:p="http://schemas.openxmlformats.org/presentationml/2006/main">
  <p:tag name="MMPROD_LASTVALUES" val="&lt;ChangeData&gt;&lt;Text&gt;&lt;![CDATA[Oxidizing materials greatly increase the risk of fire]]&gt;&lt;/Text&gt;&lt;FontSize&gt;&lt;![CDATA[18]]&gt;&lt;/FontSize&gt;&lt;Left&gt;&lt;![CDATA[104]]&gt;&lt;/Left&gt;&lt;Top&gt;&lt;![CDATA[105.6]]&gt;&lt;/Top&gt;&lt;/ChangeData&gt;"/>
  <p:tag name="MMPROD_ABSOLUTEPOSITIONID" val="1021"/>
  <p:tag name="PRESENTER_SHAPETEXTINFO" val="&lt;ShapeTextInfo&gt;&lt;TableIndex row=&quot;-1&quot; col=&quot;-1&quot;&gt;&lt;linesCount val=&quot;1&quot;/&gt;&lt;lineCharCount val=&quot;53&quot;/&gt;&lt;/TableIndex&gt;&lt;/ShapeTextInfo&gt;"/>
</p:tagLst>
</file>

<file path=ppt/tags/tag607.xml><?xml version="1.0" encoding="utf-8"?>
<p:tagLst xmlns:a="http://schemas.openxmlformats.org/drawingml/2006/main" xmlns:r="http://schemas.openxmlformats.org/officeDocument/2006/relationships" xmlns:p="http://schemas.openxmlformats.org/presentationml/2006/main">
  <p:tag name="MMPROD_ABSOLUTEPOSITIONID" val="1011"/>
  <p:tag name="MMPROD_CONTROLTYPE" val="1"/>
  <p:tag name="MMPROD_SCALEOPERATION" val="1"/>
</p:tagLst>
</file>

<file path=ppt/tags/tag60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09.xml><?xml version="1.0" encoding="utf-8"?>
<p:tagLst xmlns:a="http://schemas.openxmlformats.org/drawingml/2006/main" xmlns:r="http://schemas.openxmlformats.org/officeDocument/2006/relationships" xmlns:p="http://schemas.openxmlformats.org/presentationml/2006/main">
  <p:tag name="MMPROD_ABSOLUTEPOSITIONID" val="107"/>
  <p:tag name="MMPROD_LASTVALUES" val="&lt;ChangeData&gt;&lt;Text&gt;&lt;![CDATA[Clear]]&gt;&lt;/Text&gt;&lt;FontSize&gt;&lt;![CDATA[14]]&gt;&lt;/FontSize&gt;&lt;Left&gt;&lt;![CDATA[595.8]]&gt;&lt;/Left&gt;&lt;Top&gt;&lt;![CDATA[453.4399]]&gt;&lt;/Top&gt;&lt;/ChangeData&gt;"/>
  <p:tag name="PRESENTER_SHAPETEXTINFO" val="&lt;ShapeTextInfo&gt;&lt;TableIndex row=&quot;-1&quot; col=&quot;-1&quot;&gt;&lt;linesCount val=&quot;1&quot;/&gt;&lt;lineCharCount val=&quot;5&quot;/&gt;&lt;/TableIndex&gt;&lt;/ShapeTextInfo&gt;"/>
</p:tagLst>
</file>

<file path=ppt/tags/tag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6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11.xml><?xml version="1.0" encoding="utf-8"?>
<p:tagLst xmlns:a="http://schemas.openxmlformats.org/drawingml/2006/main" xmlns:r="http://schemas.openxmlformats.org/officeDocument/2006/relationships" xmlns:p="http://schemas.openxmlformats.org/presentationml/2006/main">
  <p:tag name="MMPROD_ABSOLUTEPOSITIONID" val="105"/>
  <p:tag name="MMPROD_LASTVALUES" val="&lt;ChangeData&gt;&lt;Text&gt;&lt;![CDATA[Submit]]&gt;&lt;/Text&gt;&lt;FontSize&gt;&lt;![CDATA[14]]&gt;&lt;/FontSize&gt;&lt;Left&gt;&lt;![CDATA[498.6]]&gt;&lt;/Left&gt;&lt;Top&gt;&lt;![CDATA[453.4399]]&gt;&lt;/Top&gt;&lt;/ChangeData&gt;"/>
  <p:tag name="PRESENTER_SHAPETEXTINFO" val="&lt;ShapeTextInfo&gt;&lt;TableIndex row=&quot;-1&quot; col=&quot;-1&quot;&gt;&lt;linesCount val=&quot;1&quot;/&gt;&lt;lineCharCount val=&quot;6&quot;/&gt;&lt;/TableIndex&gt;&lt;/ShapeTextInfo&gt;"/>
</p:tagLst>
</file>

<file path=ppt/tags/tag612.xml><?xml version="1.0" encoding="utf-8"?>
<p:tagLst xmlns:a="http://schemas.openxmlformats.org/drawingml/2006/main" xmlns:r="http://schemas.openxmlformats.org/officeDocument/2006/relationships" xmlns:p="http://schemas.openxmlformats.org/presentationml/2006/main">
  <p:tag name="MMPROD_LASTVALUES" val="&lt;ChangeData&gt;&lt;SlideID&gt;&lt;![CDATA[313]]&gt;&lt;/SlideID&gt;&lt;/ChangeData&gt;"/>
  <p:tag name="MMPROD_PASSDATA" val="&lt;object type=&quot;10050&quot; unique_id=&quot;10169&quot;&gt;&lt;property id=&quot;10020&quot; value=&quot;2&quot;/&gt;&lt;property id=&quot;10102&quot; value=&quot;1&quot;/&gt;&lt;property id=&quot;10191&quot; value=&quot;-1&quot;/&gt;&lt;/object&gt;"/>
  <p:tag name="MMPROD_FAILDATA" val="&lt;object type=&quot;10051&quot; unique_id=&quot;10170&quot;&gt;&lt;property id=&quot;10020&quot; value=&quot;2&quot;/&gt;&lt;property id=&quot;10102&quot; value=&quot;1&quot;/&gt;&lt;property id=&quot;10191&quot; value=&quot;-1&quot;/&gt;&lt;/object&gt;"/>
  <p:tag name="MMPROD_ID" val="10167"/>
  <p:tag name="MMPROD_TYPE" val="10008"/>
  <p:tag name="MMPROD_DATA" val="&lt;property id=&quot;10026&quot; value=&quot;1&quot;/&gt;&lt;property id=&quot;10027&quot; value=&quot;Interaction10167&quot;/&gt;&lt;property id=&quot;10028&quot; value=&quot;0&quot;/&gt;&lt;property id=&quot;10063&quot; value=&quot;2&quot;/&gt;&lt;property id=&quot;10070&quot; value=&quot;Multiple choice&quot;/&gt;&lt;property id=&quot;10098&quot; value=&quot;Multiple choice&quot;/&gt;&lt;property id=&quot;10100&quot; value=&quot;0&quot;/&gt;&lt;property id=&quot;10108&quot; value=&quot;1&quot;/&gt;&lt;property id=&quot;10109&quot; value=&quot;1&quot;/&gt;&lt;property id=&quot;10110&quot; value=&quot;1&quot;/&gt;&lt;property id=&quot;10111&quot; value=&quot;-1&quot;/&gt;&lt;property id=&quot;10112&quot; value=&quot;1&quot;/&gt;&lt;property id=&quot;10115&quot; value=&quot;1&quot;/&gt;&lt;property id=&quot;10120&quot; value=&quot;1&quot;/&gt;&lt;property id=&quot;10131&quot; value=&quot;1&quot;/&gt;&lt;property id=&quot;10132&quot; value=&quot;1&quot;/&gt;&lt;property id=&quot;10159&quot; value=&quot;0&quot;/&gt;&lt;property id=&quot;10178&quot; value=&quot;1&quot;/&gt;&lt;property id=&quot;10182&quot; value=&quot;1&quot;/&gt;&lt;property id=&quot;10206&quot; value=&quot;1&quot;/&gt;&lt;property id=&quot;10207&quot; value=&quot;0&quot;/&gt;"/>
  <p:tag name="MMPROD_COLLECTIONCONTAINERID" val="20000"/>
  <p:tag name="MMPROD_PARENTID" val="10010"/>
  <p:tag name="MMPROD_PARENTQUESTIONGROUPID" val="-1"/>
  <p:tag name="QUIZCLIPSSOURCE" val="973682927,Z:\WHMIS\WHMIS PD Training 2014 Aug_pptx\Media.ppcx"/>
  <p:tag name="MMPROD_ANSWERCOUNT" val="4"/>
</p:tagLst>
</file>

<file path=ppt/tags/tag613.xml><?xml version="1.0" encoding="utf-8"?>
<p:tagLst xmlns:a="http://schemas.openxmlformats.org/drawingml/2006/main" xmlns:r="http://schemas.openxmlformats.org/officeDocument/2006/relationships" xmlns:p="http://schemas.openxmlformats.org/presentationml/2006/main">
  <p:tag name="MMPROD_ID" val="10167"/>
  <p:tag name="MMPROD_ABSOLUTEPOSITIONID" val="100"/>
  <p:tag name="MMPROD_LASTVALUES" val="&lt;ChangeData&gt;&lt;Text&gt;&lt;![CDATA[What is the purpose of a WHMIS label?]]&gt;&lt;/Text&gt;&lt;FontSize&gt;&lt;![CDATA[38]]&gt;&lt;/FontSize&gt;&lt;Left&gt;&lt;![CDATA[0]]&gt;&lt;/Left&gt;&lt;Top&gt;&lt;![CDATA[0]]&gt;&lt;/Top&gt;&lt;/ChangeData&gt;"/>
  <p:tag name="PRESENTER_SHAPETEXTINFO" val="&lt;ShapeTextInfo&gt;&lt;TableIndex row=&quot;-1&quot; col=&quot;-1&quot;&gt;&lt;linesCount val=&quot;1&quot;/&gt;&lt;lineCharCount val=&quot;37&quot;/&gt;&lt;/TableIndex&gt;&lt;/ShapeTextInfo&gt;"/>
  <p:tag name="HTML_SHAPEINFO" val="&lt;ThreeDShapeInfo&gt;&lt;uuid val=&quot;100&quot;/&gt;&lt;isInvalidForFieldText val=&quot;0&quot;/&gt;&lt;Image&gt;&lt;filename val=&quot;C:\Users\Matt\AppData\Local\Temp\PR\data\asimages\{833D96C4-507F-4097-BC30-D71499478035}_42.png&quot;/&gt;&lt;left val=&quot;12&quot;/&gt;&lt;top val=&quot;21&quot;/&gt;&lt;width val=&quot;682&quot;/&gt;&lt;height val=&quot;98&quot;/&gt;&lt;hasText val=&quot;1&quot;/&gt;&lt;/Image&gt;&lt;/ThreeDShapeInfo&gt;"/>
</p:tagLst>
</file>

<file path=ppt/tags/tag614.xml><?xml version="1.0" encoding="utf-8"?>
<p:tagLst xmlns:a="http://schemas.openxmlformats.org/drawingml/2006/main" xmlns:r="http://schemas.openxmlformats.org/officeDocument/2006/relationships" xmlns:p="http://schemas.openxmlformats.org/presentationml/2006/main">
  <p:tag name="MMPROD_ABSOLUTEPOSITIONID" val="7000"/>
  <p:tag name="MMPROD_LASTVALUES" val="&lt;ChangeData&gt;&lt;Text&gt;&lt;![CDATA[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28&quot;/&gt;&lt;lineCharCount val=&quot;8&quot;/&gt;&lt;/TableIndex&gt;&lt;/ShapeTextInfo&gt;"/>
  <p:tag name="PRESENTER_SHAPEINFO" val="&lt;ThreeDShapeInfo&gt;&lt;uuid val=&quot;{27DB9D2D-C924-49BD-AAA2-7F2475262679}&quot;/&gt;&lt;isInvalidForFieldText val=&quot;0&quot;/&gt;&lt;Image&gt;&lt;filename val=&quot;C:\Users\Matt\AppData\Local\Temp\PR\data\asimages\{27DB9D2D-C924-49BD-AAA2-7F2475262679}_42.png&quot;/&gt;&lt;left val=&quot;66&quot;/&gt;&lt;top val=&quot;349&quot;/&gt;&lt;width val=&quot;271&quot;/&gt;&lt;height val=&quot;72&quot;/&gt;&lt;hasText val=&quot;1&quot;/&gt;&lt;/Image&gt;&lt;/ThreeDShapeInfo&gt;"/>
</p:tagLst>
</file>

<file path=ppt/tags/tag615.xml><?xml version="1.0" encoding="utf-8"?>
<p:tagLst xmlns:a="http://schemas.openxmlformats.org/drawingml/2006/main" xmlns:r="http://schemas.openxmlformats.org/officeDocument/2006/relationships" xmlns:p="http://schemas.openxmlformats.org/presentationml/2006/main">
  <p:tag name="MMPROD_ABSOLUTEPOSITIONID" val="7002"/>
  <p:tag name="MMPROD_LASTVALUES" val="&lt;ChangeData&gt;&lt;Text&gt;&lt;![CDATA[In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30&quot;/&gt;&lt;lineCharCount val=&quot;8&quot;/&gt;&lt;/TableIndex&gt;&lt;/ShapeTextInfo&gt;"/>
  <p:tag name="PRESENTER_SHAPEINFO" val="&lt;ThreeDShapeInfo&gt;&lt;uuid val=&quot;{7CA318A3-7861-4691-BB98-98B9A52B7251}&quot;/&gt;&lt;isInvalidForFieldText val=&quot;0&quot;/&gt;&lt;Image&gt;&lt;filename val=&quot;C:\Users\Matt\AppData\Local\Temp\PR\data\asimages\{7CA318A3-7861-4691-BB98-98B9A52B7251}_42.png&quot;/&gt;&lt;left val=&quot;390&quot;/&gt;&lt;top val=&quot;349&quot;/&gt;&lt;width val=&quot;271&quot;/&gt;&lt;height val=&quot;72&quot;/&gt;&lt;hasText val=&quot;1&quot;/&gt;&lt;/Image&gt;&lt;/ThreeDShapeInfo&gt;"/>
</p:tagLst>
</file>

<file path=ppt/tags/tag616.xml><?xml version="1.0" encoding="utf-8"?>
<p:tagLst xmlns:a="http://schemas.openxmlformats.org/drawingml/2006/main" xmlns:r="http://schemas.openxmlformats.org/officeDocument/2006/relationships" xmlns:p="http://schemas.openxmlformats.org/presentationml/2006/main">
  <p:tag name="MMPROD_ABSOLUTEPOSITIONID" val="7009"/>
  <p:tag name="MMPROD_LASTVALUES" val="&lt;ChangeData&gt;&lt;Text&gt;&lt;![CDATA[You answered this correctly!]]&gt;&lt;/Text&gt;&lt;FontSize&gt;&lt;![CDATA[18]]&gt;&lt;/FontSize&gt;&lt;Left&gt;&lt;![CDATA[0]]&gt;&lt;/Left&gt;&lt;Top&gt;&lt;![CDATA[0]]&gt;&lt;/Top&gt;&lt;/ChangeData&gt;"/>
  <p:tag name="PRESENTER_SHAPETEXTINFO" val="&lt;ShapeTextInfo&gt;&lt;TableIndex row=&quot;-1&quot; col=&quot;-1&quot;&gt;&lt;linesCount val=&quot;1&quot;/&gt;&lt;lineCharCount val=&quot;28&quot;/&gt;&lt;/TableIndex&gt;&lt;/ShapeTextInfo&gt;"/>
  <p:tag name="PRESENTER_SHAPEINFO" val="&lt;ThreeDShapeInfo&gt;&lt;uuid val=&quot;{206D360F-C119-4EB2-9ADF-A886B9FE9018}&quot;/&gt;&lt;isInvalidForFieldText val=&quot;0&quot;/&gt;&lt;Image&gt;&lt;filename val=&quot;C:\Users\Matt\AppData\Local\Temp\PR\data\asimages\{206D360F-C119-4EB2-9ADF-A886B9FE9018}_42.png&quot;/&gt;&lt;left val=&quot;196&quot;/&gt;&lt;top val=&quot;417&quot;/&gt;&lt;width val=&quot;271&quot;/&gt;&lt;height val=&quot;69&quot;/&gt;&lt;hasText val=&quot;1&quot;/&gt;&lt;/Image&gt;&lt;/ThreeDShapeInfo&gt;"/>
</p:tagLst>
</file>

<file path=ppt/tags/tag617.xml><?xml version="1.0" encoding="utf-8"?>
<p:tagLst xmlns:a="http://schemas.openxmlformats.org/drawingml/2006/main" xmlns:r="http://schemas.openxmlformats.org/officeDocument/2006/relationships" xmlns:p="http://schemas.openxmlformats.org/presentationml/2006/main">
  <p:tag name="MMPROD_ABSOLUTEPOSITIONID" val="7006"/>
  <p:tag name="MMPROD_LASTVALUES" val="&lt;ChangeData&gt;&lt;Text&gt;&lt;![CDATA[Your answer:]]&gt;&lt;/Text&gt;&lt;FontSize&gt;&lt;![CDATA[18]]&gt;&lt;/FontSize&gt;&lt;Left&gt;&lt;![CDATA[0]]&gt;&lt;/Left&gt;&lt;Top&gt;&lt;![CDATA[0]]&gt;&lt;/Top&gt;&lt;/ChangeData&gt;"/>
  <p:tag name="PRESENTER_SHAPETEXTINFO" val="&lt;ShapeTextInfo&gt;&lt;TableIndex row=&quot;-1&quot; col=&quot;-1&quot;&gt;&lt;linesCount val=&quot;1&quot;/&gt;&lt;lineCharCount val=&quot;12&quot;/&gt;&lt;/TableIndex&gt;&lt;/ShapeTextInfo&gt;"/>
  <p:tag name="PRESENTER_SHAPEINFO" val="&lt;ThreeDShapeInfo&gt;&lt;uuid val=&quot;{5707BF26-4673-4E2F-ADE2-BD87AEB4CE48}&quot;/&gt;&lt;isInvalidForFieldText val=&quot;0&quot;/&gt;&lt;Image&gt;&lt;filename val=&quot;C:\Users\Matt\AppData\Local\Temp\PR\data\asimages\{5707BF26-4673-4E2F-ADE2-BD87AEB4CE48}_42.png&quot;/&gt;&lt;left val=&quot;185&quot;/&gt;&lt;top val=&quot;382&quot;/&gt;&lt;width val=&quot;541&quot;/&gt;&lt;height val=&quot;75&quot;/&gt;&lt;hasText val=&quot;1&quot;/&gt;&lt;/Image&gt;&lt;/ThreeDShapeInfo&gt;"/>
</p:tagLst>
</file>

<file path=ppt/tags/tag618.xml><?xml version="1.0" encoding="utf-8"?>
<p:tagLst xmlns:a="http://schemas.openxmlformats.org/drawingml/2006/main" xmlns:r="http://schemas.openxmlformats.org/officeDocument/2006/relationships" xmlns:p="http://schemas.openxmlformats.org/presentationml/2006/main">
  <p:tag name="MMPROD_ABSOLUTEPOSITIONID" val="7010"/>
  <p:tag name="MMPROD_LASTVALUES" val="&lt;ChangeData&gt;&lt;Text&gt;&lt;![CDATA[The correct answer is:]]&gt;&lt;/Text&gt;&lt;FontSize&gt;&lt;![CDATA[18]]&gt;&lt;/FontSize&gt;&lt;Left&gt;&lt;![CDATA[0]]&gt;&lt;/Left&gt;&lt;Top&gt;&lt;![CDATA[0]]&gt;&lt;/Top&gt;&lt;/ChangeData&gt;"/>
  <p:tag name="PRESENTER_SHAPETEXTINFO" val="&lt;ShapeTextInfo&gt;&lt;TableIndex row=&quot;-1&quot; col=&quot;-1&quot;&gt;&lt;linesCount val=&quot;1&quot;/&gt;&lt;lineCharCount val=&quot;22&quot;/&gt;&lt;/TableIndex&gt;&lt;/ShapeTextInfo&gt;"/>
  <p:tag name="PRESENTER_SHAPEINFO" val="&lt;ThreeDShapeInfo&gt;&lt;uuid val=&quot;{B09E0EF5-2B22-4257-BD64-37130AF60340}&quot;/&gt;&lt;isInvalidForFieldText val=&quot;0&quot;/&gt;&lt;Image&gt;&lt;filename val=&quot;C:\Users\Matt\AppData\Local\Temp\PR\data\asimages\{B09E0EF5-2B22-4257-BD64-37130AF60340}_42.png&quot;/&gt;&lt;left val=&quot;185&quot;/&gt;&lt;top val=&quot;440&quot;/&gt;&lt;width val=&quot;541&quot;/&gt;&lt;height val=&quot;75&quot;/&gt;&lt;hasText val=&quot;1&quot;/&gt;&lt;/Image&gt;&lt;/ThreeDShapeInfo&gt;"/>
</p:tagLst>
</file>

<file path=ppt/tags/tag619.xml><?xml version="1.0" encoding="utf-8"?>
<p:tagLst xmlns:a="http://schemas.openxmlformats.org/drawingml/2006/main" xmlns:r="http://schemas.openxmlformats.org/officeDocument/2006/relationships" xmlns:p="http://schemas.openxmlformats.org/presentationml/2006/main">
  <p:tag name="MMPROD_ABSOLUTEPOSITIONID" val="7011"/>
  <p:tag name="MMPROD_LASTVALUES" val="&lt;ChangeData&gt;&lt;Text&gt;&lt;![CDATA[You did not answer this question completely]]&gt;&lt;/Text&gt;&lt;FontSize&gt;&lt;![CDATA[18]]&gt;&lt;/FontSize&gt;&lt;Left&gt;&lt;![CDATA[0]]&gt;&lt;/Left&gt;&lt;Top&gt;&lt;![CDATA[0]]&gt;&lt;/Top&gt;&lt;/ChangeData&gt;"/>
  <p:tag name="PRESENTER_SHAPETEXTINFO" val="&lt;ShapeTextInfo&gt;&lt;TableIndex row=&quot;-1&quot; col=&quot;-1&quot;&gt;&lt;linesCount val=&quot;2&quot;/&gt;&lt;lineCharCount val=&quot;33&quot;/&gt;&lt;lineCharCount val=&quot;10&quot;/&gt;&lt;/TableIndex&gt;&lt;/ShapeTextInfo&gt;"/>
  <p:tag name="PRESENTER_SHAPEINFO" val="&lt;ThreeDShapeInfo&gt;&lt;uuid val=&quot;{EC03B40F-9935-49EB-AB93-35FDF962FD5C}&quot;/&gt;&lt;isInvalidForFieldText val=&quot;0&quot;/&gt;&lt;Image&gt;&lt;filename val=&quot;C:\Users\Matt\AppData\Local\Temp\PR\data\asimages\{EC03B40F-9935-49EB-AB93-35FDF962FD5C}_42.png&quot;/&gt;&lt;left val=&quot;190&quot;/&gt;&lt;top val=&quot;417&quot;/&gt;&lt;width val=&quot;286&quot;/&gt;&lt;height val=&quot;72&quot;/&gt;&lt;hasText val=&quot;1&quot;/&gt;&lt;/Image&gt;&lt;/ThreeDShapeInfo&gt;"/>
</p:tagLst>
</file>

<file path=ppt/tags/tag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20.xml><?xml version="1.0" encoding="utf-8"?>
<p:tagLst xmlns:a="http://schemas.openxmlformats.org/drawingml/2006/main" xmlns:r="http://schemas.openxmlformats.org/officeDocument/2006/relationships" xmlns:p="http://schemas.openxmlformats.org/presentationml/2006/main">
  <p:tag name="MMPROD_ABSOLUTEPOSITIONID" val="7007"/>
  <p:tag name="MMPROD_LASTVALUES" val="&lt;ChangeData&gt;&lt;Text&gt;&lt;![CDATA[You must answer the question before continuing]]&gt;&lt;/Text&gt;&lt;FontSize&gt;&lt;![CDATA[18]]&gt;&lt;/FontSize&gt;&lt;Left&gt;&lt;![CDATA[0]]&gt;&lt;/Left&gt;&lt;Top&gt;&lt;![CDATA[0]]&gt;&lt;/Top&gt;&lt;/ChangeData&gt;"/>
  <p:tag name="PRESENTER_SHAPETEXTINFO" val="&lt;ShapeTextInfo&gt;&lt;TableIndex row=&quot;-1&quot; col=&quot;-1&quot;&gt;&lt;linesCount val=&quot;2&quot;/&gt;&lt;lineCharCount val=&quot;29&quot;/&gt;&lt;lineCharCount val=&quot;17&quot;/&gt;&lt;/TableIndex&gt;&lt;/ShapeTextInfo&gt;"/>
  <p:tag name="PRESENTER_SHAPEINFO" val="&lt;ThreeDShapeInfo&gt;&lt;uuid val=&quot;{333DABC3-E5D8-4E47-B0A2-B34DEA944AA5}&quot;/&gt;&lt;isInvalidForFieldText val=&quot;0&quot;/&gt;&lt;Image&gt;&lt;filename val=&quot;C:\Users\Matt\AppData\Local\Temp\PR\data\asimages\{333DABC3-E5D8-4E47-B0A2-B34DEA944AA5}_42.png&quot;/&gt;&lt;left val=&quot;208&quot;/&gt;&lt;top val=&quot;442&quot;/&gt;&lt;width val=&quot;273&quot;/&gt;&lt;height val=&quot;72&quot;/&gt;&lt;hasText val=&quot;1&quot;/&gt;&lt;/Image&gt;&lt;/ThreeDShapeInfo&gt;"/>
</p:tagLst>
</file>

<file path=ppt/tags/tag621.xml><?xml version="1.0" encoding="utf-8"?>
<p:tagLst xmlns:a="http://schemas.openxmlformats.org/drawingml/2006/main" xmlns:r="http://schemas.openxmlformats.org/officeDocument/2006/relationships" xmlns:p="http://schemas.openxmlformats.org/presentationml/2006/main">
  <p:tag name="MMPROD_ABSOLUTEPOSITIONID" val="104"/>
  <p:tag name="MMPROD_LASTVALUES" val="&lt;ChangeData&gt;&lt;Left&gt;&lt;![CDATA[496.6]]&gt;&lt;/Left&gt;&lt;Top&gt;&lt;![CDATA[451.4399]]&gt;&lt;/Top&gt;&lt;/ChangeData&gt;"/>
  <p:tag name="HTML_SHAPEINFO" val="&lt;ThreeDShapeInfo&gt;&lt;uuid val=&quot;104&quot;/&gt;&lt;isInvalidForFieldText val=&quot;0&quot;/&gt;&lt;Image&gt;&lt;filename val=&quot;C:\Users\Matt\AppData\Local\Temp\PR\data\asimages\{30A64076-A034-4841-A823-3DC55B9F35DE}_42.png&quot;/&gt;&lt;left val=&quot;496&quot;/&gt;&lt;top val=&quot;451&quot;/&gt;&lt;width val=&quot;91&quot;/&gt;&lt;height val=&quot;35&quot;/&gt;&lt;hasText val=&quot;1&quot;/&gt;&lt;/Image&gt;&lt;/ThreeDShapeInfo&gt;"/>
</p:tagLst>
</file>

<file path=ppt/tags/tag622.xml><?xml version="1.0" encoding="utf-8"?>
<p:tagLst xmlns:a="http://schemas.openxmlformats.org/drawingml/2006/main" xmlns:r="http://schemas.openxmlformats.org/officeDocument/2006/relationships" xmlns:p="http://schemas.openxmlformats.org/presentationml/2006/main">
  <p:tag name="MMPROD_ABSOLUTEPOSITIONID" val="106"/>
  <p:tag name="MMPROD_LASTVALUES" val="&lt;ChangeData&gt;&lt;Left&gt;&lt;![CDATA[593.8]]&gt;&lt;/Left&gt;&lt;Top&gt;&lt;![CDATA[451.4399]]&gt;&lt;/Top&gt;&lt;/ChangeData&gt;"/>
  <p:tag name="HTML_SHAPEINFO" val="&lt;ThreeDShapeInfo&gt;&lt;uuid val=&quot;106&quot;/&gt;&lt;isInvalidForFieldText val=&quot;0&quot;/&gt;&lt;Image&gt;&lt;filename val=&quot;C:\Users\Matt\AppData\Local\Temp\PR\data\asimages\{6D14EFF4-E348-4F39-8B27-92223E5A6049}_42.png&quot;/&gt;&lt;left val=&quot;593&quot;/&gt;&lt;top val=&quot;451&quot;/&gt;&lt;width val=&quot;91&quot;/&gt;&lt;height val=&quot;35&quot;/&gt;&lt;hasText val=&quot;1&quot;/&gt;&lt;/Image&gt;&lt;/ThreeDShapeInfo&gt;"/>
</p:tagLst>
</file>

<file path=ppt/tags/tag623.xml><?xml version="1.0" encoding="utf-8"?>
<p:tagLst xmlns:a="http://schemas.openxmlformats.org/drawingml/2006/main" xmlns:r="http://schemas.openxmlformats.org/officeDocument/2006/relationships" xmlns:p="http://schemas.openxmlformats.org/presentationml/2006/main">
  <p:tag name="MMPROD_ABSOLUTEPOSITIONID" val="7004"/>
  <p:tag name="MMPROD_LASTVALUES" val="&lt;ChangeData&gt;&lt;Text&gt;&lt;![CDATA[Try again]]&gt;&lt;/Text&gt;&lt;FontSize&gt;&lt;![CDATA[18]]&gt;&lt;/FontSize&gt;&lt;Left&gt;&lt;![CDATA[0]]&gt;&lt;/Left&gt;&lt;Top&gt;&lt;![CDATA[0]]&gt;&lt;/Top&gt;&lt;/ChangeData&gt;"/>
  <p:tag name="PRESENTER_SHAPETEXTINFO" val="&lt;ShapeTextInfo&gt;&lt;TableIndex row=&quot;-1&quot; col=&quot;-1&quot;&gt;&lt;linesCount val=&quot;1&quot;/&gt;&lt;lineCharCount val=&quot;9&quot;/&gt;&lt;/TableIndex&gt;&lt;/ShapeTextInfo&gt;"/>
  <p:tag name="PRESENTER_SHAPEINFO" val="&lt;ThreeDShapeInfo&gt;&lt;uuid val=&quot;{88F3FFB0-9552-4A73-BAEC-D0E5B83FCCD1}&quot;/&gt;&lt;isInvalidForFieldText val=&quot;0&quot;/&gt;&lt;Image&gt;&lt;filename val=&quot;C:\Users\Matt\AppData\Local\Temp\PR\data\asimages\{88F3FFB0-9552-4A73-BAEC-D0E5B83FCCD1}_42.png&quot;/&gt;&lt;left val=&quot;202&quot;/&gt;&lt;top val=&quot;429&quot;/&gt;&lt;width val=&quot;270&quot;/&gt;&lt;height val=&quot;69&quot;/&gt;&lt;hasText val=&quot;1&quot;/&gt;&lt;/Image&gt;&lt;/ThreeDShapeInfo&gt;"/>
</p:tagLst>
</file>

<file path=ppt/tags/tag624.xml><?xml version="1.0" encoding="utf-8"?>
<p:tagLst xmlns:a="http://schemas.openxmlformats.org/drawingml/2006/main" xmlns:r="http://schemas.openxmlformats.org/officeDocument/2006/relationships" xmlns:p="http://schemas.openxmlformats.org/presentationml/2006/main">
  <p:tag name="MMPROD_ABSOLUTEPOSITIONID" val="1001"/>
  <p:tag name="MMPROD_LASTVALUES" val="&lt;ChangeData&gt;&lt;Left&gt;&lt;![CDATA[50.5]]&gt;&lt;/Left&gt;&lt;Top&gt;&lt;![CDATA[105.6]]&gt;&lt;/Top&gt;&lt;/ChangeData&gt;"/>
  <p:tag name="MMPROD_ID" val="10171"/>
  <p:tag name="MMPROD_TYPE" val="10018"/>
  <p:tag name="MMPROD_DATA" val="&lt;property id=&quot;10074&quot; value=&quot;0&quot;/&gt;&lt;property id=&quot;10193&quot; value=&quot;A&quot;/&gt;&lt;property id=&quot;10199&quot; value=&quot;0&quot;/&gt;&lt;object type=&quot;10049&quot; unique_id=&quot;10172&quot;&gt;&lt;property id=&quot;10020&quot; value=&quot;9&quot;/&gt;&lt;property id=&quot;10102&quot; value=&quot;0&quot;/&gt;&lt;property id=&quot;10191&quot; value=&quot;-1&quot;/&gt;&lt;/object&gt;"/>
  <p:tag name="MMPROD_COLLECTIONCONTAINERID" val="10168"/>
  <p:tag name="MMPROD_PARENTID" val="10167"/>
  <p:tag name="MMPROD_ANSWERLETTER" val="A) "/>
  <p:tag name="HTML_AUTOSHAPE_INFO" val="&lt;ThreeDShapeInfo&gt;&lt;uuid val=&quot;1001&quot;/&gt;&lt;isInvalidForFieldText val=&quot;0&quot;/&gt;&lt;hasMultipleQuizShape val=&quot;1&quot;/&gt;&lt;Image&gt;&lt;filename val=&quot;C:\Users\Matt\AppData\Local\Temp\PR\data\asimages\{F29AFA31-1A9E-467C-9E49-442F9F5E4C1F}_42.png&quot;/&gt;&lt;left val=&quot;68&quot;/&gt;&lt;top val=&quot;99&quot;/&gt;&lt;width val=&quot;42&quot;/&gt;&lt;height val=&quot;39&quot;/&gt;&lt;hasText val=&quot;1&quot;/&gt;&lt;/Image&gt;&lt;Image&gt;&lt;filename val=&quot;C:\Users\Matt\AppData\Local\Temp\PR\data\asimages\{746992D3-821C-4635-B7D6-0A7B1D4BBE48}_42.png&quot;/&gt;&lt;left val=&quot;92&quot;/&gt;&lt;top val=&quot;99&quot;/&gt;&lt;width val=&quot;409&quot;/&gt;&lt;height val=&quot;39&quot;/&gt;&lt;hasText val=&quot;1&quot;/&gt;&lt;/Image&gt;&lt;/ThreeDShapeInfo&gt;"/>
</p:tagLst>
</file>

<file path=ppt/tags/tag625.xml><?xml version="1.0" encoding="utf-8"?>
<p:tagLst xmlns:a="http://schemas.openxmlformats.org/drawingml/2006/main" xmlns:r="http://schemas.openxmlformats.org/officeDocument/2006/relationships" xmlns:p="http://schemas.openxmlformats.org/presentationml/2006/main">
  <p:tag name="MMPROD_ABSOLUTEPOSITIONID" val="1002"/>
  <p:tag name="MMPROD_LASTVALUES" val="&lt;ChangeData&gt;&lt;Left&gt;&lt;![CDATA[50.5]]&gt;&lt;/Left&gt;&lt;Top&gt;&lt;![CDATA[140.8]]&gt;&lt;/Top&gt;&lt;/ChangeData&gt;"/>
  <p:tag name="MMPROD_ID" val="10173"/>
  <p:tag name="MMPROD_TYPE" val="10018"/>
  <p:tag name="MMPROD_DATA" val="&lt;property id=&quot;10074&quot; value=&quot;0&quot;/&gt;&lt;property id=&quot;10193&quot; value=&quot;B&quot;/&gt;&lt;property id=&quot;10199&quot; value=&quot;0&quot;/&gt;&lt;object type=&quot;10049&quot; unique_id=&quot;10174&quot;&gt;&lt;property id=&quot;10020&quot; value=&quot;9&quot;/&gt;&lt;property id=&quot;10102&quot; value=&quot;0&quot;/&gt;&lt;property id=&quot;10191&quot; value=&quot;-1&quot;/&gt;&lt;/object&gt;"/>
  <p:tag name="MMPROD_COLLECTIONCONTAINERID" val="10168"/>
  <p:tag name="MMPROD_PARENTID" val="10167"/>
  <p:tag name="MMPROD_ANSWERLETTER" val="B) "/>
  <p:tag name="HTML_AUTOSHAPE_INFO" val="&lt;ThreeDShapeInfo&gt;&lt;uuid val=&quot;1002&quot;/&gt;&lt;isInvalidForFieldText val=&quot;0&quot;/&gt;&lt;hasMultipleQuizShape val=&quot;1&quot;/&gt;&lt;Image&gt;&lt;filename val=&quot;C:\Users\Matt\AppData\Local\Temp\PR\data\asimages\{278FAF32-5030-4B2E-B786-19393D9760BE}_42.png&quot;/&gt;&lt;left val=&quot;68&quot;/&gt;&lt;top val=&quot;135&quot;/&gt;&lt;width val=&quot;43&quot;/&gt;&lt;height val=&quot;39&quot;/&gt;&lt;hasText val=&quot;1&quot;/&gt;&lt;/Image&gt;&lt;Image&gt;&lt;filename val=&quot;C:\Users\Matt\AppData\Local\Temp\PR\data\asimages\{8212DDFB-29D2-4517-8C48-432469920FDF}_42.png&quot;/&gt;&lt;left val=&quot;93&quot;/&gt;&lt;top val=&quot;135&quot;/&gt;&lt;width val=&quot;408&quot;/&gt;&lt;height val=&quot;39&quot;/&gt;&lt;hasText val=&quot;1&quot;/&gt;&lt;/Image&gt;&lt;/ThreeDShapeInfo&gt;"/>
</p:tagLst>
</file>

<file path=ppt/tags/tag626.xml><?xml version="1.0" encoding="utf-8"?>
<p:tagLst xmlns:a="http://schemas.openxmlformats.org/drawingml/2006/main" xmlns:r="http://schemas.openxmlformats.org/officeDocument/2006/relationships" xmlns:p="http://schemas.openxmlformats.org/presentationml/2006/main">
  <p:tag name="MMPROD_ABSOLUTEPOSITIONID" val="1003"/>
  <p:tag name="MMPROD_LASTVALUES" val="&lt;ChangeData&gt;&lt;Left&gt;&lt;![CDATA[50.5]]&gt;&lt;/Left&gt;&lt;Top&gt;&lt;![CDATA[176]]&gt;&lt;/Top&gt;&lt;/ChangeData&gt;"/>
  <p:tag name="MMPROD_ID" val="10175"/>
  <p:tag name="MMPROD_TYPE" val="10018"/>
  <p:tag name="MMPROD_DATA" val="&lt;property id=&quot;10074&quot; value=&quot;1&quot;/&gt;&lt;property id=&quot;10193&quot; value=&quot;C&quot;/&gt;&lt;property id=&quot;10199&quot; value=&quot;0&quot;/&gt;&lt;object type=&quot;10049&quot; unique_id=&quot;10176&quot;&gt;&lt;property id=&quot;10020&quot; value=&quot;9&quot;/&gt;&lt;property id=&quot;10102&quot; value=&quot;0&quot;/&gt;&lt;property id=&quot;10191&quot; value=&quot;-1&quot;/&gt;&lt;/object&gt;"/>
  <p:tag name="MMPROD_COLLECTIONCONTAINERID" val="10168"/>
  <p:tag name="MMPROD_PARENTID" val="10167"/>
  <p:tag name="MMPROD_ANSWERLETTER" val="C) "/>
  <p:tag name="HTML_AUTOSHAPE_INFO" val="&lt;ThreeDShapeInfo&gt;&lt;uuid val=&quot;1003&quot;/&gt;&lt;isInvalidForFieldText val=&quot;0&quot;/&gt;&lt;hasMultipleQuizShape val=&quot;1&quot;/&gt;&lt;Image&gt;&lt;filename val=&quot;C:\Users\Matt\AppData\Local\Temp\PR\data\asimages\{71B93935-CCF8-42F9-AAA5-53793467F0DD}_42.png&quot;/&gt;&lt;left val=&quot;68&quot;/&gt;&lt;top val=&quot;169&quot;/&gt;&lt;width val=&quot;43&quot;/&gt;&lt;height val=&quot;39&quot;/&gt;&lt;hasText val=&quot;1&quot;/&gt;&lt;/Image&gt;&lt;Image&gt;&lt;filename val=&quot;C:\Users\Matt\AppData\Local\Temp\PR\data\asimages\{DA6C4298-EC39-428D-BF2B-2B89DDB35F93}_42.png&quot;/&gt;&lt;left val=&quot;93&quot;/&gt;&lt;top val=&quot;169&quot;/&gt;&lt;width val=&quot;408&quot;/&gt;&lt;height val=&quot;39&quot;/&gt;&lt;hasText val=&quot;1&quot;/&gt;&lt;/Image&gt;&lt;/ThreeDShapeInfo&gt;"/>
</p:tagLst>
</file>

<file path=ppt/tags/tag627.xml><?xml version="1.0" encoding="utf-8"?>
<p:tagLst xmlns:a="http://schemas.openxmlformats.org/drawingml/2006/main" xmlns:r="http://schemas.openxmlformats.org/officeDocument/2006/relationships" xmlns:p="http://schemas.openxmlformats.org/presentationml/2006/main">
  <p:tag name="MMPROD_ABSOLUTEPOSITIONID" val="1004"/>
  <p:tag name="MMPROD_LASTVALUES" val="&lt;ChangeData&gt;&lt;Left&gt;&lt;![CDATA[50.5]]&gt;&lt;/Left&gt;&lt;Top&gt;&lt;![CDATA[211.2]]&gt;&lt;/Top&gt;&lt;/ChangeData&gt;"/>
  <p:tag name="MMPROD_ID" val="10177"/>
  <p:tag name="MMPROD_TYPE" val="10018"/>
  <p:tag name="MMPROD_DATA" val="&lt;property id=&quot;10074&quot; value=&quot;0&quot;/&gt;&lt;property id=&quot;10193&quot; value=&quot;D&quot;/&gt;&lt;property id=&quot;10199&quot; value=&quot;0&quot;/&gt;&lt;object type=&quot;10049&quot; unique_id=&quot;10178&quot;&gt;&lt;property id=&quot;10020&quot; value=&quot;9&quot;/&gt;&lt;property id=&quot;10102&quot; value=&quot;0&quot;/&gt;&lt;property id=&quot;10191&quot; value=&quot;-1&quot;/&gt;&lt;/object&gt;"/>
  <p:tag name="MMPROD_COLLECTIONCONTAINERID" val="10168"/>
  <p:tag name="MMPROD_PARENTID" val="10167"/>
  <p:tag name="MMPROD_ANSWERLETTER" val="D) "/>
  <p:tag name="HTML_AUTOSHAPE_INFO" val="&lt;ThreeDShapeInfo&gt;&lt;uuid val=&quot;1004&quot;/&gt;&lt;isInvalidForFieldText val=&quot;0&quot;/&gt;&lt;hasMultipleQuizShape val=&quot;1&quot;/&gt;&lt;Image&gt;&lt;filename val=&quot;C:\Users\Matt\AppData\Local\Temp\PR\data\asimages\{A35A4427-3C42-4F14-A0AA-4B1423B70823}_42.png&quot;/&gt;&lt;left val=&quot;68&quot;/&gt;&lt;top val=&quot;205&quot;/&gt;&lt;width val=&quot;44&quot;/&gt;&lt;height val=&quot;39&quot;/&gt;&lt;hasText val=&quot;1&quot;/&gt;&lt;/Image&gt;&lt;Image&gt;&lt;filename val=&quot;C:\Users\Matt\AppData\Local\Temp\PR\data\asimages\{369A7767-4FEB-47E5-8B5A-651A2839F394}_42.png&quot;/&gt;&lt;left val=&quot;94&quot;/&gt;&lt;top val=&quot;205&quot;/&gt;&lt;width val=&quot;406&quot;/&gt;&lt;height val=&quot;39&quot;/&gt;&lt;hasText val=&quot;1&quot;/&gt;&lt;/Image&gt;&lt;/ThreeDShapeInfo&gt;"/>
</p:tagLst>
</file>

<file path=ppt/tags/tag628.xml><?xml version="1.0" encoding="utf-8"?>
<p:tagLst xmlns:a="http://schemas.openxmlformats.org/drawingml/2006/main" xmlns:r="http://schemas.openxmlformats.org/officeDocument/2006/relationships" xmlns:p="http://schemas.openxmlformats.org/presentationml/2006/main">
  <p:tag name="MMPROD_LASTVALUES" val="&lt;ChangeData&gt;&lt;Text&gt;&lt;![CDATA[D) ]]&gt;&lt;/Text&gt;&lt;FontSize&gt;&lt;![CDATA[18]]&gt;&lt;/FontSize&gt;&lt;Left&gt;&lt;![CDATA[80]]&gt;&lt;/Left&gt;&lt;Top&gt;&lt;![CDATA[211.2]]&gt;&lt;/Top&gt;&lt;/ChangeData&gt;"/>
  <p:tag name="MMPROD_ABSOLUTEPOSITIONID" val="1044"/>
  <p:tag name="PRESENTER_SHAPETEXTINFO" val="&lt;ShapeTextInfo&gt;&lt;TableIndex row=&quot;-1&quot; col=&quot;-1&quot;&gt;&lt;linesCount val=&quot;1&quot;/&gt;&lt;lineCharCount val=&quot;3&quot;/&gt;&lt;/TableIndex&gt;&lt;/ShapeTextInfo&gt;"/>
</p:tagLst>
</file>

<file path=ppt/tags/tag629.xml><?xml version="1.0" encoding="utf-8"?>
<p:tagLst xmlns:a="http://schemas.openxmlformats.org/drawingml/2006/main" xmlns:r="http://schemas.openxmlformats.org/officeDocument/2006/relationships" xmlns:p="http://schemas.openxmlformats.org/presentationml/2006/main">
  <p:tag name="MMPROD_LASTVALUES" val="&lt;ChangeData&gt;&lt;Text&gt;&lt;![CDATA[To alert workers that the chemical is safe]]&gt;&lt;/Text&gt;&lt;FontSize&gt;&lt;![CDATA[18]]&gt;&lt;/FontSize&gt;&lt;Left&gt;&lt;![CDATA[106]]&gt;&lt;/Left&gt;&lt;Top&gt;&lt;![CDATA[211.2]]&gt;&lt;/Top&gt;&lt;/ChangeData&gt;"/>
  <p:tag name="MMPROD_ABSOLUTEPOSITIONID" val="1024"/>
  <p:tag name="PRESENTER_SHAPETEXTINFO" val="&lt;ShapeTextInfo&gt;&lt;TableIndex row=&quot;-1&quot; col=&quot;-1&quot;&gt;&lt;linesCount val=&quot;1&quot;/&gt;&lt;lineCharCount val=&quot;42&quot;/&gt;&lt;/TableIndex&gt;&lt;/ShapeTextInfo&gt;"/>
</p:tagLst>
</file>

<file path=ppt/tags/tag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630.xml><?xml version="1.0" encoding="utf-8"?>
<p:tagLst xmlns:a="http://schemas.openxmlformats.org/drawingml/2006/main" xmlns:r="http://schemas.openxmlformats.org/officeDocument/2006/relationships" xmlns:p="http://schemas.openxmlformats.org/presentationml/2006/main">
  <p:tag name="MMPROD_ABSOLUTEPOSITIONID" val="1014"/>
  <p:tag name="MMPROD_CONTROLTYPE" val="1"/>
  <p:tag name="MMPROD_SCALEOPERATION" val="1"/>
</p:tagLst>
</file>

<file path=ppt/tags/tag631.xml><?xml version="1.0" encoding="utf-8"?>
<p:tagLst xmlns:a="http://schemas.openxmlformats.org/drawingml/2006/main" xmlns:r="http://schemas.openxmlformats.org/officeDocument/2006/relationships" xmlns:p="http://schemas.openxmlformats.org/presentationml/2006/main">
  <p:tag name="MMPROD_LASTVALUES" val="&lt;ChangeData&gt;&lt;Text&gt;&lt;![CDATA[C) ]]&gt;&lt;/Text&gt;&lt;FontSize&gt;&lt;![CDATA[18]]&gt;&lt;/FontSize&gt;&lt;Left&gt;&lt;![CDATA[80]]&gt;&lt;/Left&gt;&lt;Top&gt;&lt;![CDATA[176]]&gt;&lt;/Top&gt;&lt;/ChangeData&gt;"/>
  <p:tag name="MMPROD_ABSOLUTEPOSITIONID" val="1043"/>
  <p:tag name="PRESENTER_SHAPETEXTINFO" val="&lt;ShapeTextInfo&gt;&lt;TableIndex row=&quot;-1&quot; col=&quot;-1&quot;&gt;&lt;linesCount val=&quot;1&quot;/&gt;&lt;lineCharCount val=&quot;3&quot;/&gt;&lt;/TableIndex&gt;&lt;/ShapeTextInfo&gt;"/>
</p:tagLst>
</file>

<file path=ppt/tags/tag632.xml><?xml version="1.0" encoding="utf-8"?>
<p:tagLst xmlns:a="http://schemas.openxmlformats.org/drawingml/2006/main" xmlns:r="http://schemas.openxmlformats.org/officeDocument/2006/relationships" xmlns:p="http://schemas.openxmlformats.org/presentationml/2006/main">
  <p:tag name="MMPROD_LASTVALUES" val="&lt;ChangeData&gt;&lt;Text&gt;&lt;![CDATA[To alert workers to hazards of controlled products]]&gt;&lt;/Text&gt;&lt;FontSize&gt;&lt;![CDATA[18]]&gt;&lt;/FontSize&gt;&lt;Left&gt;&lt;![CDATA[105]]&gt;&lt;/Left&gt;&lt;Top&gt;&lt;![CDATA[176]]&gt;&lt;/Top&gt;&lt;/ChangeData&gt;"/>
  <p:tag name="MMPROD_ABSOLUTEPOSITIONID" val="1023"/>
  <p:tag name="PRESENTER_SHAPETEXTINFO" val="&lt;ShapeTextInfo&gt;&lt;TableIndex row=&quot;-1&quot; col=&quot;-1&quot;&gt;&lt;linesCount val=&quot;1&quot;/&gt;&lt;lineCharCount val=&quot;50&quot;/&gt;&lt;/TableIndex&gt;&lt;/ShapeTextInfo&gt;"/>
</p:tagLst>
</file>

<file path=ppt/tags/tag633.xml><?xml version="1.0" encoding="utf-8"?>
<p:tagLst xmlns:a="http://schemas.openxmlformats.org/drawingml/2006/main" xmlns:r="http://schemas.openxmlformats.org/officeDocument/2006/relationships" xmlns:p="http://schemas.openxmlformats.org/presentationml/2006/main">
  <p:tag name="MMPROD_ABSOLUTEPOSITIONID" val="1013"/>
  <p:tag name="MMPROD_CONTROLTYPE" val="1"/>
  <p:tag name="MMPROD_SCALEOPERATION" val="1"/>
</p:tagLst>
</file>

<file path=ppt/tags/tag634.xml><?xml version="1.0" encoding="utf-8"?>
<p:tagLst xmlns:a="http://schemas.openxmlformats.org/drawingml/2006/main" xmlns:r="http://schemas.openxmlformats.org/officeDocument/2006/relationships" xmlns:p="http://schemas.openxmlformats.org/presentationml/2006/main">
  <p:tag name="MMPROD_LASTVALUES" val="&lt;ChangeData&gt;&lt;Text&gt;&lt;![CDATA[B) ]]&gt;&lt;/Text&gt;&lt;FontSize&gt;&lt;![CDATA[18]]&gt;&lt;/FontSize&gt;&lt;Left&gt;&lt;![CDATA[80]]&gt;&lt;/Left&gt;&lt;Top&gt;&lt;![CDATA[140.8]]&gt;&lt;/Top&gt;&lt;/ChangeData&gt;"/>
  <p:tag name="MMPROD_ABSOLUTEPOSITIONID" val="1042"/>
  <p:tag name="PRESENTER_SHAPETEXTINFO" val="&lt;ShapeTextInfo&gt;&lt;TableIndex row=&quot;-1&quot; col=&quot;-1&quot;&gt;&lt;linesCount val=&quot;1&quot;/&gt;&lt;lineCharCount val=&quot;3&quot;/&gt;&lt;/TableIndex&gt;&lt;/ShapeTextInfo&gt;"/>
</p:tagLst>
</file>

<file path=ppt/tags/tag635.xml><?xml version="1.0" encoding="utf-8"?>
<p:tagLst xmlns:a="http://schemas.openxmlformats.org/drawingml/2006/main" xmlns:r="http://schemas.openxmlformats.org/officeDocument/2006/relationships" xmlns:p="http://schemas.openxmlformats.org/presentationml/2006/main">
  <p:tag name="MMPROD_LASTVALUES" val="&lt;ChangeData&gt;&lt;Text&gt;&lt;![CDATA[To keep an organized inventory]]&gt;&lt;/Text&gt;&lt;FontSize&gt;&lt;![CDATA[18]]&gt;&lt;/FontSize&gt;&lt;Left&gt;&lt;![CDATA[105]]&gt;&lt;/Left&gt;&lt;Top&gt;&lt;![CDATA[140.8]]&gt;&lt;/Top&gt;&lt;/ChangeData&gt;"/>
  <p:tag name="MMPROD_ABSOLUTEPOSITIONID" val="1022"/>
  <p:tag name="PRESENTER_SHAPETEXTINFO" val="&lt;ShapeTextInfo&gt;&lt;TableIndex row=&quot;-1&quot; col=&quot;-1&quot;&gt;&lt;linesCount val=&quot;1&quot;/&gt;&lt;lineCharCount val=&quot;30&quot;/&gt;&lt;/TableIndex&gt;&lt;/ShapeTextInfo&gt;"/>
</p:tagLst>
</file>

<file path=ppt/tags/tag636.xml><?xml version="1.0" encoding="utf-8"?>
<p:tagLst xmlns:a="http://schemas.openxmlformats.org/drawingml/2006/main" xmlns:r="http://schemas.openxmlformats.org/officeDocument/2006/relationships" xmlns:p="http://schemas.openxmlformats.org/presentationml/2006/main">
  <p:tag name="MMPROD_ABSOLUTEPOSITIONID" val="1012"/>
  <p:tag name="MMPROD_CONTROLTYPE" val="1"/>
  <p:tag name="MMPROD_SCALEOPERATION" val="1"/>
</p:tagLst>
</file>

<file path=ppt/tags/tag637.xml><?xml version="1.0" encoding="utf-8"?>
<p:tagLst xmlns:a="http://schemas.openxmlformats.org/drawingml/2006/main" xmlns:r="http://schemas.openxmlformats.org/officeDocument/2006/relationships" xmlns:p="http://schemas.openxmlformats.org/presentationml/2006/main">
  <p:tag name="MMPROD_LASTVALUES" val="&lt;ChangeData&gt;&lt;Text&gt;&lt;![CDATA[A) ]]&gt;&lt;/Text&gt;&lt;FontSize&gt;&lt;![CDATA[18]]&gt;&lt;/FontSize&gt;&lt;Left&gt;&lt;![CDATA[80]]&gt;&lt;/Left&gt;&lt;Top&gt;&lt;![CDATA[105.6]]&gt;&lt;/Top&gt;&lt;/ChangeData&gt;"/>
  <p:tag name="MMPROD_ABSOLUTEPOSITIONID" val="1041"/>
  <p:tag name="PRESENTER_SHAPETEXTINFO" val="&lt;ShapeTextInfo&gt;&lt;TableIndex row=&quot;-1&quot; col=&quot;-1&quot;&gt;&lt;linesCount val=&quot;1&quot;/&gt;&lt;lineCharCount val=&quot;3&quot;/&gt;&lt;/TableIndex&gt;&lt;/ShapeTextInfo&gt;"/>
</p:tagLst>
</file>

<file path=ppt/tags/tag638.xml><?xml version="1.0" encoding="utf-8"?>
<p:tagLst xmlns:a="http://schemas.openxmlformats.org/drawingml/2006/main" xmlns:r="http://schemas.openxmlformats.org/officeDocument/2006/relationships" xmlns:p="http://schemas.openxmlformats.org/presentationml/2006/main">
  <p:tag name="MMPROD_LASTVALUES" val="&lt;ChangeData&gt;&lt;Text&gt;&lt;![CDATA[To alert workers to stop work immediately]]&gt;&lt;/Text&gt;&lt;FontSize&gt;&lt;![CDATA[18]]&gt;&lt;/FontSize&gt;&lt;Left&gt;&lt;![CDATA[104]]&gt;&lt;/Left&gt;&lt;Top&gt;&lt;![CDATA[105.6]]&gt;&lt;/Top&gt;&lt;/ChangeData&gt;"/>
  <p:tag name="MMPROD_ABSOLUTEPOSITIONID" val="1021"/>
  <p:tag name="PRESENTER_SHAPETEXTINFO" val="&lt;ShapeTextInfo&gt;&lt;TableIndex row=&quot;-1&quot; col=&quot;-1&quot;&gt;&lt;linesCount val=&quot;1&quot;/&gt;&lt;lineCharCount val=&quot;41&quot;/&gt;&lt;/TableIndex&gt;&lt;/ShapeTextInfo&gt;"/>
</p:tagLst>
</file>

<file path=ppt/tags/tag639.xml><?xml version="1.0" encoding="utf-8"?>
<p:tagLst xmlns:a="http://schemas.openxmlformats.org/drawingml/2006/main" xmlns:r="http://schemas.openxmlformats.org/officeDocument/2006/relationships" xmlns:p="http://schemas.openxmlformats.org/presentationml/2006/main">
  <p:tag name="MMPROD_ABSOLUTEPOSITIONID" val="1011"/>
  <p:tag name="MMPROD_CONTROLTYPE" val="1"/>
  <p:tag name="MMPROD_SCALEOPERATION" val="1"/>
</p:tagLst>
</file>

<file path=ppt/tags/tag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1&quot;/&gt;&lt;lineCharCount val=&quot;11&quot;/&gt;&lt;/TableIndex&gt;&lt;/ShapeTextInfo&gt;"/>
</p:tagLst>
</file>

<file path=ppt/tags/tag6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41.xml><?xml version="1.0" encoding="utf-8"?>
<p:tagLst xmlns:a="http://schemas.openxmlformats.org/drawingml/2006/main" xmlns:r="http://schemas.openxmlformats.org/officeDocument/2006/relationships" xmlns:p="http://schemas.openxmlformats.org/presentationml/2006/main">
  <p:tag name="MMPROD_ABSOLUTEPOSITIONID" val="107"/>
  <p:tag name="MMPROD_LASTVALUES" val="&lt;ChangeData&gt;&lt;Text&gt;&lt;![CDATA[Clear]]&gt;&lt;/Text&gt;&lt;FontSize&gt;&lt;![CDATA[14]]&gt;&lt;/FontSize&gt;&lt;Left&gt;&lt;![CDATA[595.8]]&gt;&lt;/Left&gt;&lt;Top&gt;&lt;![CDATA[453.4399]]&gt;&lt;/Top&gt;&lt;/ChangeData&gt;"/>
  <p:tag name="PRESENTER_SHAPETEXTINFO" val="&lt;ShapeTextInfo&gt;&lt;TableIndex row=&quot;-1&quot; col=&quot;-1&quot;&gt;&lt;linesCount val=&quot;1&quot;/&gt;&lt;lineCharCount val=&quot;5&quot;/&gt;&lt;/TableIndex&gt;&lt;/ShapeTextInfo&gt;"/>
</p:tagLst>
</file>

<file path=ppt/tags/tag6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43.xml><?xml version="1.0" encoding="utf-8"?>
<p:tagLst xmlns:a="http://schemas.openxmlformats.org/drawingml/2006/main" xmlns:r="http://schemas.openxmlformats.org/officeDocument/2006/relationships" xmlns:p="http://schemas.openxmlformats.org/presentationml/2006/main">
  <p:tag name="MMPROD_ABSOLUTEPOSITIONID" val="105"/>
  <p:tag name="MMPROD_LASTVALUES" val="&lt;ChangeData&gt;&lt;Text&gt;&lt;![CDATA[Submit]]&gt;&lt;/Text&gt;&lt;FontSize&gt;&lt;![CDATA[14]]&gt;&lt;/FontSize&gt;&lt;Left&gt;&lt;![CDATA[498.6]]&gt;&lt;/Left&gt;&lt;Top&gt;&lt;![CDATA[453.4399]]&gt;&lt;/Top&gt;&lt;/ChangeData&gt;"/>
  <p:tag name="PRESENTER_SHAPETEXTINFO" val="&lt;ShapeTextInfo&gt;&lt;TableIndex row=&quot;-1&quot; col=&quot;-1&quot;&gt;&lt;linesCount val=&quot;1&quot;/&gt;&lt;lineCharCount val=&quot;6&quot;/&gt;&lt;/TableIndex&gt;&lt;/ShapeTextInfo&gt;"/>
</p:tagLst>
</file>

<file path=ppt/tags/tag644.xml><?xml version="1.0" encoding="utf-8"?>
<p:tagLst xmlns:a="http://schemas.openxmlformats.org/drawingml/2006/main" xmlns:r="http://schemas.openxmlformats.org/officeDocument/2006/relationships" xmlns:p="http://schemas.openxmlformats.org/presentationml/2006/main">
  <p:tag name="MMPROD_LASTVALUES" val="&lt;ChangeData&gt;&lt;SlideID&gt;&lt;![CDATA[314]]&gt;&lt;/SlideID&gt;&lt;/ChangeData&gt;"/>
  <p:tag name="MMPROD_PASSDATA" val="&lt;object type=&quot;10050&quot; unique_id=&quot;10183&quot;&gt;&lt;property id=&quot;10020&quot; value=&quot;2&quot;/&gt;&lt;property id=&quot;10102&quot; value=&quot;1&quot;/&gt;&lt;property id=&quot;10191&quot; value=&quot;-1&quot;/&gt;&lt;/object&gt;"/>
  <p:tag name="MMPROD_FAILDATA" val="&lt;object type=&quot;10051&quot; unique_id=&quot;10184&quot;&gt;&lt;property id=&quot;10020&quot; value=&quot;2&quot;/&gt;&lt;property id=&quot;10102&quot; value=&quot;1&quot;/&gt;&lt;property id=&quot;10191&quot; value=&quot;-1&quot;/&gt;&lt;/object&gt;"/>
  <p:tag name="MMPROD_ID" val="10181"/>
  <p:tag name="MMPROD_TYPE" val="10008"/>
  <p:tag name="MMPROD_DATA" val="&lt;property id=&quot;10026&quot; value=&quot;1&quot;/&gt;&lt;property id=&quot;10027&quot; value=&quot;Interaction10181&quot;/&gt;&lt;property id=&quot;10028&quot; value=&quot;0&quot;/&gt;&lt;property id=&quot;10063&quot; value=&quot;2&quot;/&gt;&lt;property id=&quot;10070&quot; value=&quot;Multiple choice&quot;/&gt;&lt;property id=&quot;10098&quot; value=&quot;Multiple choice&quot;/&gt;&lt;property id=&quot;10100&quot; value=&quot;0&quot;/&gt;&lt;property id=&quot;10108&quot; value=&quot;1&quot;/&gt;&lt;property id=&quot;10109&quot; value=&quot;1&quot;/&gt;&lt;property id=&quot;10110&quot; value=&quot;1&quot;/&gt;&lt;property id=&quot;10111&quot; value=&quot;-1&quot;/&gt;&lt;property id=&quot;10112&quot; value=&quot;1&quot;/&gt;&lt;property id=&quot;10115&quot; value=&quot;1&quot;/&gt;&lt;property id=&quot;10120&quot; value=&quot;1&quot;/&gt;&lt;property id=&quot;10131&quot; value=&quot;1&quot;/&gt;&lt;property id=&quot;10132&quot; value=&quot;1&quot;/&gt;&lt;property id=&quot;10159&quot; value=&quot;0&quot;/&gt;&lt;property id=&quot;10178&quot; value=&quot;1&quot;/&gt;&lt;property id=&quot;10182&quot; value=&quot;1&quot;/&gt;&lt;property id=&quot;10206&quot; value=&quot;1&quot;/&gt;&lt;property id=&quot;10207&quot; value=&quot;0&quot;/&gt;"/>
  <p:tag name="MMPROD_COLLECTIONCONTAINERID" val="20000"/>
  <p:tag name="MMPROD_PARENTID" val="10010"/>
  <p:tag name="MMPROD_PARENTQUESTIONGROUPID" val="-1"/>
  <p:tag name="QUIZCLIPSSOURCE" val="973682927,Z:\WHMIS\WHMIS PD Training 2014 Aug_pptx\Media.ppcx"/>
  <p:tag name="MMPROD_ANSWERCOUNT" val="4"/>
</p:tagLst>
</file>

<file path=ppt/tags/tag645.xml><?xml version="1.0" encoding="utf-8"?>
<p:tagLst xmlns:a="http://schemas.openxmlformats.org/drawingml/2006/main" xmlns:r="http://schemas.openxmlformats.org/officeDocument/2006/relationships" xmlns:p="http://schemas.openxmlformats.org/presentationml/2006/main">
  <p:tag name="MMPROD_ID" val="10181"/>
  <p:tag name="MMPROD_ABSOLUTEPOSITIONID" val="100"/>
  <p:tag name="MMPROD_LASTVALUES" val="&lt;ChangeData&gt;&lt;Text&gt;&lt;![CDATA[What are the two types of WHMIS labels?]]&gt;&lt;/Text&gt;&lt;FontSize&gt;&lt;![CDATA[36]]&gt;&lt;/FontSize&gt;&lt;Left&gt;&lt;![CDATA[0]]&gt;&lt;/Left&gt;&lt;Top&gt;&lt;![CDATA[0]]&gt;&lt;/Top&gt;&lt;/ChangeData&gt;"/>
  <p:tag name="PRESENTER_SHAPETEXTINFO" val="&lt;ShapeTextInfo&gt;&lt;TableIndex row=&quot;-1&quot; col=&quot;-1&quot;&gt;&lt;linesCount val=&quot;1&quot;/&gt;&lt;lineCharCount val=&quot;39&quot;/&gt;&lt;/TableIndex&gt;&lt;/ShapeTextInfo&gt;"/>
  <p:tag name="HTML_SHAPEINFO" val="&lt;ThreeDShapeInfo&gt;&lt;uuid val=&quot;100&quot;/&gt;&lt;isInvalidForFieldText val=&quot;0&quot;/&gt;&lt;Image&gt;&lt;filename val=&quot;C:\Users\Matt\AppData\Local\Temp\PR\data\asimages\{A149B5DC-BFEE-4E38-900E-AC175552F6BE}_43.png&quot;/&gt;&lt;left val=&quot;13&quot;/&gt;&lt;top val=&quot;21&quot;/&gt;&lt;width val=&quot;681&quot;/&gt;&lt;height val=&quot;97&quot;/&gt;&lt;hasText val=&quot;1&quot;/&gt;&lt;/Image&gt;&lt;/ThreeDShapeInfo&gt;"/>
</p:tagLst>
</file>

<file path=ppt/tags/tag646.xml><?xml version="1.0" encoding="utf-8"?>
<p:tagLst xmlns:a="http://schemas.openxmlformats.org/drawingml/2006/main" xmlns:r="http://schemas.openxmlformats.org/officeDocument/2006/relationships" xmlns:p="http://schemas.openxmlformats.org/presentationml/2006/main">
  <p:tag name="MMPROD_ABSOLUTEPOSITIONID" val="7000"/>
  <p:tag name="MMPROD_LASTVALUES" val="&lt;ChangeData&gt;&lt;Text&gt;&lt;![CDATA[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28&quot;/&gt;&lt;lineCharCount val=&quot;8&quot;/&gt;&lt;/TableIndex&gt;&lt;/ShapeTextInfo&gt;"/>
  <p:tag name="PRESENTER_SHAPEINFO" val="&lt;ThreeDShapeInfo&gt;&lt;uuid val=&quot;{742C8C8E-F5EB-41DD-AFE9-EBDB193F5BF5}&quot;/&gt;&lt;isInvalidForFieldText val=&quot;0&quot;/&gt;&lt;Image&gt;&lt;filename val=&quot;C:\Users\Matt\AppData\Local\Temp\PR\data\asimages\{742C8C8E-F5EB-41DD-AFE9-EBDB193F5BF5}_43.png&quot;/&gt;&lt;left val=&quot;66&quot;/&gt;&lt;top val=&quot;349&quot;/&gt;&lt;width val=&quot;271&quot;/&gt;&lt;height val=&quot;72&quot;/&gt;&lt;hasText val=&quot;1&quot;/&gt;&lt;/Image&gt;&lt;/ThreeDShapeInfo&gt;"/>
</p:tagLst>
</file>

<file path=ppt/tags/tag647.xml><?xml version="1.0" encoding="utf-8"?>
<p:tagLst xmlns:a="http://schemas.openxmlformats.org/drawingml/2006/main" xmlns:r="http://schemas.openxmlformats.org/officeDocument/2006/relationships" xmlns:p="http://schemas.openxmlformats.org/presentationml/2006/main">
  <p:tag name="MMPROD_ABSOLUTEPOSITIONID" val="7002"/>
  <p:tag name="MMPROD_LASTVALUES" val="&lt;ChangeData&gt;&lt;Text&gt;&lt;![CDATA[In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30&quot;/&gt;&lt;lineCharCount val=&quot;8&quot;/&gt;&lt;/TableIndex&gt;&lt;/ShapeTextInfo&gt;"/>
  <p:tag name="PRESENTER_SHAPEINFO" val="&lt;ThreeDShapeInfo&gt;&lt;uuid val=&quot;{5877C993-005D-41ED-8B31-4F2430BD85DB}&quot;/&gt;&lt;isInvalidForFieldText val=&quot;0&quot;/&gt;&lt;Image&gt;&lt;filename val=&quot;C:\Users\Matt\AppData\Local\Temp\PR\data\asimages\{5877C993-005D-41ED-8B31-4F2430BD85DB}_43.png&quot;/&gt;&lt;left val=&quot;390&quot;/&gt;&lt;top val=&quot;349&quot;/&gt;&lt;width val=&quot;271&quot;/&gt;&lt;height val=&quot;72&quot;/&gt;&lt;hasText val=&quot;1&quot;/&gt;&lt;/Image&gt;&lt;/ThreeDShapeInfo&gt;"/>
</p:tagLst>
</file>

<file path=ppt/tags/tag648.xml><?xml version="1.0" encoding="utf-8"?>
<p:tagLst xmlns:a="http://schemas.openxmlformats.org/drawingml/2006/main" xmlns:r="http://schemas.openxmlformats.org/officeDocument/2006/relationships" xmlns:p="http://schemas.openxmlformats.org/presentationml/2006/main">
  <p:tag name="MMPROD_ABSOLUTEPOSITIONID" val="7009"/>
  <p:tag name="MMPROD_LASTVALUES" val="&lt;ChangeData&gt;&lt;Text&gt;&lt;![CDATA[You answered this correctly!]]&gt;&lt;/Text&gt;&lt;FontSize&gt;&lt;![CDATA[18]]&gt;&lt;/FontSize&gt;&lt;Left&gt;&lt;![CDATA[0]]&gt;&lt;/Left&gt;&lt;Top&gt;&lt;![CDATA[0]]&gt;&lt;/Top&gt;&lt;/ChangeData&gt;"/>
  <p:tag name="PRESENTER_SHAPETEXTINFO" val="&lt;ShapeTextInfo&gt;&lt;TableIndex row=&quot;-1&quot; col=&quot;-1&quot;&gt;&lt;linesCount val=&quot;1&quot;/&gt;&lt;lineCharCount val=&quot;28&quot;/&gt;&lt;/TableIndex&gt;&lt;/ShapeTextInfo&gt;"/>
  <p:tag name="PRESENTER_SHAPEINFO" val="&lt;ThreeDShapeInfo&gt;&lt;uuid val=&quot;{C047C2E1-40EF-49F9-A32C-B253C4D10512}&quot;/&gt;&lt;isInvalidForFieldText val=&quot;0&quot;/&gt;&lt;Image&gt;&lt;filename val=&quot;C:\Users\Matt\AppData\Local\Temp\PR\data\asimages\{C047C2E1-40EF-49F9-A32C-B253C4D10512}_43.png&quot;/&gt;&lt;left val=&quot;196&quot;/&gt;&lt;top val=&quot;417&quot;/&gt;&lt;width val=&quot;271&quot;/&gt;&lt;height val=&quot;69&quot;/&gt;&lt;hasText val=&quot;1&quot;/&gt;&lt;/Image&gt;&lt;/ThreeDShapeInfo&gt;"/>
</p:tagLst>
</file>

<file path=ppt/tags/tag649.xml><?xml version="1.0" encoding="utf-8"?>
<p:tagLst xmlns:a="http://schemas.openxmlformats.org/drawingml/2006/main" xmlns:r="http://schemas.openxmlformats.org/officeDocument/2006/relationships" xmlns:p="http://schemas.openxmlformats.org/presentationml/2006/main">
  <p:tag name="MMPROD_ABSOLUTEPOSITIONID" val="7006"/>
  <p:tag name="MMPROD_LASTVALUES" val="&lt;ChangeData&gt;&lt;Text&gt;&lt;![CDATA[Your answer:]]&gt;&lt;/Text&gt;&lt;FontSize&gt;&lt;![CDATA[18]]&gt;&lt;/FontSize&gt;&lt;Left&gt;&lt;![CDATA[0]]&gt;&lt;/Left&gt;&lt;Top&gt;&lt;![CDATA[0]]&gt;&lt;/Top&gt;&lt;/ChangeData&gt;"/>
  <p:tag name="PRESENTER_SHAPETEXTINFO" val="&lt;ShapeTextInfo&gt;&lt;TableIndex row=&quot;-1&quot; col=&quot;-1&quot;&gt;&lt;linesCount val=&quot;1&quot;/&gt;&lt;lineCharCount val=&quot;12&quot;/&gt;&lt;/TableIndex&gt;&lt;/ShapeTextInfo&gt;"/>
  <p:tag name="PRESENTER_SHAPEINFO" val="&lt;ThreeDShapeInfo&gt;&lt;uuid val=&quot;{6C0FC4EC-9858-4446-A484-1517BD08B104}&quot;/&gt;&lt;isInvalidForFieldText val=&quot;0&quot;/&gt;&lt;Image&gt;&lt;filename val=&quot;C:\Users\Matt\AppData\Local\Temp\PR\data\asimages\{6C0FC4EC-9858-4446-A484-1517BD08B104}_43.png&quot;/&gt;&lt;left val=&quot;185&quot;/&gt;&lt;top val=&quot;382&quot;/&gt;&lt;width val=&quot;541&quot;/&gt;&lt;height val=&quot;75&quot;/&gt;&lt;hasText val=&quot;1&quot;/&gt;&lt;/Image&gt;&lt;/ThreeDShapeInfo&gt;"/>
</p:tagLst>
</file>

<file path=ppt/tags/tag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1&quot;/&gt;&lt;lineCharCount val=&quot;11&quot;/&gt;&lt;/TableIndex&gt;&lt;/ShapeTextInfo&gt;"/>
</p:tagLst>
</file>

<file path=ppt/tags/tag650.xml><?xml version="1.0" encoding="utf-8"?>
<p:tagLst xmlns:a="http://schemas.openxmlformats.org/drawingml/2006/main" xmlns:r="http://schemas.openxmlformats.org/officeDocument/2006/relationships" xmlns:p="http://schemas.openxmlformats.org/presentationml/2006/main">
  <p:tag name="MMPROD_ABSOLUTEPOSITIONID" val="7010"/>
  <p:tag name="MMPROD_LASTVALUES" val="&lt;ChangeData&gt;&lt;Text&gt;&lt;![CDATA[The correct answer is:]]&gt;&lt;/Text&gt;&lt;FontSize&gt;&lt;![CDATA[18]]&gt;&lt;/FontSize&gt;&lt;Left&gt;&lt;![CDATA[0]]&gt;&lt;/Left&gt;&lt;Top&gt;&lt;![CDATA[0]]&gt;&lt;/Top&gt;&lt;/ChangeData&gt;"/>
  <p:tag name="PRESENTER_SHAPETEXTINFO" val="&lt;ShapeTextInfo&gt;&lt;TableIndex row=&quot;-1&quot; col=&quot;-1&quot;&gt;&lt;linesCount val=&quot;1&quot;/&gt;&lt;lineCharCount val=&quot;22&quot;/&gt;&lt;/TableIndex&gt;&lt;/ShapeTextInfo&gt;"/>
  <p:tag name="PRESENTER_SHAPEINFO" val="&lt;ThreeDShapeInfo&gt;&lt;uuid val=&quot;{142007AC-B4D5-4246-A3C6-4C0CA8245ACF}&quot;/&gt;&lt;isInvalidForFieldText val=&quot;0&quot;/&gt;&lt;Image&gt;&lt;filename val=&quot;C:\Users\Matt\AppData\Local\Temp\PR\data\asimages\{142007AC-B4D5-4246-A3C6-4C0CA8245ACF}_43.png&quot;/&gt;&lt;left val=&quot;185&quot;/&gt;&lt;top val=&quot;440&quot;/&gt;&lt;width val=&quot;541&quot;/&gt;&lt;height val=&quot;75&quot;/&gt;&lt;hasText val=&quot;1&quot;/&gt;&lt;/Image&gt;&lt;/ThreeDShapeInfo&gt;"/>
</p:tagLst>
</file>

<file path=ppt/tags/tag651.xml><?xml version="1.0" encoding="utf-8"?>
<p:tagLst xmlns:a="http://schemas.openxmlformats.org/drawingml/2006/main" xmlns:r="http://schemas.openxmlformats.org/officeDocument/2006/relationships" xmlns:p="http://schemas.openxmlformats.org/presentationml/2006/main">
  <p:tag name="MMPROD_ABSOLUTEPOSITIONID" val="7011"/>
  <p:tag name="MMPROD_LASTVALUES" val="&lt;ChangeData&gt;&lt;Text&gt;&lt;![CDATA[You did not answer this question completely]]&gt;&lt;/Text&gt;&lt;FontSize&gt;&lt;![CDATA[18]]&gt;&lt;/FontSize&gt;&lt;Left&gt;&lt;![CDATA[0]]&gt;&lt;/Left&gt;&lt;Top&gt;&lt;![CDATA[0]]&gt;&lt;/Top&gt;&lt;/ChangeData&gt;"/>
  <p:tag name="PRESENTER_SHAPETEXTINFO" val="&lt;ShapeTextInfo&gt;&lt;TableIndex row=&quot;-1&quot; col=&quot;-1&quot;&gt;&lt;linesCount val=&quot;2&quot;/&gt;&lt;lineCharCount val=&quot;33&quot;/&gt;&lt;lineCharCount val=&quot;10&quot;/&gt;&lt;/TableIndex&gt;&lt;/ShapeTextInfo&gt;"/>
  <p:tag name="PRESENTER_SHAPEINFO" val="&lt;ThreeDShapeInfo&gt;&lt;uuid val=&quot;{A242A05C-403A-4280-B061-F89F5CCC8941}&quot;/&gt;&lt;isInvalidForFieldText val=&quot;0&quot;/&gt;&lt;Image&gt;&lt;filename val=&quot;C:\Users\Matt\AppData\Local\Temp\PR\data\asimages\{A242A05C-403A-4280-B061-F89F5CCC8941}_43.png&quot;/&gt;&lt;left val=&quot;190&quot;/&gt;&lt;top val=&quot;417&quot;/&gt;&lt;width val=&quot;286&quot;/&gt;&lt;height val=&quot;72&quot;/&gt;&lt;hasText val=&quot;1&quot;/&gt;&lt;/Image&gt;&lt;/ThreeDShapeInfo&gt;"/>
</p:tagLst>
</file>

<file path=ppt/tags/tag652.xml><?xml version="1.0" encoding="utf-8"?>
<p:tagLst xmlns:a="http://schemas.openxmlformats.org/drawingml/2006/main" xmlns:r="http://schemas.openxmlformats.org/officeDocument/2006/relationships" xmlns:p="http://schemas.openxmlformats.org/presentationml/2006/main">
  <p:tag name="MMPROD_ABSOLUTEPOSITIONID" val="7007"/>
  <p:tag name="MMPROD_LASTVALUES" val="&lt;ChangeData&gt;&lt;Text&gt;&lt;![CDATA[You must answer the question before continuing]]&gt;&lt;/Text&gt;&lt;FontSize&gt;&lt;![CDATA[18]]&gt;&lt;/FontSize&gt;&lt;Left&gt;&lt;![CDATA[0]]&gt;&lt;/Left&gt;&lt;Top&gt;&lt;![CDATA[0]]&gt;&lt;/Top&gt;&lt;/ChangeData&gt;"/>
  <p:tag name="PRESENTER_SHAPETEXTINFO" val="&lt;ShapeTextInfo&gt;&lt;TableIndex row=&quot;-1&quot; col=&quot;-1&quot;&gt;&lt;linesCount val=&quot;2&quot;/&gt;&lt;lineCharCount val=&quot;29&quot;/&gt;&lt;lineCharCount val=&quot;17&quot;/&gt;&lt;/TableIndex&gt;&lt;/ShapeTextInfo&gt;"/>
  <p:tag name="PRESENTER_SHAPEINFO" val="&lt;ThreeDShapeInfo&gt;&lt;uuid val=&quot;{90C3CEA9-9428-4B51-A92C-33CB67468735}&quot;/&gt;&lt;isInvalidForFieldText val=&quot;0&quot;/&gt;&lt;Image&gt;&lt;filename val=&quot;C:\Users\Matt\AppData\Local\Temp\PR\data\asimages\{90C3CEA9-9428-4B51-A92C-33CB67468735}_43.png&quot;/&gt;&lt;left val=&quot;208&quot;/&gt;&lt;top val=&quot;442&quot;/&gt;&lt;width val=&quot;273&quot;/&gt;&lt;height val=&quot;72&quot;/&gt;&lt;hasText val=&quot;1&quot;/&gt;&lt;/Image&gt;&lt;/ThreeDShapeInfo&gt;"/>
</p:tagLst>
</file>

<file path=ppt/tags/tag653.xml><?xml version="1.0" encoding="utf-8"?>
<p:tagLst xmlns:a="http://schemas.openxmlformats.org/drawingml/2006/main" xmlns:r="http://schemas.openxmlformats.org/officeDocument/2006/relationships" xmlns:p="http://schemas.openxmlformats.org/presentationml/2006/main">
  <p:tag name="MMPROD_ABSOLUTEPOSITIONID" val="104"/>
  <p:tag name="MMPROD_LASTVALUES" val="&lt;ChangeData&gt;&lt;Left&gt;&lt;![CDATA[496.6]]&gt;&lt;/Left&gt;&lt;Top&gt;&lt;![CDATA[451.4399]]&gt;&lt;/Top&gt;&lt;/ChangeData&gt;"/>
  <p:tag name="HTML_SHAPEINFO" val="&lt;ThreeDShapeInfo&gt;&lt;uuid val=&quot;104&quot;/&gt;&lt;isInvalidForFieldText val=&quot;0&quot;/&gt;&lt;Image&gt;&lt;filename val=&quot;C:\Users\Matt\AppData\Local\Temp\PR\data\asimages\{84A4EE3E-ADB9-46D7-BC81-0986828EAF7A}_43.png&quot;/&gt;&lt;left val=&quot;496&quot;/&gt;&lt;top val=&quot;451&quot;/&gt;&lt;width val=&quot;91&quot;/&gt;&lt;height val=&quot;35&quot;/&gt;&lt;hasText val=&quot;1&quot;/&gt;&lt;/Image&gt;&lt;/ThreeDShapeInfo&gt;"/>
</p:tagLst>
</file>

<file path=ppt/tags/tag654.xml><?xml version="1.0" encoding="utf-8"?>
<p:tagLst xmlns:a="http://schemas.openxmlformats.org/drawingml/2006/main" xmlns:r="http://schemas.openxmlformats.org/officeDocument/2006/relationships" xmlns:p="http://schemas.openxmlformats.org/presentationml/2006/main">
  <p:tag name="MMPROD_ABSOLUTEPOSITIONID" val="106"/>
  <p:tag name="MMPROD_LASTVALUES" val="&lt;ChangeData&gt;&lt;Left&gt;&lt;![CDATA[593.8]]&gt;&lt;/Left&gt;&lt;Top&gt;&lt;![CDATA[451.4399]]&gt;&lt;/Top&gt;&lt;/ChangeData&gt;"/>
  <p:tag name="HTML_SHAPEINFO" val="&lt;ThreeDShapeInfo&gt;&lt;uuid val=&quot;106&quot;/&gt;&lt;isInvalidForFieldText val=&quot;0&quot;/&gt;&lt;Image&gt;&lt;filename val=&quot;C:\Users\Matt\AppData\Local\Temp\PR\data\asimages\{466A24FC-4469-4F85-8F41-3C0ED624F741}_43.png&quot;/&gt;&lt;left val=&quot;593&quot;/&gt;&lt;top val=&quot;451&quot;/&gt;&lt;width val=&quot;91&quot;/&gt;&lt;height val=&quot;35&quot;/&gt;&lt;hasText val=&quot;1&quot;/&gt;&lt;/Image&gt;&lt;/ThreeDShapeInfo&gt;"/>
</p:tagLst>
</file>

<file path=ppt/tags/tag655.xml><?xml version="1.0" encoding="utf-8"?>
<p:tagLst xmlns:a="http://schemas.openxmlformats.org/drawingml/2006/main" xmlns:r="http://schemas.openxmlformats.org/officeDocument/2006/relationships" xmlns:p="http://schemas.openxmlformats.org/presentationml/2006/main">
  <p:tag name="MMPROD_ABSOLUTEPOSITIONID" val="7004"/>
  <p:tag name="MMPROD_LASTVALUES" val="&lt;ChangeData&gt;&lt;Text&gt;&lt;![CDATA[Try again]]&gt;&lt;/Text&gt;&lt;FontSize&gt;&lt;![CDATA[18]]&gt;&lt;/FontSize&gt;&lt;Left&gt;&lt;![CDATA[0]]&gt;&lt;/Left&gt;&lt;Top&gt;&lt;![CDATA[0]]&gt;&lt;/Top&gt;&lt;/ChangeData&gt;"/>
  <p:tag name="PRESENTER_SHAPETEXTINFO" val="&lt;ShapeTextInfo&gt;&lt;TableIndex row=&quot;-1&quot; col=&quot;-1&quot;&gt;&lt;linesCount val=&quot;1&quot;/&gt;&lt;lineCharCount val=&quot;9&quot;/&gt;&lt;/TableIndex&gt;&lt;/ShapeTextInfo&gt;"/>
  <p:tag name="PRESENTER_SHAPEINFO" val="&lt;ThreeDShapeInfo&gt;&lt;uuid val=&quot;{6DF51F81-F843-42AF-8BDF-B1BA5DF06D18}&quot;/&gt;&lt;isInvalidForFieldText val=&quot;0&quot;/&gt;&lt;Image&gt;&lt;filename val=&quot;C:\Users\Matt\AppData\Local\Temp\PR\data\asimages\{6DF51F81-F843-42AF-8BDF-B1BA5DF06D18}_43.png&quot;/&gt;&lt;left val=&quot;202&quot;/&gt;&lt;top val=&quot;429&quot;/&gt;&lt;width val=&quot;270&quot;/&gt;&lt;height val=&quot;69&quot;/&gt;&lt;hasText val=&quot;1&quot;/&gt;&lt;/Image&gt;&lt;/ThreeDShapeInfo&gt;"/>
</p:tagLst>
</file>

<file path=ppt/tags/tag656.xml><?xml version="1.0" encoding="utf-8"?>
<p:tagLst xmlns:a="http://schemas.openxmlformats.org/drawingml/2006/main" xmlns:r="http://schemas.openxmlformats.org/officeDocument/2006/relationships" xmlns:p="http://schemas.openxmlformats.org/presentationml/2006/main">
  <p:tag name="MMPROD_ABSOLUTEPOSITIONID" val="1001"/>
  <p:tag name="MMPROD_LASTVALUES" val="&lt;ChangeData&gt;&lt;Left&gt;&lt;![CDATA[50.5]]&gt;&lt;/Left&gt;&lt;Top&gt;&lt;![CDATA[105.6]]&gt;&lt;/Top&gt;&lt;/ChangeData&gt;"/>
  <p:tag name="MMPROD_ID" val="10185"/>
  <p:tag name="MMPROD_TYPE" val="10018"/>
  <p:tag name="MMPROD_DATA" val="&lt;property id=&quot;10074&quot; value=&quot;0&quot;/&gt;&lt;property id=&quot;10193&quot; value=&quot;A&quot;/&gt;&lt;property id=&quot;10199&quot; value=&quot;0&quot;/&gt;&lt;object type=&quot;10049&quot; unique_id=&quot;10186&quot;&gt;&lt;property id=&quot;10020&quot; value=&quot;9&quot;/&gt;&lt;property id=&quot;10102&quot; value=&quot;0&quot;/&gt;&lt;property id=&quot;10191&quot; value=&quot;-1&quot;/&gt;&lt;/object&gt;"/>
  <p:tag name="MMPROD_COLLECTIONCONTAINERID" val="10182"/>
  <p:tag name="MMPROD_PARENTID" val="10181"/>
  <p:tag name="MMPROD_ANSWERLETTER" val="A) "/>
  <p:tag name="HTML_AUTOSHAPE_INFO" val="&lt;ThreeDShapeInfo&gt;&lt;uuid val=&quot;1001&quot;/&gt;&lt;isInvalidForFieldText val=&quot;0&quot;/&gt;&lt;hasMultipleQuizShape val=&quot;1&quot;/&gt;&lt;Image&gt;&lt;filename val=&quot;C:\Users\Matt\AppData\Local\Temp\PR\data\asimages\{A3FEF0EF-BD72-4A75-B6F2-1700ACEF6650}_43.png&quot;/&gt;&lt;left val=&quot;68&quot;/&gt;&lt;top val=&quot;99&quot;/&gt;&lt;width val=&quot;42&quot;/&gt;&lt;height val=&quot;39&quot;/&gt;&lt;hasText val=&quot;1&quot;/&gt;&lt;/Image&gt;&lt;Image&gt;&lt;filename val=&quot;C:\Users\Matt\AppData\Local\Temp\PR\data\asimages\{00F64780-6A0C-4A8F-A87B-BAD0EEF8CBAC}_43.png&quot;/&gt;&lt;left val=&quot;92&quot;/&gt;&lt;top val=&quot;99&quot;/&gt;&lt;width val=&quot;409&quot;/&gt;&lt;height val=&quot;39&quot;/&gt;&lt;hasText val=&quot;1&quot;/&gt;&lt;/Image&gt;&lt;/ThreeDShapeInfo&gt;"/>
</p:tagLst>
</file>

<file path=ppt/tags/tag657.xml><?xml version="1.0" encoding="utf-8"?>
<p:tagLst xmlns:a="http://schemas.openxmlformats.org/drawingml/2006/main" xmlns:r="http://schemas.openxmlformats.org/officeDocument/2006/relationships" xmlns:p="http://schemas.openxmlformats.org/presentationml/2006/main">
  <p:tag name="MMPROD_ABSOLUTEPOSITIONID" val="1002"/>
  <p:tag name="MMPROD_LASTVALUES" val="&lt;ChangeData&gt;&lt;Left&gt;&lt;![CDATA[50.5]]&gt;&lt;/Left&gt;&lt;Top&gt;&lt;![CDATA[140.8]]&gt;&lt;/Top&gt;&lt;/ChangeData&gt;"/>
  <p:tag name="MMPROD_ID" val="10187"/>
  <p:tag name="MMPROD_TYPE" val="10018"/>
  <p:tag name="MMPROD_DATA" val="&lt;property id=&quot;10074&quot; value=&quot;0&quot;/&gt;&lt;property id=&quot;10193&quot; value=&quot;B&quot;/&gt;&lt;property id=&quot;10199&quot; value=&quot;0&quot;/&gt;&lt;object type=&quot;10049&quot; unique_id=&quot;10188&quot;&gt;&lt;property id=&quot;10020&quot; value=&quot;9&quot;/&gt;&lt;property id=&quot;10102&quot; value=&quot;0&quot;/&gt;&lt;property id=&quot;10191&quot; value=&quot;-1&quot;/&gt;&lt;/object&gt;"/>
  <p:tag name="MMPROD_COLLECTIONCONTAINERID" val="10182"/>
  <p:tag name="MMPROD_PARENTID" val="10181"/>
  <p:tag name="MMPROD_ANSWERLETTER" val="B) "/>
  <p:tag name="HTML_AUTOSHAPE_INFO" val="&lt;ThreeDShapeInfo&gt;&lt;uuid val=&quot;1002&quot;/&gt;&lt;isInvalidForFieldText val=&quot;0&quot;/&gt;&lt;hasMultipleQuizShape val=&quot;1&quot;/&gt;&lt;Image&gt;&lt;filename val=&quot;C:\Users\Matt\AppData\Local\Temp\PR\data\asimages\{29E7BF2C-8A0B-416A-A966-CBE785516B79}_43.png&quot;/&gt;&lt;left val=&quot;68&quot;/&gt;&lt;top val=&quot;135&quot;/&gt;&lt;width val=&quot;43&quot;/&gt;&lt;height val=&quot;39&quot;/&gt;&lt;hasText val=&quot;1&quot;/&gt;&lt;/Image&gt;&lt;Image&gt;&lt;filename val=&quot;C:\Users\Matt\AppData\Local\Temp\PR\data\asimages\{8CA83129-8744-412A-BE5A-841D9698F914}_43.png&quot;/&gt;&lt;left val=&quot;93&quot;/&gt;&lt;top val=&quot;135&quot;/&gt;&lt;width val=&quot;408&quot;/&gt;&lt;height val=&quot;39&quot;/&gt;&lt;hasText val=&quot;1&quot;/&gt;&lt;/Image&gt;&lt;/ThreeDShapeInfo&gt;"/>
</p:tagLst>
</file>

<file path=ppt/tags/tag658.xml><?xml version="1.0" encoding="utf-8"?>
<p:tagLst xmlns:a="http://schemas.openxmlformats.org/drawingml/2006/main" xmlns:r="http://schemas.openxmlformats.org/officeDocument/2006/relationships" xmlns:p="http://schemas.openxmlformats.org/presentationml/2006/main">
  <p:tag name="MMPROD_ABSOLUTEPOSITIONID" val="1003"/>
  <p:tag name="MMPROD_LASTVALUES" val="&lt;ChangeData&gt;&lt;Left&gt;&lt;![CDATA[50.5]]&gt;&lt;/Left&gt;&lt;Top&gt;&lt;![CDATA[176]]&gt;&lt;/Top&gt;&lt;/ChangeData&gt;"/>
  <p:tag name="MMPROD_ID" val="10189"/>
  <p:tag name="MMPROD_TYPE" val="10018"/>
  <p:tag name="MMPROD_DATA" val="&lt;property id=&quot;10074&quot; value=&quot;1&quot;/&gt;&lt;property id=&quot;10193&quot; value=&quot;C&quot;/&gt;&lt;property id=&quot;10199&quot; value=&quot;0&quot;/&gt;&lt;object type=&quot;10049&quot; unique_id=&quot;10190&quot;&gt;&lt;property id=&quot;10020&quot; value=&quot;9&quot;/&gt;&lt;property id=&quot;10102&quot; value=&quot;0&quot;/&gt;&lt;property id=&quot;10191&quot; value=&quot;-1&quot;/&gt;&lt;/object&gt;"/>
  <p:tag name="MMPROD_COLLECTIONCONTAINERID" val="10182"/>
  <p:tag name="MMPROD_PARENTID" val="10181"/>
  <p:tag name="MMPROD_ANSWERLETTER" val="C) "/>
  <p:tag name="HTML_AUTOSHAPE_INFO" val="&lt;ThreeDShapeInfo&gt;&lt;uuid val=&quot;1003&quot;/&gt;&lt;isInvalidForFieldText val=&quot;0&quot;/&gt;&lt;hasMultipleQuizShape val=&quot;1&quot;/&gt;&lt;Image&gt;&lt;filename val=&quot;C:\Users\Matt\AppData\Local\Temp\PR\data\asimages\{B5ED260C-C167-44AB-825D-2BD182EFC367}_43.png&quot;/&gt;&lt;left val=&quot;68&quot;/&gt;&lt;top val=&quot;169&quot;/&gt;&lt;width val=&quot;43&quot;/&gt;&lt;height val=&quot;39&quot;/&gt;&lt;hasText val=&quot;1&quot;/&gt;&lt;/Image&gt;&lt;Image&gt;&lt;filename val=&quot;C:\Users\Matt\AppData\Local\Temp\PR\data\asimages\{6E7B3613-5AF2-43D1-A418-CCFC0B42A71B}_43.png&quot;/&gt;&lt;left val=&quot;93&quot;/&gt;&lt;top val=&quot;169&quot;/&gt;&lt;width val=&quot;408&quot;/&gt;&lt;height val=&quot;39&quot;/&gt;&lt;hasText val=&quot;1&quot;/&gt;&lt;/Image&gt;&lt;/ThreeDShapeInfo&gt;"/>
</p:tagLst>
</file>

<file path=ppt/tags/tag659.xml><?xml version="1.0" encoding="utf-8"?>
<p:tagLst xmlns:a="http://schemas.openxmlformats.org/drawingml/2006/main" xmlns:r="http://schemas.openxmlformats.org/officeDocument/2006/relationships" xmlns:p="http://schemas.openxmlformats.org/presentationml/2006/main">
  <p:tag name="MMPROD_ABSOLUTEPOSITIONID" val="1004"/>
  <p:tag name="MMPROD_LASTVALUES" val="&lt;ChangeData&gt;&lt;Left&gt;&lt;![CDATA[50.5]]&gt;&lt;/Left&gt;&lt;Top&gt;&lt;![CDATA[211.2]]&gt;&lt;/Top&gt;&lt;/ChangeData&gt;"/>
  <p:tag name="MMPROD_ID" val="10191"/>
  <p:tag name="MMPROD_TYPE" val="10018"/>
  <p:tag name="MMPROD_DATA" val="&lt;property id=&quot;10074&quot; value=&quot;0&quot;/&gt;&lt;property id=&quot;10193&quot; value=&quot;D&quot;/&gt;&lt;property id=&quot;10199&quot; value=&quot;0&quot;/&gt;&lt;object type=&quot;10049&quot; unique_id=&quot;10192&quot;&gt;&lt;property id=&quot;10020&quot; value=&quot;9&quot;/&gt;&lt;property id=&quot;10102&quot; value=&quot;0&quot;/&gt;&lt;property id=&quot;10191&quot; value=&quot;-1&quot;/&gt;&lt;/object&gt;"/>
  <p:tag name="MMPROD_COLLECTIONCONTAINERID" val="10182"/>
  <p:tag name="MMPROD_PARENTID" val="10181"/>
  <p:tag name="MMPROD_ANSWERLETTER" val="D) "/>
  <p:tag name="HTML_AUTOSHAPE_INFO" val="&lt;ThreeDShapeInfo&gt;&lt;uuid val=&quot;1004&quot;/&gt;&lt;isInvalidForFieldText val=&quot;0&quot;/&gt;&lt;hasMultipleQuizShape val=&quot;1&quot;/&gt;&lt;Image&gt;&lt;filename val=&quot;C:\Users\Matt\AppData\Local\Temp\PR\data\asimages\{BA0B594D-6D63-429C-886F-F2D6ACC55685}_43.png&quot;/&gt;&lt;left val=&quot;68&quot;/&gt;&lt;top val=&quot;205&quot;/&gt;&lt;width val=&quot;44&quot;/&gt;&lt;height val=&quot;39&quot;/&gt;&lt;hasText val=&quot;1&quot;/&gt;&lt;/Image&gt;&lt;Image&gt;&lt;filename val=&quot;C:\Users\Matt\AppData\Local\Temp\PR\data\asimages\{4997FE95-284F-4960-B61B-97DD18F86228}_43.png&quot;/&gt;&lt;left val=&quot;94&quot;/&gt;&lt;top val=&quot;205&quot;/&gt;&lt;width val=&quot;406&quot;/&gt;&lt;height val=&quot;39&quot;/&gt;&lt;hasText val=&quot;1&quot;/&gt;&lt;/Image&gt;&lt;/ThreeDShapeInfo&gt;"/>
</p:tagLst>
</file>

<file path=ppt/tags/tag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1&quot;/&gt;&lt;lineCharCount val=&quot;11&quot;/&gt;&lt;/TableIndex&gt;&lt;/ShapeTextInfo&gt;"/>
</p:tagLst>
</file>

<file path=ppt/tags/tag660.xml><?xml version="1.0" encoding="utf-8"?>
<p:tagLst xmlns:a="http://schemas.openxmlformats.org/drawingml/2006/main" xmlns:r="http://schemas.openxmlformats.org/officeDocument/2006/relationships" xmlns:p="http://schemas.openxmlformats.org/presentationml/2006/main">
  <p:tag name="MMPROD_LASTVALUES" val="&lt;ChangeData&gt;&lt;Text&gt;&lt;![CDATA[D) ]]&gt;&lt;/Text&gt;&lt;FontSize&gt;&lt;![CDATA[18]]&gt;&lt;/FontSize&gt;&lt;Left&gt;&lt;![CDATA[80]]&gt;&lt;/Left&gt;&lt;Top&gt;&lt;![CDATA[211.2]]&gt;&lt;/Top&gt;&lt;/ChangeData&gt;"/>
  <p:tag name="MMPROD_ABSOLUTEPOSITIONID" val="1044"/>
  <p:tag name="PRESENTER_SHAPETEXTINFO" val="&lt;ShapeTextInfo&gt;&lt;TableIndex row=&quot;-1&quot; col=&quot;-1&quot;&gt;&lt;linesCount val=&quot;1&quot;/&gt;&lt;lineCharCount val=&quot;3&quot;/&gt;&lt;/TableIndex&gt;&lt;/ShapeTextInfo&gt;"/>
</p:tagLst>
</file>

<file path=ppt/tags/tag661.xml><?xml version="1.0" encoding="utf-8"?>
<p:tagLst xmlns:a="http://schemas.openxmlformats.org/drawingml/2006/main" xmlns:r="http://schemas.openxmlformats.org/officeDocument/2006/relationships" xmlns:p="http://schemas.openxmlformats.org/presentationml/2006/main">
  <p:tag name="MMPROD_LASTVALUES" val="&lt;ChangeData&gt;&lt;Text&gt;&lt;![CDATA[Manufacturer label and HDSB label]]&gt;&lt;/Text&gt;&lt;FontSize&gt;&lt;![CDATA[18]]&gt;&lt;/FontSize&gt;&lt;Left&gt;&lt;![CDATA[106]]&gt;&lt;/Left&gt;&lt;Top&gt;&lt;![CDATA[211.2]]&gt;&lt;/Top&gt;&lt;/ChangeData&gt;"/>
  <p:tag name="MMPROD_ABSOLUTEPOSITIONID" val="1024"/>
  <p:tag name="PRESENTER_SHAPETEXTINFO" val="&lt;ShapeTextInfo&gt;&lt;TableIndex row=&quot;-1&quot; col=&quot;-1&quot;&gt;&lt;linesCount val=&quot;1&quot;/&gt;&lt;lineCharCount val=&quot;33&quot;/&gt;&lt;/TableIndex&gt;&lt;/ShapeTextInfo&gt;"/>
</p:tagLst>
</file>

<file path=ppt/tags/tag662.xml><?xml version="1.0" encoding="utf-8"?>
<p:tagLst xmlns:a="http://schemas.openxmlformats.org/drawingml/2006/main" xmlns:r="http://schemas.openxmlformats.org/officeDocument/2006/relationships" xmlns:p="http://schemas.openxmlformats.org/presentationml/2006/main">
  <p:tag name="MMPROD_ABSOLUTEPOSITIONID" val="1014"/>
  <p:tag name="MMPROD_CONTROLTYPE" val="1"/>
  <p:tag name="MMPROD_SCALEOPERATION" val="1"/>
</p:tagLst>
</file>

<file path=ppt/tags/tag663.xml><?xml version="1.0" encoding="utf-8"?>
<p:tagLst xmlns:a="http://schemas.openxmlformats.org/drawingml/2006/main" xmlns:r="http://schemas.openxmlformats.org/officeDocument/2006/relationships" xmlns:p="http://schemas.openxmlformats.org/presentationml/2006/main">
  <p:tag name="MMPROD_LASTVALUES" val="&lt;ChangeData&gt;&lt;Text&gt;&lt;![CDATA[C) ]]&gt;&lt;/Text&gt;&lt;FontSize&gt;&lt;![CDATA[18]]&gt;&lt;/FontSize&gt;&lt;Left&gt;&lt;![CDATA[80]]&gt;&lt;/Left&gt;&lt;Top&gt;&lt;![CDATA[176]]&gt;&lt;/Top&gt;&lt;/ChangeData&gt;"/>
  <p:tag name="MMPROD_ABSOLUTEPOSITIONID" val="1043"/>
  <p:tag name="PRESENTER_SHAPETEXTINFO" val="&lt;ShapeTextInfo&gt;&lt;TableIndex row=&quot;-1&quot; col=&quot;-1&quot;&gt;&lt;linesCount val=&quot;1&quot;/&gt;&lt;lineCharCount val=&quot;3&quot;/&gt;&lt;/TableIndex&gt;&lt;/ShapeTextInfo&gt;"/>
</p:tagLst>
</file>

<file path=ppt/tags/tag664.xml><?xml version="1.0" encoding="utf-8"?>
<p:tagLst xmlns:a="http://schemas.openxmlformats.org/drawingml/2006/main" xmlns:r="http://schemas.openxmlformats.org/officeDocument/2006/relationships" xmlns:p="http://schemas.openxmlformats.org/presentationml/2006/main">
  <p:tag name="MMPROD_LASTVALUES" val="&lt;ChangeData&gt;&lt;Text&gt;&lt;![CDATA[Supplier label and workplace label]]&gt;&lt;/Text&gt;&lt;FontSize&gt;&lt;![CDATA[18]]&gt;&lt;/FontSize&gt;&lt;Left&gt;&lt;![CDATA[105]]&gt;&lt;/Left&gt;&lt;Top&gt;&lt;![CDATA[176]]&gt;&lt;/Top&gt;&lt;/ChangeData&gt;"/>
  <p:tag name="MMPROD_ABSOLUTEPOSITIONID" val="1023"/>
  <p:tag name="PRESENTER_SHAPETEXTINFO" val="&lt;ShapeTextInfo&gt;&lt;TableIndex row=&quot;-1&quot; col=&quot;-1&quot;&gt;&lt;linesCount val=&quot;1&quot;/&gt;&lt;lineCharCount val=&quot;34&quot;/&gt;&lt;/TableIndex&gt;&lt;/ShapeTextInfo&gt;"/>
</p:tagLst>
</file>

<file path=ppt/tags/tag665.xml><?xml version="1.0" encoding="utf-8"?>
<p:tagLst xmlns:a="http://schemas.openxmlformats.org/drawingml/2006/main" xmlns:r="http://schemas.openxmlformats.org/officeDocument/2006/relationships" xmlns:p="http://schemas.openxmlformats.org/presentationml/2006/main">
  <p:tag name="MMPROD_ABSOLUTEPOSITIONID" val="1013"/>
  <p:tag name="MMPROD_CONTROLTYPE" val="1"/>
  <p:tag name="MMPROD_SCALEOPERATION" val="1"/>
</p:tagLst>
</file>

<file path=ppt/tags/tag666.xml><?xml version="1.0" encoding="utf-8"?>
<p:tagLst xmlns:a="http://schemas.openxmlformats.org/drawingml/2006/main" xmlns:r="http://schemas.openxmlformats.org/officeDocument/2006/relationships" xmlns:p="http://schemas.openxmlformats.org/presentationml/2006/main">
  <p:tag name="MMPROD_LASTVALUES" val="&lt;ChangeData&gt;&lt;Text&gt;&lt;![CDATA[B) ]]&gt;&lt;/Text&gt;&lt;FontSize&gt;&lt;![CDATA[18]]&gt;&lt;/FontSize&gt;&lt;Left&gt;&lt;![CDATA[80]]&gt;&lt;/Left&gt;&lt;Top&gt;&lt;![CDATA[140.8]]&gt;&lt;/Top&gt;&lt;/ChangeData&gt;"/>
  <p:tag name="MMPROD_ABSOLUTEPOSITIONID" val="1042"/>
  <p:tag name="PRESENTER_SHAPETEXTINFO" val="&lt;ShapeTextInfo&gt;&lt;TableIndex row=&quot;-1&quot; col=&quot;-1&quot;&gt;&lt;linesCount val=&quot;1&quot;/&gt;&lt;lineCharCount val=&quot;3&quot;/&gt;&lt;/TableIndex&gt;&lt;/ShapeTextInfo&gt;"/>
</p:tagLst>
</file>

<file path=ppt/tags/tag667.xml><?xml version="1.0" encoding="utf-8"?>
<p:tagLst xmlns:a="http://schemas.openxmlformats.org/drawingml/2006/main" xmlns:r="http://schemas.openxmlformats.org/officeDocument/2006/relationships" xmlns:p="http://schemas.openxmlformats.org/presentationml/2006/main">
  <p:tag name="MMPROD_LASTVALUES" val="&lt;ChangeData&gt;&lt;Text&gt;&lt;![CDATA[Manufacturer label and package label]]&gt;&lt;/Text&gt;&lt;FontSize&gt;&lt;![CDATA[18]]&gt;&lt;/FontSize&gt;&lt;Left&gt;&lt;![CDATA[105]]&gt;&lt;/Left&gt;&lt;Top&gt;&lt;![CDATA[140.8]]&gt;&lt;/Top&gt;&lt;/ChangeData&gt;"/>
  <p:tag name="MMPROD_ABSOLUTEPOSITIONID" val="1022"/>
  <p:tag name="PRESENTER_SHAPETEXTINFO" val="&lt;ShapeTextInfo&gt;&lt;TableIndex row=&quot;-1&quot; col=&quot;-1&quot;&gt;&lt;linesCount val=&quot;1&quot;/&gt;&lt;lineCharCount val=&quot;36&quot;/&gt;&lt;/TableIndex&gt;&lt;/ShapeTextInfo&gt;"/>
</p:tagLst>
</file>

<file path=ppt/tags/tag668.xml><?xml version="1.0" encoding="utf-8"?>
<p:tagLst xmlns:a="http://schemas.openxmlformats.org/drawingml/2006/main" xmlns:r="http://schemas.openxmlformats.org/officeDocument/2006/relationships" xmlns:p="http://schemas.openxmlformats.org/presentationml/2006/main">
  <p:tag name="MMPROD_ABSOLUTEPOSITIONID" val="1012"/>
  <p:tag name="MMPROD_CONTROLTYPE" val="1"/>
  <p:tag name="MMPROD_SCALEOPERATION" val="1"/>
</p:tagLst>
</file>

<file path=ppt/tags/tag669.xml><?xml version="1.0" encoding="utf-8"?>
<p:tagLst xmlns:a="http://schemas.openxmlformats.org/drawingml/2006/main" xmlns:r="http://schemas.openxmlformats.org/officeDocument/2006/relationships" xmlns:p="http://schemas.openxmlformats.org/presentationml/2006/main">
  <p:tag name="MMPROD_LASTVALUES" val="&lt;ChangeData&gt;&lt;Text&gt;&lt;![CDATA[A) ]]&gt;&lt;/Text&gt;&lt;FontSize&gt;&lt;![CDATA[18]]&gt;&lt;/FontSize&gt;&lt;Left&gt;&lt;![CDATA[80]]&gt;&lt;/Left&gt;&lt;Top&gt;&lt;![CDATA[105.6]]&gt;&lt;/Top&gt;&lt;/ChangeData&gt;"/>
  <p:tag name="MMPROD_ABSOLUTEPOSITIONID" val="1041"/>
  <p:tag name="PRESENTER_SHAPETEXTINFO" val="&lt;ShapeTextInfo&gt;&lt;TableIndex row=&quot;-1&quot; col=&quot;-1&quot;&gt;&lt;linesCount val=&quot;1&quot;/&gt;&lt;lineCharCount val=&quot;3&quot;/&gt;&lt;/TableIndex&gt;&lt;/ShapeTextInfo&gt;"/>
</p:tagLst>
</file>

<file path=ppt/tags/tag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14&quot;/&gt;&lt;lineCharCount val=&quot;12&quot;/&gt;&lt;lineCharCount val=&quot;6&quot;/&gt;&lt;/TableIndex&gt;&lt;/ShapeTextInfo&gt;"/>
</p:tagLst>
</file>

<file path=ppt/tags/tag670.xml><?xml version="1.0" encoding="utf-8"?>
<p:tagLst xmlns:a="http://schemas.openxmlformats.org/drawingml/2006/main" xmlns:r="http://schemas.openxmlformats.org/officeDocument/2006/relationships" xmlns:p="http://schemas.openxmlformats.org/presentationml/2006/main">
  <p:tag name="MMPROD_LASTVALUES" val="&lt;ChangeData&gt;&lt;Text&gt;&lt;![CDATA[Distributer label and employer label]]&gt;&lt;/Text&gt;&lt;FontSize&gt;&lt;![CDATA[18]]&gt;&lt;/FontSize&gt;&lt;Left&gt;&lt;![CDATA[104]]&gt;&lt;/Left&gt;&lt;Top&gt;&lt;![CDATA[105.6]]&gt;&lt;/Top&gt;&lt;/ChangeData&gt;"/>
  <p:tag name="MMPROD_ABSOLUTEPOSITIONID" val="1021"/>
  <p:tag name="PRESENTER_SHAPETEXTINFO" val="&lt;ShapeTextInfo&gt;&lt;TableIndex row=&quot;-1&quot; col=&quot;-1&quot;&gt;&lt;linesCount val=&quot;1&quot;/&gt;&lt;lineCharCount val=&quot;36&quot;/&gt;&lt;/TableIndex&gt;&lt;/ShapeTextInfo&gt;"/>
</p:tagLst>
</file>

<file path=ppt/tags/tag671.xml><?xml version="1.0" encoding="utf-8"?>
<p:tagLst xmlns:a="http://schemas.openxmlformats.org/drawingml/2006/main" xmlns:r="http://schemas.openxmlformats.org/officeDocument/2006/relationships" xmlns:p="http://schemas.openxmlformats.org/presentationml/2006/main">
  <p:tag name="MMPROD_ABSOLUTEPOSITIONID" val="1011"/>
  <p:tag name="MMPROD_CONTROLTYPE" val="1"/>
  <p:tag name="MMPROD_SCALEOPERATION" val="1"/>
</p:tagLst>
</file>

<file path=ppt/tags/tag6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73.xml><?xml version="1.0" encoding="utf-8"?>
<p:tagLst xmlns:a="http://schemas.openxmlformats.org/drawingml/2006/main" xmlns:r="http://schemas.openxmlformats.org/officeDocument/2006/relationships" xmlns:p="http://schemas.openxmlformats.org/presentationml/2006/main">
  <p:tag name="MMPROD_ABSOLUTEPOSITIONID" val="107"/>
  <p:tag name="MMPROD_LASTVALUES" val="&lt;ChangeData&gt;&lt;Text&gt;&lt;![CDATA[Clear]]&gt;&lt;/Text&gt;&lt;FontSize&gt;&lt;![CDATA[14]]&gt;&lt;/FontSize&gt;&lt;Left&gt;&lt;![CDATA[595.8]]&gt;&lt;/Left&gt;&lt;Top&gt;&lt;![CDATA[453.4399]]&gt;&lt;/Top&gt;&lt;/ChangeData&gt;"/>
  <p:tag name="PRESENTER_SHAPETEXTINFO" val="&lt;ShapeTextInfo&gt;&lt;TableIndex row=&quot;-1&quot; col=&quot;-1&quot;&gt;&lt;linesCount val=&quot;1&quot;/&gt;&lt;lineCharCount val=&quot;5&quot;/&gt;&lt;/TableIndex&gt;&lt;/ShapeTextInfo&gt;"/>
</p:tagLst>
</file>

<file path=ppt/tags/tag6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75.xml><?xml version="1.0" encoding="utf-8"?>
<p:tagLst xmlns:a="http://schemas.openxmlformats.org/drawingml/2006/main" xmlns:r="http://schemas.openxmlformats.org/officeDocument/2006/relationships" xmlns:p="http://schemas.openxmlformats.org/presentationml/2006/main">
  <p:tag name="MMPROD_ABSOLUTEPOSITIONID" val="105"/>
  <p:tag name="MMPROD_LASTVALUES" val="&lt;ChangeData&gt;&lt;Text&gt;&lt;![CDATA[Submit]]&gt;&lt;/Text&gt;&lt;FontSize&gt;&lt;![CDATA[14]]&gt;&lt;/FontSize&gt;&lt;Left&gt;&lt;![CDATA[498.6]]&gt;&lt;/Left&gt;&lt;Top&gt;&lt;![CDATA[453.4399]]&gt;&lt;/Top&gt;&lt;/ChangeData&gt;"/>
  <p:tag name="PRESENTER_SHAPETEXTINFO" val="&lt;ShapeTextInfo&gt;&lt;TableIndex row=&quot;-1&quot; col=&quot;-1&quot;&gt;&lt;linesCount val=&quot;1&quot;/&gt;&lt;lineCharCount val=&quot;6&quot;/&gt;&lt;/TableIndex&gt;&lt;/ShapeTextInfo&gt;"/>
</p:tagLst>
</file>

<file path=ppt/tags/tag676.xml><?xml version="1.0" encoding="utf-8"?>
<p:tagLst xmlns:a="http://schemas.openxmlformats.org/drawingml/2006/main" xmlns:r="http://schemas.openxmlformats.org/officeDocument/2006/relationships" xmlns:p="http://schemas.openxmlformats.org/presentationml/2006/main">
  <p:tag name="MMPROD_LASTVALUES" val="&lt;ChangeData&gt;&lt;SlideID&gt;&lt;![CDATA[315]]&gt;&lt;/SlideID&gt;&lt;/ChangeData&gt;"/>
  <p:tag name="MMPROD_PASSDATA" val="&lt;object type=&quot;10050&quot; unique_id=&quot;10195&quot;&gt;&lt;property id=&quot;10020&quot; value=&quot;2&quot;/&gt;&lt;property id=&quot;10102&quot; value=&quot;1&quot;/&gt;&lt;property id=&quot;10191&quot; value=&quot;-1&quot;/&gt;&lt;/object&gt;"/>
  <p:tag name="MMPROD_FAILDATA" val="&lt;object type=&quot;10051&quot; unique_id=&quot;10196&quot;&gt;&lt;property id=&quot;10020&quot; value=&quot;2&quot;/&gt;&lt;property id=&quot;10102&quot; value=&quot;1&quot;/&gt;&lt;property id=&quot;10191&quot; value=&quot;-1&quot;/&gt;&lt;/object&gt;"/>
  <p:tag name="MMPROD_ID" val="10193"/>
  <p:tag name="MMPROD_TYPE" val="10008"/>
  <p:tag name="MMPROD_DATA" val="&lt;property id=&quot;10026&quot; value=&quot;1&quot;/&gt;&lt;property id=&quot;10027&quot; value=&quot;Interaction10193&quot;/&gt;&lt;property id=&quot;10028&quot; value=&quot;0&quot;/&gt;&lt;property id=&quot;10063&quot; value=&quot;2&quot;/&gt;&lt;property id=&quot;10070&quot; value=&quot;Multiple choice&quot;/&gt;&lt;property id=&quot;10098&quot; value=&quot;Multiple choice&quot;/&gt;&lt;property id=&quot;10100&quot; value=&quot;0&quot;/&gt;&lt;property id=&quot;10108&quot; value=&quot;1&quot;/&gt;&lt;property id=&quot;10109&quot; value=&quot;1&quot;/&gt;&lt;property id=&quot;10110&quot; value=&quot;1&quot;/&gt;&lt;property id=&quot;10111&quot; value=&quot;-1&quot;/&gt;&lt;property id=&quot;10112&quot; value=&quot;1&quot;/&gt;&lt;property id=&quot;10115&quot; value=&quot;1&quot;/&gt;&lt;property id=&quot;10120&quot; value=&quot;1&quot;/&gt;&lt;property id=&quot;10131&quot; value=&quot;1&quot;/&gt;&lt;property id=&quot;10132&quot; value=&quot;1&quot;/&gt;&lt;property id=&quot;10159&quot; value=&quot;0&quot;/&gt;&lt;property id=&quot;10178&quot; value=&quot;1&quot;/&gt;&lt;property id=&quot;10182&quot; value=&quot;1&quot;/&gt;&lt;property id=&quot;10206&quot; value=&quot;1&quot;/&gt;&lt;property id=&quot;10207&quot; value=&quot;0&quot;/&gt;"/>
  <p:tag name="MMPROD_COLLECTIONCONTAINERID" val="20000"/>
  <p:tag name="MMPROD_PARENTID" val="10010"/>
  <p:tag name="MMPROD_PARENTQUESTIONGROUPID" val="-1"/>
  <p:tag name="QUIZCLIPSSOURCE" val="973682927,Z:\WHMIS\WHMIS PD Training 2014 Aug_pptx\Media.ppcx"/>
  <p:tag name="MMPROD_ANSWERCOUNT" val="4"/>
</p:tagLst>
</file>

<file path=ppt/tags/tag677.xml><?xml version="1.0" encoding="utf-8"?>
<p:tagLst xmlns:a="http://schemas.openxmlformats.org/drawingml/2006/main" xmlns:r="http://schemas.openxmlformats.org/officeDocument/2006/relationships" xmlns:p="http://schemas.openxmlformats.org/presentationml/2006/main">
  <p:tag name="MMPROD_ID" val="10193"/>
  <p:tag name="MMPROD_ABSOLUTEPOSITIONID" val="100"/>
  <p:tag name="MMPROD_LASTVALUES" val="&lt;ChangeData&gt;&lt;Text&gt;&lt;![CDATA[What does MSDS stand for?]]&gt;&lt;/Text&gt;&lt;FontSize&gt;&lt;![CDATA[40]]&gt;&lt;/FontSize&gt;&lt;Left&gt;&lt;![CDATA[0]]&gt;&lt;/Left&gt;&lt;Top&gt;&lt;![CDATA[0]]&gt;&lt;/Top&gt;&lt;/ChangeData&gt;"/>
  <p:tag name="PRESENTER_SHAPETEXTINFO" val="&lt;ShapeTextInfo&gt;&lt;TableIndex row=&quot;-1&quot; col=&quot;-1&quot;&gt;&lt;linesCount val=&quot;1&quot;/&gt;&lt;lineCharCount val=&quot;25&quot;/&gt;&lt;/TableIndex&gt;&lt;/ShapeTextInfo&gt;"/>
  <p:tag name="HTML_SHAPEINFO" val="&lt;ThreeDShapeInfo&gt;&lt;uuid val=&quot;100&quot;/&gt;&lt;isInvalidForFieldText val=&quot;0&quot;/&gt;&lt;Image&gt;&lt;filename val=&quot;C:\Users\Matt\AppData\Local\Temp\PR\data\asimages\{D063FAFE-0D3C-40AC-97E7-18CFCCED843C}_44.png&quot;/&gt;&lt;left val=&quot;11&quot;/&gt;&lt;top val=&quot;21&quot;/&gt;&lt;width val=&quot;673&quot;/&gt;&lt;height val=&quot;99&quot;/&gt;&lt;hasText val=&quot;1&quot;/&gt;&lt;/Image&gt;&lt;/ThreeDShapeInfo&gt;"/>
</p:tagLst>
</file>

<file path=ppt/tags/tag678.xml><?xml version="1.0" encoding="utf-8"?>
<p:tagLst xmlns:a="http://schemas.openxmlformats.org/drawingml/2006/main" xmlns:r="http://schemas.openxmlformats.org/officeDocument/2006/relationships" xmlns:p="http://schemas.openxmlformats.org/presentationml/2006/main">
  <p:tag name="MMPROD_ABSOLUTEPOSITIONID" val="7000"/>
  <p:tag name="MMPROD_LASTVALUES" val="&lt;ChangeData&gt;&lt;Text&gt;&lt;![CDATA[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28&quot;/&gt;&lt;lineCharCount val=&quot;8&quot;/&gt;&lt;/TableIndex&gt;&lt;/ShapeTextInfo&gt;"/>
  <p:tag name="PRESENTER_SHAPEINFO" val="&lt;ThreeDShapeInfo&gt;&lt;uuid val=&quot;{D2390350-CF02-45A7-AE73-51FB3F4B34E3}&quot;/&gt;&lt;isInvalidForFieldText val=&quot;0&quot;/&gt;&lt;Image&gt;&lt;filename val=&quot;C:\Users\Matt\AppData\Local\Temp\PR\data\asimages\{D2390350-CF02-45A7-AE73-51FB3F4B34E3}_44.png&quot;/&gt;&lt;left val=&quot;66&quot;/&gt;&lt;top val=&quot;349&quot;/&gt;&lt;width val=&quot;271&quot;/&gt;&lt;height val=&quot;72&quot;/&gt;&lt;hasText val=&quot;1&quot;/&gt;&lt;/Image&gt;&lt;/ThreeDShapeInfo&gt;"/>
</p:tagLst>
</file>

<file path=ppt/tags/tag679.xml><?xml version="1.0" encoding="utf-8"?>
<p:tagLst xmlns:a="http://schemas.openxmlformats.org/drawingml/2006/main" xmlns:r="http://schemas.openxmlformats.org/officeDocument/2006/relationships" xmlns:p="http://schemas.openxmlformats.org/presentationml/2006/main">
  <p:tag name="MMPROD_ABSOLUTEPOSITIONID" val="7002"/>
  <p:tag name="MMPROD_LASTVALUES" val="&lt;ChangeData&gt;&lt;Text&gt;&lt;![CDATA[In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30&quot;/&gt;&lt;lineCharCount val=&quot;8&quot;/&gt;&lt;/TableIndex&gt;&lt;/ShapeTextInfo&gt;"/>
  <p:tag name="PRESENTER_SHAPEINFO" val="&lt;ThreeDShapeInfo&gt;&lt;uuid val=&quot;{3585AE2C-F327-4522-8F4C-C228FAF63065}&quot;/&gt;&lt;isInvalidForFieldText val=&quot;0&quot;/&gt;&lt;Image&gt;&lt;filename val=&quot;C:\Users\Matt\AppData\Local\Temp\PR\data\asimages\{3585AE2C-F327-4522-8F4C-C228FAF63065}_44.png&quot;/&gt;&lt;left val=&quot;390&quot;/&gt;&lt;top val=&quot;349&quot;/&gt;&lt;width val=&quot;271&quot;/&gt;&lt;height val=&quot;72&quot;/&gt;&lt;hasText val=&quot;1&quot;/&gt;&lt;/Image&gt;&lt;/ThreeDShapeInfo&gt;"/>
</p:tagLst>
</file>

<file path=ppt/tags/tag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14&quot;/&gt;&lt;lineCharCount val=&quot;12&quot;/&gt;&lt;lineCharCount val=&quot;6&quot;/&gt;&lt;/TableIndex&gt;&lt;/ShapeTextInfo&gt;"/>
</p:tagLst>
</file>

<file path=ppt/tags/tag680.xml><?xml version="1.0" encoding="utf-8"?>
<p:tagLst xmlns:a="http://schemas.openxmlformats.org/drawingml/2006/main" xmlns:r="http://schemas.openxmlformats.org/officeDocument/2006/relationships" xmlns:p="http://schemas.openxmlformats.org/presentationml/2006/main">
  <p:tag name="MMPROD_ABSOLUTEPOSITIONID" val="7009"/>
  <p:tag name="MMPROD_LASTVALUES" val="&lt;ChangeData&gt;&lt;Text&gt;&lt;![CDATA[You answered this correctly!]]&gt;&lt;/Text&gt;&lt;FontSize&gt;&lt;![CDATA[18]]&gt;&lt;/FontSize&gt;&lt;Left&gt;&lt;![CDATA[0]]&gt;&lt;/Left&gt;&lt;Top&gt;&lt;![CDATA[0]]&gt;&lt;/Top&gt;&lt;/ChangeData&gt;"/>
  <p:tag name="PRESENTER_SHAPETEXTINFO" val="&lt;ShapeTextInfo&gt;&lt;TableIndex row=&quot;-1&quot; col=&quot;-1&quot;&gt;&lt;linesCount val=&quot;1&quot;/&gt;&lt;lineCharCount val=&quot;28&quot;/&gt;&lt;/TableIndex&gt;&lt;/ShapeTextInfo&gt;"/>
  <p:tag name="PRESENTER_SHAPEINFO" val="&lt;ThreeDShapeInfo&gt;&lt;uuid val=&quot;{DB33F5CE-7E6E-4715-B0F7-FB10F12FC084}&quot;/&gt;&lt;isInvalidForFieldText val=&quot;0&quot;/&gt;&lt;Image&gt;&lt;filename val=&quot;C:\Users\Matt\AppData\Local\Temp\PR\data\asimages\{DB33F5CE-7E6E-4715-B0F7-FB10F12FC084}_44.png&quot;/&gt;&lt;left val=&quot;196&quot;/&gt;&lt;top val=&quot;417&quot;/&gt;&lt;width val=&quot;271&quot;/&gt;&lt;height val=&quot;69&quot;/&gt;&lt;hasText val=&quot;1&quot;/&gt;&lt;/Image&gt;&lt;/ThreeDShapeInfo&gt;"/>
</p:tagLst>
</file>

<file path=ppt/tags/tag681.xml><?xml version="1.0" encoding="utf-8"?>
<p:tagLst xmlns:a="http://schemas.openxmlformats.org/drawingml/2006/main" xmlns:r="http://schemas.openxmlformats.org/officeDocument/2006/relationships" xmlns:p="http://schemas.openxmlformats.org/presentationml/2006/main">
  <p:tag name="MMPROD_ABSOLUTEPOSITIONID" val="7006"/>
  <p:tag name="MMPROD_LASTVALUES" val="&lt;ChangeData&gt;&lt;Text&gt;&lt;![CDATA[Your answer:]]&gt;&lt;/Text&gt;&lt;FontSize&gt;&lt;![CDATA[18]]&gt;&lt;/FontSize&gt;&lt;Left&gt;&lt;![CDATA[0]]&gt;&lt;/Left&gt;&lt;Top&gt;&lt;![CDATA[0]]&gt;&lt;/Top&gt;&lt;/ChangeData&gt;"/>
  <p:tag name="PRESENTER_SHAPETEXTINFO" val="&lt;ShapeTextInfo&gt;&lt;TableIndex row=&quot;-1&quot; col=&quot;-1&quot;&gt;&lt;linesCount val=&quot;1&quot;/&gt;&lt;lineCharCount val=&quot;12&quot;/&gt;&lt;/TableIndex&gt;&lt;/ShapeTextInfo&gt;"/>
  <p:tag name="PRESENTER_SHAPEINFO" val="&lt;ThreeDShapeInfo&gt;&lt;uuid val=&quot;{A1112D30-BA91-4065-9A2E-F9827BDB8D7A}&quot;/&gt;&lt;isInvalidForFieldText val=&quot;0&quot;/&gt;&lt;Image&gt;&lt;filename val=&quot;C:\Users\Matt\AppData\Local\Temp\PR\data\asimages\{A1112D30-BA91-4065-9A2E-F9827BDB8D7A}_44.png&quot;/&gt;&lt;left val=&quot;185&quot;/&gt;&lt;top val=&quot;382&quot;/&gt;&lt;width val=&quot;541&quot;/&gt;&lt;height val=&quot;75&quot;/&gt;&lt;hasText val=&quot;1&quot;/&gt;&lt;/Image&gt;&lt;/ThreeDShapeInfo&gt;"/>
</p:tagLst>
</file>

<file path=ppt/tags/tag682.xml><?xml version="1.0" encoding="utf-8"?>
<p:tagLst xmlns:a="http://schemas.openxmlformats.org/drawingml/2006/main" xmlns:r="http://schemas.openxmlformats.org/officeDocument/2006/relationships" xmlns:p="http://schemas.openxmlformats.org/presentationml/2006/main">
  <p:tag name="MMPROD_ABSOLUTEPOSITIONID" val="7010"/>
  <p:tag name="MMPROD_LASTVALUES" val="&lt;ChangeData&gt;&lt;Text&gt;&lt;![CDATA[The correct answer is:]]&gt;&lt;/Text&gt;&lt;FontSize&gt;&lt;![CDATA[18]]&gt;&lt;/FontSize&gt;&lt;Left&gt;&lt;![CDATA[0]]&gt;&lt;/Left&gt;&lt;Top&gt;&lt;![CDATA[0]]&gt;&lt;/Top&gt;&lt;/ChangeData&gt;"/>
  <p:tag name="PRESENTER_SHAPETEXTINFO" val="&lt;ShapeTextInfo&gt;&lt;TableIndex row=&quot;-1&quot; col=&quot;-1&quot;&gt;&lt;linesCount val=&quot;1&quot;/&gt;&lt;lineCharCount val=&quot;22&quot;/&gt;&lt;/TableIndex&gt;&lt;/ShapeTextInfo&gt;"/>
  <p:tag name="PRESENTER_SHAPEINFO" val="&lt;ThreeDShapeInfo&gt;&lt;uuid val=&quot;{C65AD0F9-3BC1-4B63-BE52-F76AFB4AE6CB}&quot;/&gt;&lt;isInvalidForFieldText val=&quot;0&quot;/&gt;&lt;Image&gt;&lt;filename val=&quot;C:\Users\Matt\AppData\Local\Temp\PR\data\asimages\{C65AD0F9-3BC1-4B63-BE52-F76AFB4AE6CB}_44.png&quot;/&gt;&lt;left val=&quot;185&quot;/&gt;&lt;top val=&quot;440&quot;/&gt;&lt;width val=&quot;541&quot;/&gt;&lt;height val=&quot;75&quot;/&gt;&lt;hasText val=&quot;1&quot;/&gt;&lt;/Image&gt;&lt;/ThreeDShapeInfo&gt;"/>
</p:tagLst>
</file>

<file path=ppt/tags/tag683.xml><?xml version="1.0" encoding="utf-8"?>
<p:tagLst xmlns:a="http://schemas.openxmlformats.org/drawingml/2006/main" xmlns:r="http://schemas.openxmlformats.org/officeDocument/2006/relationships" xmlns:p="http://schemas.openxmlformats.org/presentationml/2006/main">
  <p:tag name="MMPROD_ABSOLUTEPOSITIONID" val="7011"/>
  <p:tag name="MMPROD_LASTVALUES" val="&lt;ChangeData&gt;&lt;Text&gt;&lt;![CDATA[You did not answer this question completely]]&gt;&lt;/Text&gt;&lt;FontSize&gt;&lt;![CDATA[18]]&gt;&lt;/FontSize&gt;&lt;Left&gt;&lt;![CDATA[0]]&gt;&lt;/Left&gt;&lt;Top&gt;&lt;![CDATA[0]]&gt;&lt;/Top&gt;&lt;/ChangeData&gt;"/>
  <p:tag name="PRESENTER_SHAPETEXTINFO" val="&lt;ShapeTextInfo&gt;&lt;TableIndex row=&quot;-1&quot; col=&quot;-1&quot;&gt;&lt;linesCount val=&quot;2&quot;/&gt;&lt;lineCharCount val=&quot;33&quot;/&gt;&lt;lineCharCount val=&quot;10&quot;/&gt;&lt;/TableIndex&gt;&lt;/ShapeTextInfo&gt;"/>
  <p:tag name="PRESENTER_SHAPEINFO" val="&lt;ThreeDShapeInfo&gt;&lt;uuid val=&quot;{BB9234A0-9B73-4FFD-B54B-77BB086835F5}&quot;/&gt;&lt;isInvalidForFieldText val=&quot;0&quot;/&gt;&lt;Image&gt;&lt;filename val=&quot;C:\Users\Matt\AppData\Local\Temp\PR\data\asimages\{BB9234A0-9B73-4FFD-B54B-77BB086835F5}_44.png&quot;/&gt;&lt;left val=&quot;190&quot;/&gt;&lt;top val=&quot;417&quot;/&gt;&lt;width val=&quot;286&quot;/&gt;&lt;height val=&quot;72&quot;/&gt;&lt;hasText val=&quot;1&quot;/&gt;&lt;/Image&gt;&lt;/ThreeDShapeInfo&gt;"/>
</p:tagLst>
</file>

<file path=ppt/tags/tag684.xml><?xml version="1.0" encoding="utf-8"?>
<p:tagLst xmlns:a="http://schemas.openxmlformats.org/drawingml/2006/main" xmlns:r="http://schemas.openxmlformats.org/officeDocument/2006/relationships" xmlns:p="http://schemas.openxmlformats.org/presentationml/2006/main">
  <p:tag name="MMPROD_ABSOLUTEPOSITIONID" val="7007"/>
  <p:tag name="MMPROD_LASTVALUES" val="&lt;ChangeData&gt;&lt;Text&gt;&lt;![CDATA[You must answer the question before continuing]]&gt;&lt;/Text&gt;&lt;FontSize&gt;&lt;![CDATA[18]]&gt;&lt;/FontSize&gt;&lt;Left&gt;&lt;![CDATA[0]]&gt;&lt;/Left&gt;&lt;Top&gt;&lt;![CDATA[0]]&gt;&lt;/Top&gt;&lt;/ChangeData&gt;"/>
  <p:tag name="PRESENTER_SHAPETEXTINFO" val="&lt;ShapeTextInfo&gt;&lt;TableIndex row=&quot;-1&quot; col=&quot;-1&quot;&gt;&lt;linesCount val=&quot;2&quot;/&gt;&lt;lineCharCount val=&quot;29&quot;/&gt;&lt;lineCharCount val=&quot;17&quot;/&gt;&lt;/TableIndex&gt;&lt;/ShapeTextInfo&gt;"/>
  <p:tag name="PRESENTER_SHAPEINFO" val="&lt;ThreeDShapeInfo&gt;&lt;uuid val=&quot;{1EAEC50C-50AF-4267-9E1D-12D4977133CA}&quot;/&gt;&lt;isInvalidForFieldText val=&quot;0&quot;/&gt;&lt;Image&gt;&lt;filename val=&quot;C:\Users\Matt\AppData\Local\Temp\PR\data\asimages\{1EAEC50C-50AF-4267-9E1D-12D4977133CA}_44.png&quot;/&gt;&lt;left val=&quot;208&quot;/&gt;&lt;top val=&quot;442&quot;/&gt;&lt;width val=&quot;273&quot;/&gt;&lt;height val=&quot;72&quot;/&gt;&lt;hasText val=&quot;1&quot;/&gt;&lt;/Image&gt;&lt;/ThreeDShapeInfo&gt;"/>
</p:tagLst>
</file>

<file path=ppt/tags/tag685.xml><?xml version="1.0" encoding="utf-8"?>
<p:tagLst xmlns:a="http://schemas.openxmlformats.org/drawingml/2006/main" xmlns:r="http://schemas.openxmlformats.org/officeDocument/2006/relationships" xmlns:p="http://schemas.openxmlformats.org/presentationml/2006/main">
  <p:tag name="MMPROD_ABSOLUTEPOSITIONID" val="104"/>
  <p:tag name="MMPROD_LASTVALUES" val="&lt;ChangeData&gt;&lt;Left&gt;&lt;![CDATA[496.6]]&gt;&lt;/Left&gt;&lt;Top&gt;&lt;![CDATA[451.4399]]&gt;&lt;/Top&gt;&lt;/ChangeData&gt;"/>
  <p:tag name="HTML_SHAPEINFO" val="&lt;ThreeDShapeInfo&gt;&lt;uuid val=&quot;104&quot;/&gt;&lt;isInvalidForFieldText val=&quot;0&quot;/&gt;&lt;Image&gt;&lt;filename val=&quot;C:\Users\Matt\AppData\Local\Temp\PR\data\asimages\{D6F3AAB2-8A39-4FD5-AC94-A8F653972B34}_44.png&quot;/&gt;&lt;left val=&quot;496&quot;/&gt;&lt;top val=&quot;451&quot;/&gt;&lt;width val=&quot;91&quot;/&gt;&lt;height val=&quot;35&quot;/&gt;&lt;hasText val=&quot;1&quot;/&gt;&lt;/Image&gt;&lt;/ThreeDShapeInfo&gt;"/>
</p:tagLst>
</file>

<file path=ppt/tags/tag686.xml><?xml version="1.0" encoding="utf-8"?>
<p:tagLst xmlns:a="http://schemas.openxmlformats.org/drawingml/2006/main" xmlns:r="http://schemas.openxmlformats.org/officeDocument/2006/relationships" xmlns:p="http://schemas.openxmlformats.org/presentationml/2006/main">
  <p:tag name="MMPROD_ABSOLUTEPOSITIONID" val="106"/>
  <p:tag name="MMPROD_LASTVALUES" val="&lt;ChangeData&gt;&lt;Left&gt;&lt;![CDATA[593.8]]&gt;&lt;/Left&gt;&lt;Top&gt;&lt;![CDATA[451.4399]]&gt;&lt;/Top&gt;&lt;/ChangeData&gt;"/>
  <p:tag name="HTML_SHAPEINFO" val="&lt;ThreeDShapeInfo&gt;&lt;uuid val=&quot;106&quot;/&gt;&lt;isInvalidForFieldText val=&quot;0&quot;/&gt;&lt;Image&gt;&lt;filename val=&quot;C:\Users\Matt\AppData\Local\Temp\PR\data\asimages\{1FAFF5BE-866E-4CF6-AFFB-C78DF94CBCE3}_44.png&quot;/&gt;&lt;left val=&quot;593&quot;/&gt;&lt;top val=&quot;451&quot;/&gt;&lt;width val=&quot;91&quot;/&gt;&lt;height val=&quot;35&quot;/&gt;&lt;hasText val=&quot;1&quot;/&gt;&lt;/Image&gt;&lt;/ThreeDShapeInfo&gt;"/>
</p:tagLst>
</file>

<file path=ppt/tags/tag687.xml><?xml version="1.0" encoding="utf-8"?>
<p:tagLst xmlns:a="http://schemas.openxmlformats.org/drawingml/2006/main" xmlns:r="http://schemas.openxmlformats.org/officeDocument/2006/relationships" xmlns:p="http://schemas.openxmlformats.org/presentationml/2006/main">
  <p:tag name="MMPROD_ABSOLUTEPOSITIONID" val="7004"/>
  <p:tag name="MMPROD_LASTVALUES" val="&lt;ChangeData&gt;&lt;Text&gt;&lt;![CDATA[Try again]]&gt;&lt;/Text&gt;&lt;FontSize&gt;&lt;![CDATA[18]]&gt;&lt;/FontSize&gt;&lt;Left&gt;&lt;![CDATA[0]]&gt;&lt;/Left&gt;&lt;Top&gt;&lt;![CDATA[0]]&gt;&lt;/Top&gt;&lt;/ChangeData&gt;"/>
  <p:tag name="PRESENTER_SHAPETEXTINFO" val="&lt;ShapeTextInfo&gt;&lt;TableIndex row=&quot;-1&quot; col=&quot;-1&quot;&gt;&lt;linesCount val=&quot;1&quot;/&gt;&lt;lineCharCount val=&quot;9&quot;/&gt;&lt;/TableIndex&gt;&lt;/ShapeTextInfo&gt;"/>
  <p:tag name="PRESENTER_SHAPEINFO" val="&lt;ThreeDShapeInfo&gt;&lt;uuid val=&quot;{3D2DBD1B-A4A7-41C2-95A8-92ECD001345A}&quot;/&gt;&lt;isInvalidForFieldText val=&quot;0&quot;/&gt;&lt;Image&gt;&lt;filename val=&quot;C:\Users\Matt\AppData\Local\Temp\PR\data\asimages\{3D2DBD1B-A4A7-41C2-95A8-92ECD001345A}_44.png&quot;/&gt;&lt;left val=&quot;202&quot;/&gt;&lt;top val=&quot;429&quot;/&gt;&lt;width val=&quot;270&quot;/&gt;&lt;height val=&quot;69&quot;/&gt;&lt;hasText val=&quot;1&quot;/&gt;&lt;/Image&gt;&lt;/ThreeDShapeInfo&gt;"/>
</p:tagLst>
</file>

<file path=ppt/tags/tag688.xml><?xml version="1.0" encoding="utf-8"?>
<p:tagLst xmlns:a="http://schemas.openxmlformats.org/drawingml/2006/main" xmlns:r="http://schemas.openxmlformats.org/officeDocument/2006/relationships" xmlns:p="http://schemas.openxmlformats.org/presentationml/2006/main">
  <p:tag name="MMPROD_ABSOLUTEPOSITIONID" val="1001"/>
  <p:tag name="MMPROD_LASTVALUES" val="&lt;ChangeData&gt;&lt;Left&gt;&lt;![CDATA[50.5]]&gt;&lt;/Left&gt;&lt;Top&gt;&lt;![CDATA[105.6]]&gt;&lt;/Top&gt;&lt;/ChangeData&gt;"/>
  <p:tag name="MMPROD_ID" val="10197"/>
  <p:tag name="MMPROD_TYPE" val="10018"/>
  <p:tag name="MMPROD_DATA" val="&lt;property id=&quot;10074&quot; value=&quot;0&quot;/&gt;&lt;property id=&quot;10193&quot; value=&quot;A&quot;/&gt;&lt;property id=&quot;10199&quot; value=&quot;0&quot;/&gt;&lt;object type=&quot;10049&quot; unique_id=&quot;10198&quot;&gt;&lt;property id=&quot;10020&quot; value=&quot;9&quot;/&gt;&lt;property id=&quot;10102&quot; value=&quot;0&quot;/&gt;&lt;property id=&quot;10191&quot; value=&quot;-1&quot;/&gt;&lt;/object&gt;"/>
  <p:tag name="MMPROD_COLLECTIONCONTAINERID" val="10194"/>
  <p:tag name="MMPROD_PARENTID" val="10193"/>
  <p:tag name="MMPROD_ANSWERLETTER" val="A) "/>
  <p:tag name="HTML_AUTOSHAPE_INFO" val="&lt;ThreeDShapeInfo&gt;&lt;uuid val=&quot;1001&quot;/&gt;&lt;isInvalidForFieldText val=&quot;0&quot;/&gt;&lt;hasMultipleQuizShape val=&quot;1&quot;/&gt;&lt;Image&gt;&lt;filename val=&quot;C:\Users\Matt\AppData\Local\Temp\PR\data\asimages\{212FB47A-4F05-4C29-8CB8-6BE25BE07F7A}_44.png&quot;/&gt;&lt;left val=&quot;68&quot;/&gt;&lt;top val=&quot;99&quot;/&gt;&lt;width val=&quot;42&quot;/&gt;&lt;height val=&quot;39&quot;/&gt;&lt;hasText val=&quot;1&quot;/&gt;&lt;/Image&gt;&lt;Image&gt;&lt;filename val=&quot;C:\Users\Matt\AppData\Local\Temp\PR\data\asimages\{F5A5D5C6-45EE-4802-B3B9-04C11D2954C1}_44.png&quot;/&gt;&lt;left val=&quot;92&quot;/&gt;&lt;top val=&quot;99&quot;/&gt;&lt;width val=&quot;409&quot;/&gt;&lt;height val=&quot;39&quot;/&gt;&lt;hasText val=&quot;1&quot;/&gt;&lt;/Image&gt;&lt;/ThreeDShapeInfo&gt;"/>
</p:tagLst>
</file>

<file path=ppt/tags/tag689.xml><?xml version="1.0" encoding="utf-8"?>
<p:tagLst xmlns:a="http://schemas.openxmlformats.org/drawingml/2006/main" xmlns:r="http://schemas.openxmlformats.org/officeDocument/2006/relationships" xmlns:p="http://schemas.openxmlformats.org/presentationml/2006/main">
  <p:tag name="MMPROD_ABSOLUTEPOSITIONID" val="1002"/>
  <p:tag name="MMPROD_LASTVALUES" val="&lt;ChangeData&gt;&lt;Left&gt;&lt;![CDATA[50.5]]&gt;&lt;/Left&gt;&lt;Top&gt;&lt;![CDATA[140.8]]&gt;&lt;/Top&gt;&lt;/ChangeData&gt;"/>
  <p:tag name="MMPROD_ID" val="10199"/>
  <p:tag name="MMPROD_TYPE" val="10018"/>
  <p:tag name="MMPROD_DATA" val="&lt;property id=&quot;10074&quot; value=&quot;1&quot;/&gt;&lt;property id=&quot;10193&quot; value=&quot;B&quot;/&gt;&lt;property id=&quot;10199&quot; value=&quot;0&quot;/&gt;&lt;object type=&quot;10049&quot; unique_id=&quot;10200&quot;&gt;&lt;property id=&quot;10020&quot; value=&quot;9&quot;/&gt;&lt;property id=&quot;10102&quot; value=&quot;0&quot;/&gt;&lt;property id=&quot;10191&quot; value=&quot;-1&quot;/&gt;&lt;/object&gt;"/>
  <p:tag name="MMPROD_COLLECTIONCONTAINERID" val="10194"/>
  <p:tag name="MMPROD_PARENTID" val="10193"/>
  <p:tag name="MMPROD_ANSWERLETTER" val="B) "/>
  <p:tag name="HTML_AUTOSHAPE_INFO" val="&lt;ThreeDShapeInfo&gt;&lt;uuid val=&quot;1002&quot;/&gt;&lt;isInvalidForFieldText val=&quot;0&quot;/&gt;&lt;hasMultipleQuizShape val=&quot;1&quot;/&gt;&lt;Image&gt;&lt;filename val=&quot;C:\Users\Matt\AppData\Local\Temp\PR\data\asimages\{B5AFB255-63EB-4EF7-B42E-781E8A539DBE}_44.png&quot;/&gt;&lt;left val=&quot;68&quot;/&gt;&lt;top val=&quot;135&quot;/&gt;&lt;width val=&quot;43&quot;/&gt;&lt;height val=&quot;39&quot;/&gt;&lt;hasText val=&quot;1&quot;/&gt;&lt;/Image&gt;&lt;Image&gt;&lt;filename val=&quot;C:\Users\Matt\AppData\Local\Temp\PR\data\asimages\{9E18C4BE-3C1C-4060-A9D7-024E46472658}_44.png&quot;/&gt;&lt;left val=&quot;93&quot;/&gt;&lt;top val=&quot;135&quot;/&gt;&lt;width val=&quot;408&quot;/&gt;&lt;height val=&quot;39&quot;/&gt;&lt;hasText val=&quot;1&quot;/&gt;&lt;/Image&gt;&lt;/ThreeDShapeInfo&gt;"/>
</p:tagLst>
</file>

<file path=ppt/tags/tag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14&quot;/&gt;&lt;lineCharCount val=&quot;12&quot;/&gt;&lt;lineCharCount val=&quot;6&quot;/&gt;&lt;/TableIndex&gt;&lt;/ShapeTextInfo&gt;"/>
</p:tagLst>
</file>

<file path=ppt/tags/tag690.xml><?xml version="1.0" encoding="utf-8"?>
<p:tagLst xmlns:a="http://schemas.openxmlformats.org/drawingml/2006/main" xmlns:r="http://schemas.openxmlformats.org/officeDocument/2006/relationships" xmlns:p="http://schemas.openxmlformats.org/presentationml/2006/main">
  <p:tag name="MMPROD_ABSOLUTEPOSITIONID" val="1003"/>
  <p:tag name="MMPROD_LASTVALUES" val="&lt;ChangeData&gt;&lt;Left&gt;&lt;![CDATA[50.5]]&gt;&lt;/Left&gt;&lt;Top&gt;&lt;![CDATA[176]]&gt;&lt;/Top&gt;&lt;/ChangeData&gt;"/>
  <p:tag name="MMPROD_ID" val="10201"/>
  <p:tag name="MMPROD_TYPE" val="10018"/>
  <p:tag name="MMPROD_DATA" val="&lt;property id=&quot;10074&quot; value=&quot;0&quot;/&gt;&lt;property id=&quot;10193&quot; value=&quot;C&quot;/&gt;&lt;property id=&quot;10199&quot; value=&quot;0&quot;/&gt;&lt;object type=&quot;10049&quot; unique_id=&quot;10202&quot;&gt;&lt;property id=&quot;10020&quot; value=&quot;9&quot;/&gt;&lt;property id=&quot;10102&quot; value=&quot;0&quot;/&gt;&lt;property id=&quot;10191&quot; value=&quot;-1&quot;/&gt;&lt;/object&gt;"/>
  <p:tag name="MMPROD_COLLECTIONCONTAINERID" val="10194"/>
  <p:tag name="MMPROD_PARENTID" val="10193"/>
  <p:tag name="MMPROD_ANSWERLETTER" val="C) "/>
  <p:tag name="HTML_AUTOSHAPE_INFO" val="&lt;ThreeDShapeInfo&gt;&lt;uuid val=&quot;1003&quot;/&gt;&lt;isInvalidForFieldText val=&quot;0&quot;/&gt;&lt;hasMultipleQuizShape val=&quot;1&quot;/&gt;&lt;Image&gt;&lt;filename val=&quot;C:\Users\Matt\AppData\Local\Temp\PR\data\asimages\{D61E6002-9CA5-4ABA-BD42-63CFACFF5AC6}_44.png&quot;/&gt;&lt;left val=&quot;68&quot;/&gt;&lt;top val=&quot;169&quot;/&gt;&lt;width val=&quot;43&quot;/&gt;&lt;height val=&quot;39&quot;/&gt;&lt;hasText val=&quot;1&quot;/&gt;&lt;/Image&gt;&lt;Image&gt;&lt;filename val=&quot;C:\Users\Matt\AppData\Local\Temp\PR\data\asimages\{BFC17344-D84C-4F9D-96B9-1023D0F7C16C}_44.png&quot;/&gt;&lt;left val=&quot;93&quot;/&gt;&lt;top val=&quot;169&quot;/&gt;&lt;width val=&quot;408&quot;/&gt;&lt;height val=&quot;39&quot;/&gt;&lt;hasText val=&quot;1&quot;/&gt;&lt;/Image&gt;&lt;/ThreeDShapeInfo&gt;"/>
</p:tagLst>
</file>

<file path=ppt/tags/tag691.xml><?xml version="1.0" encoding="utf-8"?>
<p:tagLst xmlns:a="http://schemas.openxmlformats.org/drawingml/2006/main" xmlns:r="http://schemas.openxmlformats.org/officeDocument/2006/relationships" xmlns:p="http://schemas.openxmlformats.org/presentationml/2006/main">
  <p:tag name="MMPROD_ABSOLUTEPOSITIONID" val="1004"/>
  <p:tag name="MMPROD_LASTVALUES" val="&lt;ChangeData&gt;&lt;Left&gt;&lt;![CDATA[50.5]]&gt;&lt;/Left&gt;&lt;Top&gt;&lt;![CDATA[211.2]]&gt;&lt;/Top&gt;&lt;/ChangeData&gt;"/>
  <p:tag name="MMPROD_ID" val="10203"/>
  <p:tag name="MMPROD_TYPE" val="10018"/>
  <p:tag name="MMPROD_DATA" val="&lt;property id=&quot;10074&quot; value=&quot;0&quot;/&gt;&lt;property id=&quot;10193&quot; value=&quot;D&quot;/&gt;&lt;property id=&quot;10199&quot; value=&quot;0&quot;/&gt;&lt;object type=&quot;10049&quot; unique_id=&quot;10204&quot;&gt;&lt;property id=&quot;10020&quot; value=&quot;9&quot;/&gt;&lt;property id=&quot;10102&quot; value=&quot;0&quot;/&gt;&lt;property id=&quot;10191&quot; value=&quot;-1&quot;/&gt;&lt;/object&gt;"/>
  <p:tag name="MMPROD_COLLECTIONCONTAINERID" val="10194"/>
  <p:tag name="MMPROD_PARENTID" val="10193"/>
  <p:tag name="MMPROD_ANSWERLETTER" val="D) "/>
  <p:tag name="HTML_AUTOSHAPE_INFO" val="&lt;ThreeDShapeInfo&gt;&lt;uuid val=&quot;1004&quot;/&gt;&lt;isInvalidForFieldText val=&quot;0&quot;/&gt;&lt;hasMultipleQuizShape val=&quot;1&quot;/&gt;&lt;Image&gt;&lt;filename val=&quot;C:\Users\Matt\AppData\Local\Temp\PR\data\asimages\{6300F0E2-2902-4DE5-9745-8699268A6956}_44.png&quot;/&gt;&lt;left val=&quot;68&quot;/&gt;&lt;top val=&quot;205&quot;/&gt;&lt;width val=&quot;44&quot;/&gt;&lt;height val=&quot;39&quot;/&gt;&lt;hasText val=&quot;1&quot;/&gt;&lt;/Image&gt;&lt;Image&gt;&lt;filename val=&quot;C:\Users\Matt\AppData\Local\Temp\PR\data\asimages\{91F1FCFE-50EC-484D-973E-F758AB8E9719}_44.png&quot;/&gt;&lt;left val=&quot;94&quot;/&gt;&lt;top val=&quot;205&quot;/&gt;&lt;width val=&quot;406&quot;/&gt;&lt;height val=&quot;39&quot;/&gt;&lt;hasText val=&quot;1&quot;/&gt;&lt;/Image&gt;&lt;/ThreeDShapeInfo&gt;"/>
</p:tagLst>
</file>

<file path=ppt/tags/tag692.xml><?xml version="1.0" encoding="utf-8"?>
<p:tagLst xmlns:a="http://schemas.openxmlformats.org/drawingml/2006/main" xmlns:r="http://schemas.openxmlformats.org/officeDocument/2006/relationships" xmlns:p="http://schemas.openxmlformats.org/presentationml/2006/main">
  <p:tag name="MMPROD_LASTVALUES" val="&lt;ChangeData&gt;&lt;Text&gt;&lt;![CDATA[D) ]]&gt;&lt;/Text&gt;&lt;FontSize&gt;&lt;![CDATA[18]]&gt;&lt;/FontSize&gt;&lt;Left&gt;&lt;![CDATA[80]]&gt;&lt;/Left&gt;&lt;Top&gt;&lt;![CDATA[211.2]]&gt;&lt;/Top&gt;&lt;/ChangeData&gt;"/>
  <p:tag name="MMPROD_ABSOLUTEPOSITIONID" val="1044"/>
  <p:tag name="PRESENTER_SHAPETEXTINFO" val="&lt;ShapeTextInfo&gt;&lt;TableIndex row=&quot;-1&quot; col=&quot;-1&quot;&gt;&lt;linesCount val=&quot;1&quot;/&gt;&lt;lineCharCount val=&quot;3&quot;/&gt;&lt;/TableIndex&gt;&lt;/ShapeTextInfo&gt;"/>
</p:tagLst>
</file>

<file path=ppt/tags/tag693.xml><?xml version="1.0" encoding="utf-8"?>
<p:tagLst xmlns:a="http://schemas.openxmlformats.org/drawingml/2006/main" xmlns:r="http://schemas.openxmlformats.org/officeDocument/2006/relationships" xmlns:p="http://schemas.openxmlformats.org/presentationml/2006/main">
  <p:tag name="MMPROD_LASTVALUES" val="&lt;ChangeData&gt;&lt;Text&gt;&lt;![CDATA[Managing Safety Descriptions System]]&gt;&lt;/Text&gt;&lt;FontSize&gt;&lt;![CDATA[18]]&gt;&lt;/FontSize&gt;&lt;Left&gt;&lt;![CDATA[106]]&gt;&lt;/Left&gt;&lt;Top&gt;&lt;![CDATA[211.2]]&gt;&lt;/Top&gt;&lt;/ChangeData&gt;"/>
  <p:tag name="MMPROD_ABSOLUTEPOSITIONID" val="1024"/>
  <p:tag name="PRESENTER_SHAPETEXTINFO" val="&lt;ShapeTextInfo&gt;&lt;TableIndex row=&quot;-1&quot; col=&quot;-1&quot;&gt;&lt;linesCount val=&quot;1&quot;/&gt;&lt;lineCharCount val=&quot;35&quot;/&gt;&lt;/TableIndex&gt;&lt;/ShapeTextInfo&gt;"/>
</p:tagLst>
</file>

<file path=ppt/tags/tag694.xml><?xml version="1.0" encoding="utf-8"?>
<p:tagLst xmlns:a="http://schemas.openxmlformats.org/drawingml/2006/main" xmlns:r="http://schemas.openxmlformats.org/officeDocument/2006/relationships" xmlns:p="http://schemas.openxmlformats.org/presentationml/2006/main">
  <p:tag name="MMPROD_ABSOLUTEPOSITIONID" val="1014"/>
  <p:tag name="MMPROD_CONTROLTYPE" val="1"/>
  <p:tag name="MMPROD_SCALEOPERATION" val="1"/>
</p:tagLst>
</file>

<file path=ppt/tags/tag695.xml><?xml version="1.0" encoding="utf-8"?>
<p:tagLst xmlns:a="http://schemas.openxmlformats.org/drawingml/2006/main" xmlns:r="http://schemas.openxmlformats.org/officeDocument/2006/relationships" xmlns:p="http://schemas.openxmlformats.org/presentationml/2006/main">
  <p:tag name="MMPROD_LASTVALUES" val="&lt;ChangeData&gt;&lt;Text&gt;&lt;![CDATA[C) ]]&gt;&lt;/Text&gt;&lt;FontSize&gt;&lt;![CDATA[18]]&gt;&lt;/FontSize&gt;&lt;Left&gt;&lt;![CDATA[80]]&gt;&lt;/Left&gt;&lt;Top&gt;&lt;![CDATA[176]]&gt;&lt;/Top&gt;&lt;/ChangeData&gt;"/>
  <p:tag name="MMPROD_ABSOLUTEPOSITIONID" val="1043"/>
  <p:tag name="PRESENTER_SHAPETEXTINFO" val="&lt;ShapeTextInfo&gt;&lt;TableIndex row=&quot;-1&quot; col=&quot;-1&quot;&gt;&lt;linesCount val=&quot;1&quot;/&gt;&lt;lineCharCount val=&quot;3&quot;/&gt;&lt;/TableIndex&gt;&lt;/ShapeTextInfo&gt;"/>
</p:tagLst>
</file>

<file path=ppt/tags/tag696.xml><?xml version="1.0" encoding="utf-8"?>
<p:tagLst xmlns:a="http://schemas.openxmlformats.org/drawingml/2006/main" xmlns:r="http://schemas.openxmlformats.org/officeDocument/2006/relationships" xmlns:p="http://schemas.openxmlformats.org/presentationml/2006/main">
  <p:tag name="MMPROD_LASTVALUES" val="&lt;ChangeData&gt;&lt;Text&gt;&lt;![CDATA[Management Saving Data System]]&gt;&lt;/Text&gt;&lt;FontSize&gt;&lt;![CDATA[18]]&gt;&lt;/FontSize&gt;&lt;Left&gt;&lt;![CDATA[105]]&gt;&lt;/Left&gt;&lt;Top&gt;&lt;![CDATA[176]]&gt;&lt;/Top&gt;&lt;/ChangeData&gt;"/>
  <p:tag name="MMPROD_ABSOLUTEPOSITIONID" val="1023"/>
  <p:tag name="PRESENTER_SHAPETEXTINFO" val="&lt;ShapeTextInfo&gt;&lt;TableIndex row=&quot;-1&quot; col=&quot;-1&quot;&gt;&lt;linesCount val=&quot;1&quot;/&gt;&lt;lineCharCount val=&quot;29&quot;/&gt;&lt;/TableIndex&gt;&lt;/ShapeTextInfo&gt;"/>
</p:tagLst>
</file>

<file path=ppt/tags/tag697.xml><?xml version="1.0" encoding="utf-8"?>
<p:tagLst xmlns:a="http://schemas.openxmlformats.org/drawingml/2006/main" xmlns:r="http://schemas.openxmlformats.org/officeDocument/2006/relationships" xmlns:p="http://schemas.openxmlformats.org/presentationml/2006/main">
  <p:tag name="MMPROD_ABSOLUTEPOSITIONID" val="1013"/>
  <p:tag name="MMPROD_CONTROLTYPE" val="1"/>
  <p:tag name="MMPROD_SCALEOPERATION" val="1"/>
</p:tagLst>
</file>

<file path=ppt/tags/tag698.xml><?xml version="1.0" encoding="utf-8"?>
<p:tagLst xmlns:a="http://schemas.openxmlformats.org/drawingml/2006/main" xmlns:r="http://schemas.openxmlformats.org/officeDocument/2006/relationships" xmlns:p="http://schemas.openxmlformats.org/presentationml/2006/main">
  <p:tag name="MMPROD_LASTVALUES" val="&lt;ChangeData&gt;&lt;Text&gt;&lt;![CDATA[B) ]]&gt;&lt;/Text&gt;&lt;FontSize&gt;&lt;![CDATA[18]]&gt;&lt;/FontSize&gt;&lt;Left&gt;&lt;![CDATA[80]]&gt;&lt;/Left&gt;&lt;Top&gt;&lt;![CDATA[140.8]]&gt;&lt;/Top&gt;&lt;/ChangeData&gt;"/>
  <p:tag name="MMPROD_ABSOLUTEPOSITIONID" val="1042"/>
  <p:tag name="PRESENTER_SHAPETEXTINFO" val="&lt;ShapeTextInfo&gt;&lt;TableIndex row=&quot;-1&quot; col=&quot;-1&quot;&gt;&lt;linesCount val=&quot;1&quot;/&gt;&lt;lineCharCount val=&quot;3&quot;/&gt;&lt;/TableIndex&gt;&lt;/ShapeTextInfo&gt;"/>
</p:tagLst>
</file>

<file path=ppt/tags/tag699.xml><?xml version="1.0" encoding="utf-8"?>
<p:tagLst xmlns:a="http://schemas.openxmlformats.org/drawingml/2006/main" xmlns:r="http://schemas.openxmlformats.org/officeDocument/2006/relationships" xmlns:p="http://schemas.openxmlformats.org/presentationml/2006/main">
  <p:tag name="MMPROD_LASTVALUES" val="&lt;ChangeData&gt;&lt;Text&gt;&lt;![CDATA[Material Safety Data Sheet]]&gt;&lt;/Text&gt;&lt;FontSize&gt;&lt;![CDATA[18]]&gt;&lt;/FontSize&gt;&lt;Left&gt;&lt;![CDATA[105]]&gt;&lt;/Left&gt;&lt;Top&gt;&lt;![CDATA[140.8]]&gt;&lt;/Top&gt;&lt;/ChangeData&gt;"/>
  <p:tag name="MMPROD_ABSOLUTEPOSITIONID" val="1022"/>
  <p:tag name="PRESENTER_SHAPETEXTINFO" val="&lt;ShapeTextInfo&gt;&lt;TableIndex row=&quot;-1&quot; col=&quot;-1&quot;&gt;&lt;linesCount val=&quot;1&quot;/&gt;&lt;lineCharCount val=&quot;26&quot;/&gt;&lt;/TableIndex&gt;&lt;/ShapeText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HTML_AUTOSHAPE_INFO" val="&lt;ThreeDShapeInfo&gt;&lt;uuid val=&quot;{D1FCCDA6-2235-4A01-AA38-049991F5EB9C}&quot;/&gt;&lt;isInvalidForFieldText val=&quot;1&quot;/&gt;&lt;Image&gt;&lt;filename val=&quot;C:\Users\Matt\AppData\Local\Temp\PR\data\asimages\{D1FCCDA6-2235-4A01-AA38-049991F5EB9C}_LtOfSld1.png&quot;/&gt;&lt;left val=&quot;0&quot;/&gt;&lt;top val=&quot;407&quot;/&gt;&lt;width val=&quot;722&quot;/&gt;&lt;height val=&quot;133&quot;/&gt;&lt;hasText val=&quot;0&quot;/&gt;&lt;/Image&gt;&lt;Image&gt;&lt;filename val=&quot;C:\Users\Matt\AppData\Local\Temp\PR\data\asimages\{D1FCCDA6-2235-4A01-AA38-049991F5EB9C}_MtorLt_text.png&quot;/&gt;&lt;left val=&quot;0&quot;/&gt;&lt;top val=&quot;407&quot;/&gt;&lt;width val=&quot;722&quot;/&gt;&lt;height val=&quot;133&quot;/&gt;&lt;hasText val=&quot;1&quot;/&gt;&lt;/Image&gt;&lt;/ThreeDShapeInfo&gt;"/>
</p:tagLst>
</file>

<file path=ppt/tags/tag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700.xml><?xml version="1.0" encoding="utf-8"?>
<p:tagLst xmlns:a="http://schemas.openxmlformats.org/drawingml/2006/main" xmlns:r="http://schemas.openxmlformats.org/officeDocument/2006/relationships" xmlns:p="http://schemas.openxmlformats.org/presentationml/2006/main">
  <p:tag name="MMPROD_ABSOLUTEPOSITIONID" val="1012"/>
  <p:tag name="MMPROD_CONTROLTYPE" val="1"/>
  <p:tag name="MMPROD_SCALEOPERATION" val="1"/>
</p:tagLst>
</file>

<file path=ppt/tags/tag701.xml><?xml version="1.0" encoding="utf-8"?>
<p:tagLst xmlns:a="http://schemas.openxmlformats.org/drawingml/2006/main" xmlns:r="http://schemas.openxmlformats.org/officeDocument/2006/relationships" xmlns:p="http://schemas.openxmlformats.org/presentationml/2006/main">
  <p:tag name="MMPROD_LASTVALUES" val="&lt;ChangeData&gt;&lt;Text&gt;&lt;![CDATA[A) ]]&gt;&lt;/Text&gt;&lt;FontSize&gt;&lt;![CDATA[18]]&gt;&lt;/FontSize&gt;&lt;Left&gt;&lt;![CDATA[80]]&gt;&lt;/Left&gt;&lt;Top&gt;&lt;![CDATA[105.6]]&gt;&lt;/Top&gt;&lt;/ChangeData&gt;"/>
  <p:tag name="MMPROD_ABSOLUTEPOSITIONID" val="1041"/>
  <p:tag name="PRESENTER_SHAPETEXTINFO" val="&lt;ShapeTextInfo&gt;&lt;TableIndex row=&quot;-1&quot; col=&quot;-1&quot;&gt;&lt;linesCount val=&quot;1&quot;/&gt;&lt;lineCharCount val=&quot;3&quot;/&gt;&lt;/TableIndex&gt;&lt;/ShapeTextInfo&gt;"/>
</p:tagLst>
</file>

<file path=ppt/tags/tag702.xml><?xml version="1.0" encoding="utf-8"?>
<p:tagLst xmlns:a="http://schemas.openxmlformats.org/drawingml/2006/main" xmlns:r="http://schemas.openxmlformats.org/officeDocument/2006/relationships" xmlns:p="http://schemas.openxmlformats.org/presentationml/2006/main">
  <p:tag name="MMPROD_LASTVALUES" val="&lt;ChangeData&gt;&lt;Text&gt;&lt;![CDATA[Manufacturer’s Safety Determination Standard]]&gt;&lt;/Text&gt;&lt;FontSize&gt;&lt;![CDATA[18]]&gt;&lt;/FontSize&gt;&lt;Left&gt;&lt;![CDATA[104]]&gt;&lt;/Left&gt;&lt;Top&gt;&lt;![CDATA[105.6]]&gt;&lt;/Top&gt;&lt;/ChangeData&gt;"/>
  <p:tag name="MMPROD_ABSOLUTEPOSITIONID" val="1021"/>
  <p:tag name="PRESENTER_SHAPETEXTINFO" val="&lt;ShapeTextInfo&gt;&lt;TableIndex row=&quot;-1&quot; col=&quot;-1&quot;&gt;&lt;linesCount val=&quot;1&quot;/&gt;&lt;lineCharCount val=&quot;44&quot;/&gt;&lt;/TableIndex&gt;&lt;/ShapeTextInfo&gt;"/>
</p:tagLst>
</file>

<file path=ppt/tags/tag703.xml><?xml version="1.0" encoding="utf-8"?>
<p:tagLst xmlns:a="http://schemas.openxmlformats.org/drawingml/2006/main" xmlns:r="http://schemas.openxmlformats.org/officeDocument/2006/relationships" xmlns:p="http://schemas.openxmlformats.org/presentationml/2006/main">
  <p:tag name="MMPROD_ABSOLUTEPOSITIONID" val="1011"/>
  <p:tag name="MMPROD_CONTROLTYPE" val="1"/>
  <p:tag name="MMPROD_SCALEOPERATION" val="1"/>
</p:tagLst>
</file>

<file path=ppt/tags/tag70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05.xml><?xml version="1.0" encoding="utf-8"?>
<p:tagLst xmlns:a="http://schemas.openxmlformats.org/drawingml/2006/main" xmlns:r="http://schemas.openxmlformats.org/officeDocument/2006/relationships" xmlns:p="http://schemas.openxmlformats.org/presentationml/2006/main">
  <p:tag name="MMPROD_ABSOLUTEPOSITIONID" val="107"/>
  <p:tag name="MMPROD_LASTVALUES" val="&lt;ChangeData&gt;&lt;Text&gt;&lt;![CDATA[Clear]]&gt;&lt;/Text&gt;&lt;FontSize&gt;&lt;![CDATA[14]]&gt;&lt;/FontSize&gt;&lt;Left&gt;&lt;![CDATA[595.8]]&gt;&lt;/Left&gt;&lt;Top&gt;&lt;![CDATA[453.4399]]&gt;&lt;/Top&gt;&lt;/ChangeData&gt;"/>
  <p:tag name="PRESENTER_SHAPETEXTINFO" val="&lt;ShapeTextInfo&gt;&lt;TableIndex row=&quot;-1&quot; col=&quot;-1&quot;&gt;&lt;linesCount val=&quot;1&quot;/&gt;&lt;lineCharCount val=&quot;5&quot;/&gt;&lt;/TableIndex&gt;&lt;/ShapeTextInfo&gt;"/>
</p:tagLst>
</file>

<file path=ppt/tags/tag70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07.xml><?xml version="1.0" encoding="utf-8"?>
<p:tagLst xmlns:a="http://schemas.openxmlformats.org/drawingml/2006/main" xmlns:r="http://schemas.openxmlformats.org/officeDocument/2006/relationships" xmlns:p="http://schemas.openxmlformats.org/presentationml/2006/main">
  <p:tag name="MMPROD_ABSOLUTEPOSITIONID" val="105"/>
  <p:tag name="MMPROD_LASTVALUES" val="&lt;ChangeData&gt;&lt;Text&gt;&lt;![CDATA[Submit]]&gt;&lt;/Text&gt;&lt;FontSize&gt;&lt;![CDATA[14]]&gt;&lt;/FontSize&gt;&lt;Left&gt;&lt;![CDATA[498.6]]&gt;&lt;/Left&gt;&lt;Top&gt;&lt;![CDATA[453.4399]]&gt;&lt;/Top&gt;&lt;/ChangeData&gt;"/>
  <p:tag name="PRESENTER_SHAPETEXTINFO" val="&lt;ShapeTextInfo&gt;&lt;TableIndex row=&quot;-1&quot; col=&quot;-1&quot;&gt;&lt;linesCount val=&quot;1&quot;/&gt;&lt;lineCharCount val=&quot;6&quot;/&gt;&lt;/TableIndex&gt;&lt;/ShapeTextInfo&gt;"/>
</p:tagLst>
</file>

<file path=ppt/tags/tag708.xml><?xml version="1.0" encoding="utf-8"?>
<p:tagLst xmlns:a="http://schemas.openxmlformats.org/drawingml/2006/main" xmlns:r="http://schemas.openxmlformats.org/officeDocument/2006/relationships" xmlns:p="http://schemas.openxmlformats.org/presentationml/2006/main">
  <p:tag name="MMPROD_LASTVALUES" val="&lt;ChangeData&gt;&lt;SlideID&gt;&lt;![CDATA[316]]&gt;&lt;/SlideID&gt;&lt;/ChangeData&gt;"/>
  <p:tag name="MMPROD_PASSDATA" val="&lt;object type=&quot;10050&quot; unique_id=&quot;10207&quot;&gt;&lt;property id=&quot;10020&quot; value=&quot;2&quot;/&gt;&lt;property id=&quot;10102&quot; value=&quot;1&quot;/&gt;&lt;property id=&quot;10191&quot; value=&quot;-1&quot;/&gt;&lt;/object&gt;"/>
  <p:tag name="MMPROD_FAILDATA" val="&lt;object type=&quot;10051&quot; unique_id=&quot;10208&quot;&gt;&lt;property id=&quot;10020&quot; value=&quot;2&quot;/&gt;&lt;property id=&quot;10102&quot; value=&quot;1&quot;/&gt;&lt;property id=&quot;10191&quot; value=&quot;-1&quot;/&gt;&lt;/object&gt;"/>
  <p:tag name="MMPROD_ID" val="10205"/>
  <p:tag name="MMPROD_TYPE" val="10008"/>
  <p:tag name="MMPROD_DATA" val="&lt;property id=&quot;10026&quot; value=&quot;1&quot;/&gt;&lt;property id=&quot;10027&quot; value=&quot;Interaction10205&quot;/&gt;&lt;property id=&quot;10028&quot; value=&quot;0&quot;/&gt;&lt;property id=&quot;10063&quot; value=&quot;2&quot;/&gt;&lt;property id=&quot;10070&quot; value=&quot;Multiple choice&quot;/&gt;&lt;property id=&quot;10098&quot; value=&quot;Multiple choice&quot;/&gt;&lt;property id=&quot;10100&quot; value=&quot;0&quot;/&gt;&lt;property id=&quot;10108&quot; value=&quot;1&quot;/&gt;&lt;property id=&quot;10109&quot; value=&quot;1&quot;/&gt;&lt;property id=&quot;10110&quot; value=&quot;1&quot;/&gt;&lt;property id=&quot;10111&quot; value=&quot;-1&quot;/&gt;&lt;property id=&quot;10112&quot; value=&quot;1&quot;/&gt;&lt;property id=&quot;10115&quot; value=&quot;1&quot;/&gt;&lt;property id=&quot;10120&quot; value=&quot;1&quot;/&gt;&lt;property id=&quot;10131&quot; value=&quot;1&quot;/&gt;&lt;property id=&quot;10132&quot; value=&quot;1&quot;/&gt;&lt;property id=&quot;10159&quot; value=&quot;0&quot;/&gt;&lt;property id=&quot;10178&quot; value=&quot;1&quot;/&gt;&lt;property id=&quot;10182&quot; value=&quot;1&quot;/&gt;&lt;property id=&quot;10206&quot; value=&quot;1&quot;/&gt;&lt;property id=&quot;10207&quot; value=&quot;0&quot;/&gt;"/>
  <p:tag name="MMPROD_COLLECTIONCONTAINERID" val="20000"/>
  <p:tag name="MMPROD_PARENTID" val="10010"/>
  <p:tag name="MMPROD_PARENTQUESTIONGROUPID" val="-1"/>
  <p:tag name="QUIZCLIPSSOURCE" val="973682927,Z:\WHMIS\WHMIS PD Training 2014 Aug_pptx\Media.ppcx"/>
  <p:tag name="MMPROD_ANSWERCOUNT" val="4"/>
</p:tagLst>
</file>

<file path=ppt/tags/tag709.xml><?xml version="1.0" encoding="utf-8"?>
<p:tagLst xmlns:a="http://schemas.openxmlformats.org/drawingml/2006/main" xmlns:r="http://schemas.openxmlformats.org/officeDocument/2006/relationships" xmlns:p="http://schemas.openxmlformats.org/presentationml/2006/main">
  <p:tag name="MMPROD_ID" val="10205"/>
  <p:tag name="MMPROD_ABSOLUTEPOSITIONID" val="100"/>
  <p:tag name="MMPROD_LASTVALUES" val="&lt;ChangeData&gt;&lt;Text&gt;&lt;![CDATA[Who should know where MSDSs are kept?]]&gt;&lt;/Text&gt;&lt;FontSize&gt;&lt;![CDATA[35]]&gt;&lt;/FontSize&gt;&lt;Left&gt;&lt;![CDATA[0]]&gt;&lt;/Left&gt;&lt;Top&gt;&lt;![CDATA[0]]&gt;&lt;/Top&gt;&lt;/ChangeData&gt;"/>
  <p:tag name="PRESENTER_SHAPETEXTINFO" val="&lt;ShapeTextInfo&gt;&lt;TableIndex row=&quot;-1&quot; col=&quot;-1&quot;&gt;&lt;linesCount val=&quot;1&quot;/&gt;&lt;lineCharCount val=&quot;37&quot;/&gt;&lt;/TableIndex&gt;&lt;/ShapeTextInfo&gt;"/>
  <p:tag name="HTML_SHAPEINFO" val="&lt;ThreeDShapeInfo&gt;&lt;uuid val=&quot;100&quot;/&gt;&lt;isInvalidForFieldText val=&quot;0&quot;/&gt;&lt;Image&gt;&lt;filename val=&quot;C:\Users\Matt\AppData\Local\Temp\PR\data\asimages\{116A389B-DB7B-4B65-81A0-9C6B87787D75}_45.png&quot;/&gt;&lt;left val=&quot;14&quot;/&gt;&lt;top val=&quot;21&quot;/&gt;&lt;width val=&quot;675&quot;/&gt;&lt;height val=&quot;96&quot;/&gt;&lt;hasText val=&quot;1&quot;/&gt;&lt;/Image&gt;&lt;/ThreeDShapeInfo&gt;"/>
</p:tagLst>
</file>

<file path=ppt/tags/tag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710.xml><?xml version="1.0" encoding="utf-8"?>
<p:tagLst xmlns:a="http://schemas.openxmlformats.org/drawingml/2006/main" xmlns:r="http://schemas.openxmlformats.org/officeDocument/2006/relationships" xmlns:p="http://schemas.openxmlformats.org/presentationml/2006/main">
  <p:tag name="MMPROD_ABSOLUTEPOSITIONID" val="7000"/>
  <p:tag name="MMPROD_LASTVALUES" val="&lt;ChangeData&gt;&lt;Text&gt;&lt;![CDATA[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28&quot;/&gt;&lt;lineCharCount val=&quot;8&quot;/&gt;&lt;/TableIndex&gt;&lt;/ShapeTextInfo&gt;"/>
  <p:tag name="PRESENTER_SHAPEINFO" val="&lt;ThreeDShapeInfo&gt;&lt;uuid val=&quot;{E681AA89-DA80-4CA6-85BF-186A70BC3B9D}&quot;/&gt;&lt;isInvalidForFieldText val=&quot;0&quot;/&gt;&lt;Image&gt;&lt;filename val=&quot;C:\Users\Matt\AppData\Local\Temp\PR\data\asimages\{E681AA89-DA80-4CA6-85BF-186A70BC3B9D}_45.png&quot;/&gt;&lt;left val=&quot;66&quot;/&gt;&lt;top val=&quot;349&quot;/&gt;&lt;width val=&quot;271&quot;/&gt;&lt;height val=&quot;72&quot;/&gt;&lt;hasText val=&quot;1&quot;/&gt;&lt;/Image&gt;&lt;/ThreeDShapeInfo&gt;"/>
</p:tagLst>
</file>

<file path=ppt/tags/tag711.xml><?xml version="1.0" encoding="utf-8"?>
<p:tagLst xmlns:a="http://schemas.openxmlformats.org/drawingml/2006/main" xmlns:r="http://schemas.openxmlformats.org/officeDocument/2006/relationships" xmlns:p="http://schemas.openxmlformats.org/presentationml/2006/main">
  <p:tag name="MMPROD_ABSOLUTEPOSITIONID" val="7002"/>
  <p:tag name="MMPROD_LASTVALUES" val="&lt;ChangeData&gt;&lt;Text&gt;&lt;![CDATA[In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30&quot;/&gt;&lt;lineCharCount val=&quot;8&quot;/&gt;&lt;/TableIndex&gt;&lt;/ShapeTextInfo&gt;"/>
  <p:tag name="PRESENTER_SHAPEINFO" val="&lt;ThreeDShapeInfo&gt;&lt;uuid val=&quot;{4370C00E-7A2E-432C-A63B-68498AE910C0}&quot;/&gt;&lt;isInvalidForFieldText val=&quot;0&quot;/&gt;&lt;Image&gt;&lt;filename val=&quot;C:\Users\Matt\AppData\Local\Temp\PR\data\asimages\{4370C00E-7A2E-432C-A63B-68498AE910C0}_45.png&quot;/&gt;&lt;left val=&quot;390&quot;/&gt;&lt;top val=&quot;349&quot;/&gt;&lt;width val=&quot;271&quot;/&gt;&lt;height val=&quot;72&quot;/&gt;&lt;hasText val=&quot;1&quot;/&gt;&lt;/Image&gt;&lt;/ThreeDShapeInfo&gt;"/>
</p:tagLst>
</file>

<file path=ppt/tags/tag712.xml><?xml version="1.0" encoding="utf-8"?>
<p:tagLst xmlns:a="http://schemas.openxmlformats.org/drawingml/2006/main" xmlns:r="http://schemas.openxmlformats.org/officeDocument/2006/relationships" xmlns:p="http://schemas.openxmlformats.org/presentationml/2006/main">
  <p:tag name="MMPROD_ABSOLUTEPOSITIONID" val="7009"/>
  <p:tag name="MMPROD_LASTVALUES" val="&lt;ChangeData&gt;&lt;Text&gt;&lt;![CDATA[You answered this correctly!]]&gt;&lt;/Text&gt;&lt;FontSize&gt;&lt;![CDATA[18]]&gt;&lt;/FontSize&gt;&lt;Left&gt;&lt;![CDATA[0]]&gt;&lt;/Left&gt;&lt;Top&gt;&lt;![CDATA[0]]&gt;&lt;/Top&gt;&lt;/ChangeData&gt;"/>
  <p:tag name="PRESENTER_SHAPETEXTINFO" val="&lt;ShapeTextInfo&gt;&lt;TableIndex row=&quot;-1&quot; col=&quot;-1&quot;&gt;&lt;linesCount val=&quot;1&quot;/&gt;&lt;lineCharCount val=&quot;28&quot;/&gt;&lt;/TableIndex&gt;&lt;/ShapeTextInfo&gt;"/>
  <p:tag name="PRESENTER_SHAPEINFO" val="&lt;ThreeDShapeInfo&gt;&lt;uuid val=&quot;{22AAF5F8-77A7-4A49-9E62-CE7CB2FEE2A1}&quot;/&gt;&lt;isInvalidForFieldText val=&quot;0&quot;/&gt;&lt;Image&gt;&lt;filename val=&quot;C:\Users\Matt\AppData\Local\Temp\PR\data\asimages\{22AAF5F8-77A7-4A49-9E62-CE7CB2FEE2A1}_45.png&quot;/&gt;&lt;left val=&quot;196&quot;/&gt;&lt;top val=&quot;417&quot;/&gt;&lt;width val=&quot;271&quot;/&gt;&lt;height val=&quot;69&quot;/&gt;&lt;hasText val=&quot;1&quot;/&gt;&lt;/Image&gt;&lt;/ThreeDShapeInfo&gt;"/>
</p:tagLst>
</file>

<file path=ppt/tags/tag713.xml><?xml version="1.0" encoding="utf-8"?>
<p:tagLst xmlns:a="http://schemas.openxmlformats.org/drawingml/2006/main" xmlns:r="http://schemas.openxmlformats.org/officeDocument/2006/relationships" xmlns:p="http://schemas.openxmlformats.org/presentationml/2006/main">
  <p:tag name="MMPROD_ABSOLUTEPOSITIONID" val="7006"/>
  <p:tag name="MMPROD_LASTVALUES" val="&lt;ChangeData&gt;&lt;Text&gt;&lt;![CDATA[Your answer:]]&gt;&lt;/Text&gt;&lt;FontSize&gt;&lt;![CDATA[18]]&gt;&lt;/FontSize&gt;&lt;Left&gt;&lt;![CDATA[0]]&gt;&lt;/Left&gt;&lt;Top&gt;&lt;![CDATA[0]]&gt;&lt;/Top&gt;&lt;/ChangeData&gt;"/>
  <p:tag name="PRESENTER_SHAPETEXTINFO" val="&lt;ShapeTextInfo&gt;&lt;TableIndex row=&quot;-1&quot; col=&quot;-1&quot;&gt;&lt;linesCount val=&quot;1&quot;/&gt;&lt;lineCharCount val=&quot;12&quot;/&gt;&lt;/TableIndex&gt;&lt;/ShapeTextInfo&gt;"/>
  <p:tag name="PRESENTER_SHAPEINFO" val="&lt;ThreeDShapeInfo&gt;&lt;uuid val=&quot;{C46ED8B7-109F-47E2-BFAA-9F2E4DEC4B87}&quot;/&gt;&lt;isInvalidForFieldText val=&quot;0&quot;/&gt;&lt;Image&gt;&lt;filename val=&quot;C:\Users\Matt\AppData\Local\Temp\PR\data\asimages\{C46ED8B7-109F-47E2-BFAA-9F2E4DEC4B87}_45.png&quot;/&gt;&lt;left val=&quot;185&quot;/&gt;&lt;top val=&quot;382&quot;/&gt;&lt;width val=&quot;541&quot;/&gt;&lt;height val=&quot;75&quot;/&gt;&lt;hasText val=&quot;1&quot;/&gt;&lt;/Image&gt;&lt;/ThreeDShapeInfo&gt;"/>
</p:tagLst>
</file>

<file path=ppt/tags/tag714.xml><?xml version="1.0" encoding="utf-8"?>
<p:tagLst xmlns:a="http://schemas.openxmlformats.org/drawingml/2006/main" xmlns:r="http://schemas.openxmlformats.org/officeDocument/2006/relationships" xmlns:p="http://schemas.openxmlformats.org/presentationml/2006/main">
  <p:tag name="MMPROD_ABSOLUTEPOSITIONID" val="7010"/>
  <p:tag name="MMPROD_LASTVALUES" val="&lt;ChangeData&gt;&lt;Text&gt;&lt;![CDATA[The correct answer is:]]&gt;&lt;/Text&gt;&lt;FontSize&gt;&lt;![CDATA[18]]&gt;&lt;/FontSize&gt;&lt;Left&gt;&lt;![CDATA[0]]&gt;&lt;/Left&gt;&lt;Top&gt;&lt;![CDATA[0]]&gt;&lt;/Top&gt;&lt;/ChangeData&gt;"/>
  <p:tag name="PRESENTER_SHAPETEXTINFO" val="&lt;ShapeTextInfo&gt;&lt;TableIndex row=&quot;-1&quot; col=&quot;-1&quot;&gt;&lt;linesCount val=&quot;1&quot;/&gt;&lt;lineCharCount val=&quot;22&quot;/&gt;&lt;/TableIndex&gt;&lt;/ShapeTextInfo&gt;"/>
  <p:tag name="PRESENTER_SHAPEINFO" val="&lt;ThreeDShapeInfo&gt;&lt;uuid val=&quot;{0CDD3FDE-EF78-4B16-BE05-DA27C1F90F1E}&quot;/&gt;&lt;isInvalidForFieldText val=&quot;0&quot;/&gt;&lt;Image&gt;&lt;filename val=&quot;C:\Users\Matt\AppData\Local\Temp\PR\data\asimages\{0CDD3FDE-EF78-4B16-BE05-DA27C1F90F1E}_45.png&quot;/&gt;&lt;left val=&quot;185&quot;/&gt;&lt;top val=&quot;440&quot;/&gt;&lt;width val=&quot;541&quot;/&gt;&lt;height val=&quot;75&quot;/&gt;&lt;hasText val=&quot;1&quot;/&gt;&lt;/Image&gt;&lt;/ThreeDShapeInfo&gt;"/>
</p:tagLst>
</file>

<file path=ppt/tags/tag715.xml><?xml version="1.0" encoding="utf-8"?>
<p:tagLst xmlns:a="http://schemas.openxmlformats.org/drawingml/2006/main" xmlns:r="http://schemas.openxmlformats.org/officeDocument/2006/relationships" xmlns:p="http://schemas.openxmlformats.org/presentationml/2006/main">
  <p:tag name="MMPROD_ABSOLUTEPOSITIONID" val="7011"/>
  <p:tag name="MMPROD_LASTVALUES" val="&lt;ChangeData&gt;&lt;Text&gt;&lt;![CDATA[You did not answer this question completely]]&gt;&lt;/Text&gt;&lt;FontSize&gt;&lt;![CDATA[18]]&gt;&lt;/FontSize&gt;&lt;Left&gt;&lt;![CDATA[0]]&gt;&lt;/Left&gt;&lt;Top&gt;&lt;![CDATA[0]]&gt;&lt;/Top&gt;&lt;/ChangeData&gt;"/>
  <p:tag name="PRESENTER_SHAPETEXTINFO" val="&lt;ShapeTextInfo&gt;&lt;TableIndex row=&quot;-1&quot; col=&quot;-1&quot;&gt;&lt;linesCount val=&quot;2&quot;/&gt;&lt;lineCharCount val=&quot;33&quot;/&gt;&lt;lineCharCount val=&quot;10&quot;/&gt;&lt;/TableIndex&gt;&lt;/ShapeTextInfo&gt;"/>
  <p:tag name="PRESENTER_SHAPEINFO" val="&lt;ThreeDShapeInfo&gt;&lt;uuid val=&quot;{8DBDCB12-26D2-4794-93A8-CE8C6CC3E901}&quot;/&gt;&lt;isInvalidForFieldText val=&quot;0&quot;/&gt;&lt;Image&gt;&lt;filename val=&quot;C:\Users\Matt\AppData\Local\Temp\PR\data\asimages\{8DBDCB12-26D2-4794-93A8-CE8C6CC3E901}_45.png&quot;/&gt;&lt;left val=&quot;190&quot;/&gt;&lt;top val=&quot;417&quot;/&gt;&lt;width val=&quot;286&quot;/&gt;&lt;height val=&quot;72&quot;/&gt;&lt;hasText val=&quot;1&quot;/&gt;&lt;/Image&gt;&lt;/ThreeDShapeInfo&gt;"/>
</p:tagLst>
</file>

<file path=ppt/tags/tag716.xml><?xml version="1.0" encoding="utf-8"?>
<p:tagLst xmlns:a="http://schemas.openxmlformats.org/drawingml/2006/main" xmlns:r="http://schemas.openxmlformats.org/officeDocument/2006/relationships" xmlns:p="http://schemas.openxmlformats.org/presentationml/2006/main">
  <p:tag name="MMPROD_ABSOLUTEPOSITIONID" val="7007"/>
  <p:tag name="MMPROD_LASTVALUES" val="&lt;ChangeData&gt;&lt;Text&gt;&lt;![CDATA[You must answer the question before continuing]]&gt;&lt;/Text&gt;&lt;FontSize&gt;&lt;![CDATA[18]]&gt;&lt;/FontSize&gt;&lt;Left&gt;&lt;![CDATA[0]]&gt;&lt;/Left&gt;&lt;Top&gt;&lt;![CDATA[0]]&gt;&lt;/Top&gt;&lt;/ChangeData&gt;"/>
  <p:tag name="PRESENTER_SHAPETEXTINFO" val="&lt;ShapeTextInfo&gt;&lt;TableIndex row=&quot;-1&quot; col=&quot;-1&quot;&gt;&lt;linesCount val=&quot;2&quot;/&gt;&lt;lineCharCount val=&quot;29&quot;/&gt;&lt;lineCharCount val=&quot;17&quot;/&gt;&lt;/TableIndex&gt;&lt;/ShapeTextInfo&gt;"/>
  <p:tag name="PRESENTER_SHAPEINFO" val="&lt;ThreeDShapeInfo&gt;&lt;uuid val=&quot;{9601490F-7BC4-4E55-9FBD-BA492E759B3A}&quot;/&gt;&lt;isInvalidForFieldText val=&quot;0&quot;/&gt;&lt;Image&gt;&lt;filename val=&quot;C:\Users\Matt\AppData\Local\Temp\PR\data\asimages\{9601490F-7BC4-4E55-9FBD-BA492E759B3A}_45.png&quot;/&gt;&lt;left val=&quot;208&quot;/&gt;&lt;top val=&quot;442&quot;/&gt;&lt;width val=&quot;273&quot;/&gt;&lt;height val=&quot;72&quot;/&gt;&lt;hasText val=&quot;1&quot;/&gt;&lt;/Image&gt;&lt;/ThreeDShapeInfo&gt;"/>
</p:tagLst>
</file>

<file path=ppt/tags/tag717.xml><?xml version="1.0" encoding="utf-8"?>
<p:tagLst xmlns:a="http://schemas.openxmlformats.org/drawingml/2006/main" xmlns:r="http://schemas.openxmlformats.org/officeDocument/2006/relationships" xmlns:p="http://schemas.openxmlformats.org/presentationml/2006/main">
  <p:tag name="MMPROD_ABSOLUTEPOSITIONID" val="104"/>
  <p:tag name="MMPROD_LASTVALUES" val="&lt;ChangeData&gt;&lt;Left&gt;&lt;![CDATA[496.6]]&gt;&lt;/Left&gt;&lt;Top&gt;&lt;![CDATA[451.4399]]&gt;&lt;/Top&gt;&lt;/ChangeData&gt;"/>
  <p:tag name="HTML_SHAPEINFO" val="&lt;ThreeDShapeInfo&gt;&lt;uuid val=&quot;104&quot;/&gt;&lt;isInvalidForFieldText val=&quot;0&quot;/&gt;&lt;Image&gt;&lt;filename val=&quot;C:\Users\Matt\AppData\Local\Temp\PR\data\asimages\{1A04CCE1-1480-4828-A961-F4771422F34B}_45.png&quot;/&gt;&lt;left val=&quot;496&quot;/&gt;&lt;top val=&quot;451&quot;/&gt;&lt;width val=&quot;91&quot;/&gt;&lt;height val=&quot;35&quot;/&gt;&lt;hasText val=&quot;1&quot;/&gt;&lt;/Image&gt;&lt;/ThreeDShapeInfo&gt;"/>
</p:tagLst>
</file>

<file path=ppt/tags/tag718.xml><?xml version="1.0" encoding="utf-8"?>
<p:tagLst xmlns:a="http://schemas.openxmlformats.org/drawingml/2006/main" xmlns:r="http://schemas.openxmlformats.org/officeDocument/2006/relationships" xmlns:p="http://schemas.openxmlformats.org/presentationml/2006/main">
  <p:tag name="MMPROD_ABSOLUTEPOSITIONID" val="106"/>
  <p:tag name="MMPROD_LASTVALUES" val="&lt;ChangeData&gt;&lt;Left&gt;&lt;![CDATA[593.8]]&gt;&lt;/Left&gt;&lt;Top&gt;&lt;![CDATA[451.4399]]&gt;&lt;/Top&gt;&lt;/ChangeData&gt;"/>
  <p:tag name="HTML_SHAPEINFO" val="&lt;ThreeDShapeInfo&gt;&lt;uuid val=&quot;106&quot;/&gt;&lt;isInvalidForFieldText val=&quot;0&quot;/&gt;&lt;Image&gt;&lt;filename val=&quot;C:\Users\Matt\AppData\Local\Temp\PR\data\asimages\{050FB815-79F6-4848-B31D-9159301ABB87}_45.png&quot;/&gt;&lt;left val=&quot;593&quot;/&gt;&lt;top val=&quot;451&quot;/&gt;&lt;width val=&quot;91&quot;/&gt;&lt;height val=&quot;35&quot;/&gt;&lt;hasText val=&quot;1&quot;/&gt;&lt;/Image&gt;&lt;/ThreeDShapeInfo&gt;"/>
</p:tagLst>
</file>

<file path=ppt/tags/tag719.xml><?xml version="1.0" encoding="utf-8"?>
<p:tagLst xmlns:a="http://schemas.openxmlformats.org/drawingml/2006/main" xmlns:r="http://schemas.openxmlformats.org/officeDocument/2006/relationships" xmlns:p="http://schemas.openxmlformats.org/presentationml/2006/main">
  <p:tag name="MMPROD_ABSOLUTEPOSITIONID" val="7004"/>
  <p:tag name="MMPROD_LASTVALUES" val="&lt;ChangeData&gt;&lt;Text&gt;&lt;![CDATA[Try again]]&gt;&lt;/Text&gt;&lt;FontSize&gt;&lt;![CDATA[18]]&gt;&lt;/FontSize&gt;&lt;Left&gt;&lt;![CDATA[0]]&gt;&lt;/Left&gt;&lt;Top&gt;&lt;![CDATA[0]]&gt;&lt;/Top&gt;&lt;/ChangeData&gt;"/>
  <p:tag name="PRESENTER_SHAPETEXTINFO" val="&lt;ShapeTextInfo&gt;&lt;TableIndex row=&quot;-1&quot; col=&quot;-1&quot;&gt;&lt;linesCount val=&quot;1&quot;/&gt;&lt;lineCharCount val=&quot;9&quot;/&gt;&lt;/TableIndex&gt;&lt;/ShapeTextInfo&gt;"/>
  <p:tag name="PRESENTER_SHAPEINFO" val="&lt;ThreeDShapeInfo&gt;&lt;uuid val=&quot;{90C2C6EB-0DCF-492B-B09D-03312556AD6E}&quot;/&gt;&lt;isInvalidForFieldText val=&quot;0&quot;/&gt;&lt;Image&gt;&lt;filename val=&quot;C:\Users\Matt\AppData\Local\Temp\PR\data\asimages\{90C2C6EB-0DCF-492B-B09D-03312556AD6E}_45.png&quot;/&gt;&lt;left val=&quot;202&quot;/&gt;&lt;top val=&quot;429&quot;/&gt;&lt;width val=&quot;270&quot;/&gt;&lt;height val=&quot;69&quot;/&gt;&lt;hasText val=&quot;1&quot;/&gt;&lt;/Image&gt;&lt;/ThreeDShapeInfo&gt;"/>
</p:tagLst>
</file>

<file path=ppt/tags/tag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Lst>
</file>

<file path=ppt/tags/tag720.xml><?xml version="1.0" encoding="utf-8"?>
<p:tagLst xmlns:a="http://schemas.openxmlformats.org/drawingml/2006/main" xmlns:r="http://schemas.openxmlformats.org/officeDocument/2006/relationships" xmlns:p="http://schemas.openxmlformats.org/presentationml/2006/main">
  <p:tag name="MMPROD_ABSOLUTEPOSITIONID" val="1001"/>
  <p:tag name="MMPROD_LASTVALUES" val="&lt;ChangeData&gt;&lt;Left&gt;&lt;![CDATA[50.5]]&gt;&lt;/Left&gt;&lt;Top&gt;&lt;![CDATA[105.6]]&gt;&lt;/Top&gt;&lt;/ChangeData&gt;"/>
  <p:tag name="MMPROD_ID" val="10209"/>
  <p:tag name="MMPROD_TYPE" val="10018"/>
  <p:tag name="MMPROD_DATA" val="&lt;property id=&quot;10074&quot; value=&quot;0&quot;/&gt;&lt;property id=&quot;10193&quot; value=&quot;A&quot;/&gt;&lt;property id=&quot;10199&quot; value=&quot;0&quot;/&gt;&lt;object type=&quot;10049&quot; unique_id=&quot;10210&quot;&gt;&lt;property id=&quot;10020&quot; value=&quot;9&quot;/&gt;&lt;property id=&quot;10102&quot; value=&quot;0&quot;/&gt;&lt;property id=&quot;10191&quot; value=&quot;-1&quot;/&gt;&lt;/object&gt;"/>
  <p:tag name="MMPROD_COLLECTIONCONTAINERID" val="10206"/>
  <p:tag name="MMPROD_PARENTID" val="10205"/>
  <p:tag name="MMPROD_ANSWERLETTER" val="A) "/>
  <p:tag name="HTML_AUTOSHAPE_INFO" val="&lt;ThreeDShapeInfo&gt;&lt;uuid val=&quot;1001&quot;/&gt;&lt;isInvalidForFieldText val=&quot;0&quot;/&gt;&lt;hasMultipleQuizShape val=&quot;1&quot;/&gt;&lt;Image&gt;&lt;filename val=&quot;C:\Users\Matt\AppData\Local\Temp\PR\data\asimages\{4D63B0A1-6C42-4D9A-ABE5-9FE6CD0084A7}_45.png&quot;/&gt;&lt;left val=&quot;68&quot;/&gt;&lt;top val=&quot;99&quot;/&gt;&lt;width val=&quot;42&quot;/&gt;&lt;height val=&quot;39&quot;/&gt;&lt;hasText val=&quot;1&quot;/&gt;&lt;/Image&gt;&lt;Image&gt;&lt;filename val=&quot;C:\Users\Matt\AppData\Local\Temp\PR\data\asimages\{EA4164B7-3DE0-4100-886F-9F4178C6DA37}_45.png&quot;/&gt;&lt;left val=&quot;92&quot;/&gt;&lt;top val=&quot;99&quot;/&gt;&lt;width val=&quot;409&quot;/&gt;&lt;height val=&quot;39&quot;/&gt;&lt;hasText val=&quot;1&quot;/&gt;&lt;/Image&gt;&lt;/ThreeDShapeInfo&gt;"/>
</p:tagLst>
</file>

<file path=ppt/tags/tag721.xml><?xml version="1.0" encoding="utf-8"?>
<p:tagLst xmlns:a="http://schemas.openxmlformats.org/drawingml/2006/main" xmlns:r="http://schemas.openxmlformats.org/officeDocument/2006/relationships" xmlns:p="http://schemas.openxmlformats.org/presentationml/2006/main">
  <p:tag name="MMPROD_ABSOLUTEPOSITIONID" val="1002"/>
  <p:tag name="MMPROD_LASTVALUES" val="&lt;ChangeData&gt;&lt;Left&gt;&lt;![CDATA[50.5]]&gt;&lt;/Left&gt;&lt;Top&gt;&lt;![CDATA[140.8]]&gt;&lt;/Top&gt;&lt;/ChangeData&gt;"/>
  <p:tag name="MMPROD_ID" val="10211"/>
  <p:tag name="MMPROD_TYPE" val="10018"/>
  <p:tag name="MMPROD_DATA" val="&lt;property id=&quot;10074&quot; value=&quot;0&quot;/&gt;&lt;property id=&quot;10193&quot; value=&quot;B&quot;/&gt;&lt;property id=&quot;10199&quot; value=&quot;0&quot;/&gt;&lt;object type=&quot;10049&quot; unique_id=&quot;10212&quot;&gt;&lt;property id=&quot;10020&quot; value=&quot;9&quot;/&gt;&lt;property id=&quot;10102&quot; value=&quot;0&quot;/&gt;&lt;property id=&quot;10191&quot; value=&quot;-1&quot;/&gt;&lt;/object&gt;"/>
  <p:tag name="MMPROD_COLLECTIONCONTAINERID" val="10206"/>
  <p:tag name="MMPROD_PARENTID" val="10205"/>
  <p:tag name="MMPROD_ANSWERLETTER" val="B) "/>
  <p:tag name="HTML_AUTOSHAPE_INFO" val="&lt;ThreeDShapeInfo&gt;&lt;uuid val=&quot;1002&quot;/&gt;&lt;isInvalidForFieldText val=&quot;0&quot;/&gt;&lt;hasMultipleQuizShape val=&quot;1&quot;/&gt;&lt;Image&gt;&lt;filename val=&quot;C:\Users\Matt\AppData\Local\Temp\PR\data\asimages\{ADFC60DA-70E4-45F8-B365-492DD7A44E2C}_45.png&quot;/&gt;&lt;left val=&quot;68&quot;/&gt;&lt;top val=&quot;135&quot;/&gt;&lt;width val=&quot;43&quot;/&gt;&lt;height val=&quot;39&quot;/&gt;&lt;hasText val=&quot;1&quot;/&gt;&lt;/Image&gt;&lt;Image&gt;&lt;filename val=&quot;C:\Users\Matt\AppData\Local\Temp\PR\data\asimages\{077EE4B9-F7C7-49A4-B2FE-9575D357F0F4}_45.png&quot;/&gt;&lt;left val=&quot;93&quot;/&gt;&lt;top val=&quot;135&quot;/&gt;&lt;width val=&quot;408&quot;/&gt;&lt;height val=&quot;39&quot;/&gt;&lt;hasText val=&quot;1&quot;/&gt;&lt;/Image&gt;&lt;/ThreeDShapeInfo&gt;"/>
</p:tagLst>
</file>

<file path=ppt/tags/tag722.xml><?xml version="1.0" encoding="utf-8"?>
<p:tagLst xmlns:a="http://schemas.openxmlformats.org/drawingml/2006/main" xmlns:r="http://schemas.openxmlformats.org/officeDocument/2006/relationships" xmlns:p="http://schemas.openxmlformats.org/presentationml/2006/main">
  <p:tag name="MMPROD_ABSOLUTEPOSITIONID" val="1003"/>
  <p:tag name="MMPROD_LASTVALUES" val="&lt;ChangeData&gt;&lt;Left&gt;&lt;![CDATA[50.5]]&gt;&lt;/Left&gt;&lt;Top&gt;&lt;![CDATA[176]]&gt;&lt;/Top&gt;&lt;/ChangeData&gt;"/>
  <p:tag name="MMPROD_ID" val="10213"/>
  <p:tag name="MMPROD_TYPE" val="10018"/>
  <p:tag name="MMPROD_DATA" val="&lt;property id=&quot;10074&quot; value=&quot;1&quot;/&gt;&lt;property id=&quot;10193&quot; value=&quot;C&quot;/&gt;&lt;property id=&quot;10199&quot; value=&quot;0&quot;/&gt;&lt;object type=&quot;10049&quot; unique_id=&quot;10214&quot;&gt;&lt;property id=&quot;10020&quot; value=&quot;9&quot;/&gt;&lt;property id=&quot;10102&quot; value=&quot;0&quot;/&gt;&lt;property id=&quot;10191&quot; value=&quot;-1&quot;/&gt;&lt;/object&gt;"/>
  <p:tag name="MMPROD_COLLECTIONCONTAINERID" val="10206"/>
  <p:tag name="MMPROD_PARENTID" val="10205"/>
  <p:tag name="MMPROD_ANSWERLETTER" val="C) "/>
  <p:tag name="HTML_AUTOSHAPE_INFO" val="&lt;ThreeDShapeInfo&gt;&lt;uuid val=&quot;1003&quot;/&gt;&lt;isInvalidForFieldText val=&quot;0&quot;/&gt;&lt;hasMultipleQuizShape val=&quot;1&quot;/&gt;&lt;Image&gt;&lt;filename val=&quot;C:\Users\Matt\AppData\Local\Temp\PR\data\asimages\{E44376C5-8CCB-4F09-B7CA-428198BADB08}_45.png&quot;/&gt;&lt;left val=&quot;68&quot;/&gt;&lt;top val=&quot;169&quot;/&gt;&lt;width val=&quot;43&quot;/&gt;&lt;height val=&quot;39&quot;/&gt;&lt;hasText val=&quot;1&quot;/&gt;&lt;/Image&gt;&lt;Image&gt;&lt;filename val=&quot;C:\Users\Matt\AppData\Local\Temp\PR\data\asimages\{BBE474A3-C574-4119-B0B0-6E1B90B13D5E}_45.png&quot;/&gt;&lt;left val=&quot;93&quot;/&gt;&lt;top val=&quot;169&quot;/&gt;&lt;width val=&quot;408&quot;/&gt;&lt;height val=&quot;39&quot;/&gt;&lt;hasText val=&quot;1&quot;/&gt;&lt;/Image&gt;&lt;/ThreeDShapeInfo&gt;"/>
</p:tagLst>
</file>

<file path=ppt/tags/tag723.xml><?xml version="1.0" encoding="utf-8"?>
<p:tagLst xmlns:a="http://schemas.openxmlformats.org/drawingml/2006/main" xmlns:r="http://schemas.openxmlformats.org/officeDocument/2006/relationships" xmlns:p="http://schemas.openxmlformats.org/presentationml/2006/main">
  <p:tag name="MMPROD_ABSOLUTEPOSITIONID" val="1004"/>
  <p:tag name="MMPROD_LASTVALUES" val="&lt;ChangeData&gt;&lt;Left&gt;&lt;![CDATA[50.5]]&gt;&lt;/Left&gt;&lt;Top&gt;&lt;![CDATA[211.2]]&gt;&lt;/Top&gt;&lt;/ChangeData&gt;"/>
  <p:tag name="MMPROD_ID" val="10215"/>
  <p:tag name="MMPROD_TYPE" val="10018"/>
  <p:tag name="MMPROD_DATA" val="&lt;property id=&quot;10074&quot; value=&quot;0&quot;/&gt;&lt;property id=&quot;10193&quot; value=&quot;D&quot;/&gt;&lt;property id=&quot;10199&quot; value=&quot;0&quot;/&gt;&lt;object type=&quot;10049&quot; unique_id=&quot;10216&quot;&gt;&lt;property id=&quot;10020&quot; value=&quot;9&quot;/&gt;&lt;property id=&quot;10102&quot; value=&quot;0&quot;/&gt;&lt;property id=&quot;10191&quot; value=&quot;-1&quot;/&gt;&lt;/object&gt;"/>
  <p:tag name="MMPROD_COLLECTIONCONTAINERID" val="10206"/>
  <p:tag name="MMPROD_PARENTID" val="10205"/>
  <p:tag name="MMPROD_ANSWERLETTER" val="D) "/>
  <p:tag name="HTML_AUTOSHAPE_INFO" val="&lt;ThreeDShapeInfo&gt;&lt;uuid val=&quot;1004&quot;/&gt;&lt;isInvalidForFieldText val=&quot;0&quot;/&gt;&lt;hasMultipleQuizShape val=&quot;1&quot;/&gt;&lt;Image&gt;&lt;filename val=&quot;C:\Users\Matt\AppData\Local\Temp\PR\data\asimages\{E22391D6-C8E2-4EAC-B220-CDC991F7D32D}_45.png&quot;/&gt;&lt;left val=&quot;68&quot;/&gt;&lt;top val=&quot;205&quot;/&gt;&lt;width val=&quot;44&quot;/&gt;&lt;height val=&quot;39&quot;/&gt;&lt;hasText val=&quot;1&quot;/&gt;&lt;/Image&gt;&lt;Image&gt;&lt;filename val=&quot;C:\Users\Matt\AppData\Local\Temp\PR\data\asimages\{7271076B-7E7B-4879-983E-FA986B8789BC}_45.png&quot;/&gt;&lt;left val=&quot;94&quot;/&gt;&lt;top val=&quot;205&quot;/&gt;&lt;width val=&quot;406&quot;/&gt;&lt;height val=&quot;39&quot;/&gt;&lt;hasText val=&quot;1&quot;/&gt;&lt;/Image&gt;&lt;/ThreeDShapeInfo&gt;"/>
</p:tagLst>
</file>

<file path=ppt/tags/tag724.xml><?xml version="1.0" encoding="utf-8"?>
<p:tagLst xmlns:a="http://schemas.openxmlformats.org/drawingml/2006/main" xmlns:r="http://schemas.openxmlformats.org/officeDocument/2006/relationships" xmlns:p="http://schemas.openxmlformats.org/presentationml/2006/main">
  <p:tag name="MMPROD_LASTVALUES" val="&lt;ChangeData&gt;&lt;Text&gt;&lt;![CDATA[D) ]]&gt;&lt;/Text&gt;&lt;FontSize&gt;&lt;![CDATA[18]]&gt;&lt;/FontSize&gt;&lt;Left&gt;&lt;![CDATA[80]]&gt;&lt;/Left&gt;&lt;Top&gt;&lt;![CDATA[211.2]]&gt;&lt;/Top&gt;&lt;/ChangeData&gt;"/>
  <p:tag name="MMPROD_ABSOLUTEPOSITIONID" val="1044"/>
  <p:tag name="PRESENTER_SHAPETEXTINFO" val="&lt;ShapeTextInfo&gt;&lt;TableIndex row=&quot;-1&quot; col=&quot;-1&quot;&gt;&lt;linesCount val=&quot;1&quot;/&gt;&lt;lineCharCount val=&quot;3&quot;/&gt;&lt;/TableIndex&gt;&lt;/ShapeTextInfo&gt;"/>
</p:tagLst>
</file>

<file path=ppt/tags/tag725.xml><?xml version="1.0" encoding="utf-8"?>
<p:tagLst xmlns:a="http://schemas.openxmlformats.org/drawingml/2006/main" xmlns:r="http://schemas.openxmlformats.org/officeDocument/2006/relationships" xmlns:p="http://schemas.openxmlformats.org/presentationml/2006/main">
  <p:tag name="MMPROD_LASTVALUES" val="&lt;ChangeData&gt;&lt;Text&gt;&lt;![CDATA[Facilities Services Department]]&gt;&lt;/Text&gt;&lt;FontSize&gt;&lt;![CDATA[18]]&gt;&lt;/FontSize&gt;&lt;Left&gt;&lt;![CDATA[106]]&gt;&lt;/Left&gt;&lt;Top&gt;&lt;![CDATA[211.2]]&gt;&lt;/Top&gt;&lt;/ChangeData&gt;"/>
  <p:tag name="MMPROD_ABSOLUTEPOSITIONID" val="1024"/>
  <p:tag name="PRESENTER_SHAPETEXTINFO" val="&lt;ShapeTextInfo&gt;&lt;TableIndex row=&quot;-1&quot; col=&quot;-1&quot;&gt;&lt;linesCount val=&quot;1&quot;/&gt;&lt;lineCharCount val=&quot;30&quot;/&gt;&lt;/TableIndex&gt;&lt;/ShapeTextInfo&gt;"/>
</p:tagLst>
</file>

<file path=ppt/tags/tag726.xml><?xml version="1.0" encoding="utf-8"?>
<p:tagLst xmlns:a="http://schemas.openxmlformats.org/drawingml/2006/main" xmlns:r="http://schemas.openxmlformats.org/officeDocument/2006/relationships" xmlns:p="http://schemas.openxmlformats.org/presentationml/2006/main">
  <p:tag name="MMPROD_ABSOLUTEPOSITIONID" val="1014"/>
  <p:tag name="MMPROD_CONTROLTYPE" val="1"/>
  <p:tag name="MMPROD_SCALEOPERATION" val="1"/>
</p:tagLst>
</file>

<file path=ppt/tags/tag727.xml><?xml version="1.0" encoding="utf-8"?>
<p:tagLst xmlns:a="http://schemas.openxmlformats.org/drawingml/2006/main" xmlns:r="http://schemas.openxmlformats.org/officeDocument/2006/relationships" xmlns:p="http://schemas.openxmlformats.org/presentationml/2006/main">
  <p:tag name="MMPROD_LASTVALUES" val="&lt;ChangeData&gt;&lt;Text&gt;&lt;![CDATA[C) ]]&gt;&lt;/Text&gt;&lt;FontSize&gt;&lt;![CDATA[18]]&gt;&lt;/FontSize&gt;&lt;Left&gt;&lt;![CDATA[80]]&gt;&lt;/Left&gt;&lt;Top&gt;&lt;![CDATA[176]]&gt;&lt;/Top&gt;&lt;/ChangeData&gt;"/>
  <p:tag name="MMPROD_ABSOLUTEPOSITIONID" val="1043"/>
  <p:tag name="PRESENTER_SHAPETEXTINFO" val="&lt;ShapeTextInfo&gt;&lt;TableIndex row=&quot;-1&quot; col=&quot;-1&quot;&gt;&lt;linesCount val=&quot;1&quot;/&gt;&lt;lineCharCount val=&quot;3&quot;/&gt;&lt;/TableIndex&gt;&lt;/ShapeTextInfo&gt;"/>
</p:tagLst>
</file>

<file path=ppt/tags/tag728.xml><?xml version="1.0" encoding="utf-8"?>
<p:tagLst xmlns:a="http://schemas.openxmlformats.org/drawingml/2006/main" xmlns:r="http://schemas.openxmlformats.org/officeDocument/2006/relationships" xmlns:p="http://schemas.openxmlformats.org/presentationml/2006/main">
  <p:tag name="MMPROD_LASTVALUES" val="&lt;ChangeData&gt;&lt;Text&gt;&lt;![CDATA[All workers]]&gt;&lt;/Text&gt;&lt;FontSize&gt;&lt;![CDATA[18]]&gt;&lt;/FontSize&gt;&lt;Left&gt;&lt;![CDATA[105]]&gt;&lt;/Left&gt;&lt;Top&gt;&lt;![CDATA[176]]&gt;&lt;/Top&gt;&lt;/ChangeData&gt;"/>
  <p:tag name="MMPROD_ABSOLUTEPOSITIONID" val="1023"/>
  <p:tag name="PRESENTER_SHAPETEXTINFO" val="&lt;ShapeTextInfo&gt;&lt;TableIndex row=&quot;-1&quot; col=&quot;-1&quot;&gt;&lt;linesCount val=&quot;1&quot;/&gt;&lt;lineCharCount val=&quot;11&quot;/&gt;&lt;/TableIndex&gt;&lt;/ShapeTextInfo&gt;"/>
</p:tagLst>
</file>

<file path=ppt/tags/tag729.xml><?xml version="1.0" encoding="utf-8"?>
<p:tagLst xmlns:a="http://schemas.openxmlformats.org/drawingml/2006/main" xmlns:r="http://schemas.openxmlformats.org/officeDocument/2006/relationships" xmlns:p="http://schemas.openxmlformats.org/presentationml/2006/main">
  <p:tag name="MMPROD_ABSOLUTEPOSITIONID" val="1013"/>
  <p:tag name="MMPROD_CONTROLTYPE" val="1"/>
  <p:tag name="MMPROD_SCALEOPERATION" val="1"/>
</p:tagLst>
</file>

<file path=ppt/tags/tag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30.xml><?xml version="1.0" encoding="utf-8"?>
<p:tagLst xmlns:a="http://schemas.openxmlformats.org/drawingml/2006/main" xmlns:r="http://schemas.openxmlformats.org/officeDocument/2006/relationships" xmlns:p="http://schemas.openxmlformats.org/presentationml/2006/main">
  <p:tag name="MMPROD_LASTVALUES" val="&lt;ChangeData&gt;&lt;Text&gt;&lt;![CDATA[B) ]]&gt;&lt;/Text&gt;&lt;FontSize&gt;&lt;![CDATA[18]]&gt;&lt;/FontSize&gt;&lt;Left&gt;&lt;![CDATA[80]]&gt;&lt;/Left&gt;&lt;Top&gt;&lt;![CDATA[140.8]]&gt;&lt;/Top&gt;&lt;/ChangeData&gt;"/>
  <p:tag name="MMPROD_ABSOLUTEPOSITIONID" val="1042"/>
  <p:tag name="PRESENTER_SHAPETEXTINFO" val="&lt;ShapeTextInfo&gt;&lt;TableIndex row=&quot;-1&quot; col=&quot;-1&quot;&gt;&lt;linesCount val=&quot;1&quot;/&gt;&lt;lineCharCount val=&quot;3&quot;/&gt;&lt;/TableIndex&gt;&lt;/ShapeTextInfo&gt;"/>
</p:tagLst>
</file>

<file path=ppt/tags/tag731.xml><?xml version="1.0" encoding="utf-8"?>
<p:tagLst xmlns:a="http://schemas.openxmlformats.org/drawingml/2006/main" xmlns:r="http://schemas.openxmlformats.org/officeDocument/2006/relationships" xmlns:p="http://schemas.openxmlformats.org/presentationml/2006/main">
  <p:tag name="MMPROD_LASTVALUES" val="&lt;ChangeData&gt;&lt;Text&gt;&lt;![CDATA[Custodial staff]]&gt;&lt;/Text&gt;&lt;FontSize&gt;&lt;![CDATA[18]]&gt;&lt;/FontSize&gt;&lt;Left&gt;&lt;![CDATA[105]]&gt;&lt;/Left&gt;&lt;Top&gt;&lt;![CDATA[140.8]]&gt;&lt;/Top&gt;&lt;/ChangeData&gt;"/>
  <p:tag name="MMPROD_ABSOLUTEPOSITIONID" val="1022"/>
  <p:tag name="PRESENTER_SHAPETEXTINFO" val="&lt;ShapeTextInfo&gt;&lt;TableIndex row=&quot;-1&quot; col=&quot;-1&quot;&gt;&lt;linesCount val=&quot;1&quot;/&gt;&lt;lineCharCount val=&quot;15&quot;/&gt;&lt;/TableIndex&gt;&lt;/ShapeTextInfo&gt;"/>
</p:tagLst>
</file>

<file path=ppt/tags/tag732.xml><?xml version="1.0" encoding="utf-8"?>
<p:tagLst xmlns:a="http://schemas.openxmlformats.org/drawingml/2006/main" xmlns:r="http://schemas.openxmlformats.org/officeDocument/2006/relationships" xmlns:p="http://schemas.openxmlformats.org/presentationml/2006/main">
  <p:tag name="MMPROD_ABSOLUTEPOSITIONID" val="1012"/>
  <p:tag name="MMPROD_CONTROLTYPE" val="1"/>
  <p:tag name="MMPROD_SCALEOPERATION" val="1"/>
</p:tagLst>
</file>

<file path=ppt/tags/tag733.xml><?xml version="1.0" encoding="utf-8"?>
<p:tagLst xmlns:a="http://schemas.openxmlformats.org/drawingml/2006/main" xmlns:r="http://schemas.openxmlformats.org/officeDocument/2006/relationships" xmlns:p="http://schemas.openxmlformats.org/presentationml/2006/main">
  <p:tag name="MMPROD_LASTVALUES" val="&lt;ChangeData&gt;&lt;Text&gt;&lt;![CDATA[A) ]]&gt;&lt;/Text&gt;&lt;FontSize&gt;&lt;![CDATA[18]]&gt;&lt;/FontSize&gt;&lt;Left&gt;&lt;![CDATA[80]]&gt;&lt;/Left&gt;&lt;Top&gt;&lt;![CDATA[105.6]]&gt;&lt;/Top&gt;&lt;/ChangeData&gt;"/>
  <p:tag name="MMPROD_ABSOLUTEPOSITIONID" val="1041"/>
  <p:tag name="PRESENTER_SHAPETEXTINFO" val="&lt;ShapeTextInfo&gt;&lt;TableIndex row=&quot;-1&quot; col=&quot;-1&quot;&gt;&lt;linesCount val=&quot;1&quot;/&gt;&lt;lineCharCount val=&quot;3&quot;/&gt;&lt;/TableIndex&gt;&lt;/ShapeTextInfo&gt;"/>
</p:tagLst>
</file>

<file path=ppt/tags/tag734.xml><?xml version="1.0" encoding="utf-8"?>
<p:tagLst xmlns:a="http://schemas.openxmlformats.org/drawingml/2006/main" xmlns:r="http://schemas.openxmlformats.org/officeDocument/2006/relationships" xmlns:p="http://schemas.openxmlformats.org/presentationml/2006/main">
  <p:tag name="MMPROD_LASTVALUES" val="&lt;ChangeData&gt;&lt;Text&gt;&lt;![CDATA[Administrators and Supervisors only]]&gt;&lt;/Text&gt;&lt;FontSize&gt;&lt;![CDATA[18]]&gt;&lt;/FontSize&gt;&lt;Left&gt;&lt;![CDATA[104]]&gt;&lt;/Left&gt;&lt;Top&gt;&lt;![CDATA[105.6]]&gt;&lt;/Top&gt;&lt;/ChangeData&gt;"/>
  <p:tag name="MMPROD_ABSOLUTEPOSITIONID" val="1021"/>
  <p:tag name="PRESENTER_SHAPETEXTINFO" val="&lt;ShapeTextInfo&gt;&lt;TableIndex row=&quot;-1&quot; col=&quot;-1&quot;&gt;&lt;linesCount val=&quot;1&quot;/&gt;&lt;lineCharCount val=&quot;35&quot;/&gt;&lt;/TableIndex&gt;&lt;/ShapeTextInfo&gt;"/>
</p:tagLst>
</file>

<file path=ppt/tags/tag735.xml><?xml version="1.0" encoding="utf-8"?>
<p:tagLst xmlns:a="http://schemas.openxmlformats.org/drawingml/2006/main" xmlns:r="http://schemas.openxmlformats.org/officeDocument/2006/relationships" xmlns:p="http://schemas.openxmlformats.org/presentationml/2006/main">
  <p:tag name="MMPROD_ABSOLUTEPOSITIONID" val="1011"/>
  <p:tag name="MMPROD_CONTROLTYPE" val="1"/>
  <p:tag name="MMPROD_SCALEOPERATION" val="1"/>
</p:tagLst>
</file>

<file path=ppt/tags/tag7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37.xml><?xml version="1.0" encoding="utf-8"?>
<p:tagLst xmlns:a="http://schemas.openxmlformats.org/drawingml/2006/main" xmlns:r="http://schemas.openxmlformats.org/officeDocument/2006/relationships" xmlns:p="http://schemas.openxmlformats.org/presentationml/2006/main">
  <p:tag name="MMPROD_ABSOLUTEPOSITIONID" val="107"/>
  <p:tag name="MMPROD_LASTVALUES" val="&lt;ChangeData&gt;&lt;Text&gt;&lt;![CDATA[Clear]]&gt;&lt;/Text&gt;&lt;FontSize&gt;&lt;![CDATA[14]]&gt;&lt;/FontSize&gt;&lt;Left&gt;&lt;![CDATA[595.8]]&gt;&lt;/Left&gt;&lt;Top&gt;&lt;![CDATA[453.4399]]&gt;&lt;/Top&gt;&lt;/ChangeData&gt;"/>
  <p:tag name="PRESENTER_SHAPETEXTINFO" val="&lt;ShapeTextInfo&gt;&lt;TableIndex row=&quot;-1&quot; col=&quot;-1&quot;&gt;&lt;linesCount val=&quot;1&quot;/&gt;&lt;lineCharCount val=&quot;5&quot;/&gt;&lt;/TableIndex&gt;&lt;/ShapeTextInfo&gt;"/>
</p:tagLst>
</file>

<file path=ppt/tags/tag7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39.xml><?xml version="1.0" encoding="utf-8"?>
<p:tagLst xmlns:a="http://schemas.openxmlformats.org/drawingml/2006/main" xmlns:r="http://schemas.openxmlformats.org/officeDocument/2006/relationships" xmlns:p="http://schemas.openxmlformats.org/presentationml/2006/main">
  <p:tag name="MMPROD_ABSOLUTEPOSITIONID" val="105"/>
  <p:tag name="MMPROD_LASTVALUES" val="&lt;ChangeData&gt;&lt;Text&gt;&lt;![CDATA[Submit]]&gt;&lt;/Text&gt;&lt;FontSize&gt;&lt;![CDATA[14]]&gt;&lt;/FontSize&gt;&lt;Left&gt;&lt;![CDATA[498.6]]&gt;&lt;/Left&gt;&lt;Top&gt;&lt;![CDATA[453.4399]]&gt;&lt;/Top&gt;&lt;/ChangeData&gt;"/>
  <p:tag name="PRESENTER_SHAPETEXTINFO" val="&lt;ShapeTextInfo&gt;&lt;TableIndex row=&quot;-1&quot; col=&quot;-1&quot;&gt;&lt;linesCount val=&quot;1&quot;/&gt;&lt;lineCharCount val=&quot;6&quot;/&gt;&lt;/TableIndex&gt;&lt;/ShapeTextInfo&gt;"/>
</p:tagLst>
</file>

<file path=ppt/tags/tag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740.xml><?xml version="1.0" encoding="utf-8"?>
<p:tagLst xmlns:a="http://schemas.openxmlformats.org/drawingml/2006/main" xmlns:r="http://schemas.openxmlformats.org/officeDocument/2006/relationships" xmlns:p="http://schemas.openxmlformats.org/presentationml/2006/main">
  <p:tag name="MMPROD_LASTVALUES" val="&lt;ChangeData&gt;&lt;SlideID&gt;&lt;![CDATA[317]]&gt;&lt;/SlideID&gt;&lt;/ChangeData&gt;"/>
  <p:tag name="MMPROD_PASSDATA" val="&lt;object type=&quot;10050&quot; unique_id=&quot;10219&quot;&gt;&lt;property id=&quot;10020&quot; value=&quot;2&quot;/&gt;&lt;property id=&quot;10102&quot; value=&quot;1&quot;/&gt;&lt;property id=&quot;10191&quot; value=&quot;-1&quot;/&gt;&lt;/object&gt;"/>
  <p:tag name="MMPROD_FAILDATA" val="&lt;object type=&quot;10051&quot; unique_id=&quot;10220&quot;&gt;&lt;property id=&quot;10020&quot; value=&quot;2&quot;/&gt;&lt;property id=&quot;10102&quot; value=&quot;1&quot;/&gt;&lt;property id=&quot;10191&quot; value=&quot;-1&quot;/&gt;&lt;/object&gt;"/>
  <p:tag name="MMPROD_ID" val="10217"/>
  <p:tag name="MMPROD_TYPE" val="10008"/>
  <p:tag name="MMPROD_DATA" val="&lt;property id=&quot;10026&quot; value=&quot;1&quot;/&gt;&lt;property id=&quot;10027&quot; value=&quot;Interaction10217&quot;/&gt;&lt;property id=&quot;10028&quot; value=&quot;0&quot;/&gt;&lt;property id=&quot;10063&quot; value=&quot;2&quot;/&gt;&lt;property id=&quot;10070&quot; value=&quot;Multiple choice&quot;/&gt;&lt;property id=&quot;10098&quot; value=&quot;Multiple choice&quot;/&gt;&lt;property id=&quot;10100&quot; value=&quot;0&quot;/&gt;&lt;property id=&quot;10108&quot; value=&quot;1&quot;/&gt;&lt;property id=&quot;10109&quot; value=&quot;1&quot;/&gt;&lt;property id=&quot;10110&quot; value=&quot;1&quot;/&gt;&lt;property id=&quot;10111&quot; value=&quot;-1&quot;/&gt;&lt;property id=&quot;10112&quot; value=&quot;1&quot;/&gt;&lt;property id=&quot;10115&quot; value=&quot;1&quot;/&gt;&lt;property id=&quot;10120&quot; value=&quot;1&quot;/&gt;&lt;property id=&quot;10131&quot; value=&quot;1&quot;/&gt;&lt;property id=&quot;10132&quot; value=&quot;1&quot;/&gt;&lt;property id=&quot;10159&quot; value=&quot;0&quot;/&gt;&lt;property id=&quot;10178&quot; value=&quot;1&quot;/&gt;&lt;property id=&quot;10182&quot; value=&quot;1&quot;/&gt;&lt;property id=&quot;10206&quot; value=&quot;1&quot;/&gt;&lt;property id=&quot;10207&quot; value=&quot;0&quot;/&gt;"/>
  <p:tag name="MMPROD_COLLECTIONCONTAINERID" val="20000"/>
  <p:tag name="MMPROD_PARENTID" val="10010"/>
  <p:tag name="MMPROD_PARENTQUESTIONGROUPID" val="-1"/>
  <p:tag name="QUIZCLIPSSOURCE" val="973682927,Z:\WHMIS\WHMIS PD Training 2014 Aug_pptx\Media.ppcx"/>
  <p:tag name="MMPROD_ANSWERCOUNT" val="4"/>
</p:tagLst>
</file>

<file path=ppt/tags/tag741.xml><?xml version="1.0" encoding="utf-8"?>
<p:tagLst xmlns:a="http://schemas.openxmlformats.org/drawingml/2006/main" xmlns:r="http://schemas.openxmlformats.org/officeDocument/2006/relationships" xmlns:p="http://schemas.openxmlformats.org/presentationml/2006/main">
  <p:tag name="MMPROD_ID" val="10217"/>
  <p:tag name="MMPROD_ABSOLUTEPOSITIONID" val="100"/>
  <p:tag name="MMPROD_LASTVALUES" val="&lt;ChangeData&gt;&lt;Text&gt;&lt;![CDATA[How often must an MSDS be updated?]]&gt;&lt;/Text&gt;&lt;FontSize&gt;&lt;![CDATA[39]]&gt;&lt;/FontSize&gt;&lt;Left&gt;&lt;![CDATA[0]]&gt;&lt;/Left&gt;&lt;Top&gt;&lt;![CDATA[0]]&gt;&lt;/Top&gt;&lt;/ChangeData&gt;"/>
  <p:tag name="PRESENTER_SHAPETEXTINFO" val="&lt;ShapeTextInfo&gt;&lt;TableIndex row=&quot;-1&quot; col=&quot;-1&quot;&gt;&lt;linesCount val=&quot;1&quot;/&gt;&lt;lineCharCount val=&quot;34&quot;/&gt;&lt;/TableIndex&gt;&lt;/ShapeTextInfo&gt;"/>
  <p:tag name="HTML_SHAPEINFO" val="&lt;ThreeDShapeInfo&gt;&lt;uuid val=&quot;100&quot;/&gt;&lt;isInvalidForFieldText val=&quot;0&quot;/&gt;&lt;Image&gt;&lt;filename val=&quot;C:\Users\Matt\AppData\Local\Temp\PR\data\asimages\{5A99B8BD-6EAB-454C-8785-361F5D6BC27A}_46.png&quot;/&gt;&lt;left val=&quot;12&quot;/&gt;&lt;top val=&quot;21&quot;/&gt;&lt;width val=&quot;693&quot;/&gt;&lt;height val=&quot;99&quot;/&gt;&lt;hasText val=&quot;1&quot;/&gt;&lt;/Image&gt;&lt;/ThreeDShapeInfo&gt;"/>
</p:tagLst>
</file>

<file path=ppt/tags/tag742.xml><?xml version="1.0" encoding="utf-8"?>
<p:tagLst xmlns:a="http://schemas.openxmlformats.org/drawingml/2006/main" xmlns:r="http://schemas.openxmlformats.org/officeDocument/2006/relationships" xmlns:p="http://schemas.openxmlformats.org/presentationml/2006/main">
  <p:tag name="MMPROD_ABSOLUTEPOSITIONID" val="7000"/>
  <p:tag name="MMPROD_LASTVALUES" val="&lt;ChangeData&gt;&lt;Text&gt;&lt;![CDATA[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28&quot;/&gt;&lt;lineCharCount val=&quot;8&quot;/&gt;&lt;/TableIndex&gt;&lt;/ShapeTextInfo&gt;"/>
  <p:tag name="PRESENTER_SHAPEINFO" val="&lt;ThreeDShapeInfo&gt;&lt;uuid val=&quot;{0193A992-D4C0-402C-896D-3F39D1411E8E}&quot;/&gt;&lt;isInvalidForFieldText val=&quot;0&quot;/&gt;&lt;Image&gt;&lt;filename val=&quot;C:\Users\Matt\AppData\Local\Temp\PR\data\asimages\{0193A992-D4C0-402C-896D-3F39D1411E8E}_46.png&quot;/&gt;&lt;left val=&quot;66&quot;/&gt;&lt;top val=&quot;349&quot;/&gt;&lt;width val=&quot;271&quot;/&gt;&lt;height val=&quot;72&quot;/&gt;&lt;hasText val=&quot;1&quot;/&gt;&lt;/Image&gt;&lt;/ThreeDShapeInfo&gt;"/>
</p:tagLst>
</file>

<file path=ppt/tags/tag743.xml><?xml version="1.0" encoding="utf-8"?>
<p:tagLst xmlns:a="http://schemas.openxmlformats.org/drawingml/2006/main" xmlns:r="http://schemas.openxmlformats.org/officeDocument/2006/relationships" xmlns:p="http://schemas.openxmlformats.org/presentationml/2006/main">
  <p:tag name="MMPROD_ABSOLUTEPOSITIONID" val="7002"/>
  <p:tag name="MMPROD_LASTVALUES" val="&lt;ChangeData&gt;&lt;Text&gt;&lt;![CDATA[In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30&quot;/&gt;&lt;lineCharCount val=&quot;8&quot;/&gt;&lt;/TableIndex&gt;&lt;/ShapeTextInfo&gt;"/>
  <p:tag name="PRESENTER_SHAPEINFO" val="&lt;ThreeDShapeInfo&gt;&lt;uuid val=&quot;{18D6E71E-89B6-415F-BB9B-7146E092AD59}&quot;/&gt;&lt;isInvalidForFieldText val=&quot;0&quot;/&gt;&lt;Image&gt;&lt;filename val=&quot;C:\Users\Matt\AppData\Local\Temp\PR\data\asimages\{18D6E71E-89B6-415F-BB9B-7146E092AD59}_46.png&quot;/&gt;&lt;left val=&quot;390&quot;/&gt;&lt;top val=&quot;349&quot;/&gt;&lt;width val=&quot;271&quot;/&gt;&lt;height val=&quot;72&quot;/&gt;&lt;hasText val=&quot;1&quot;/&gt;&lt;/Image&gt;&lt;/ThreeDShapeInfo&gt;"/>
</p:tagLst>
</file>

<file path=ppt/tags/tag744.xml><?xml version="1.0" encoding="utf-8"?>
<p:tagLst xmlns:a="http://schemas.openxmlformats.org/drawingml/2006/main" xmlns:r="http://schemas.openxmlformats.org/officeDocument/2006/relationships" xmlns:p="http://schemas.openxmlformats.org/presentationml/2006/main">
  <p:tag name="MMPROD_ABSOLUTEPOSITIONID" val="7009"/>
  <p:tag name="MMPROD_LASTVALUES" val="&lt;ChangeData&gt;&lt;Text&gt;&lt;![CDATA[You answered this correctly!]]&gt;&lt;/Text&gt;&lt;FontSize&gt;&lt;![CDATA[18]]&gt;&lt;/FontSize&gt;&lt;Left&gt;&lt;![CDATA[0]]&gt;&lt;/Left&gt;&lt;Top&gt;&lt;![CDATA[0]]&gt;&lt;/Top&gt;&lt;/ChangeData&gt;"/>
  <p:tag name="PRESENTER_SHAPETEXTINFO" val="&lt;ShapeTextInfo&gt;&lt;TableIndex row=&quot;-1&quot; col=&quot;-1&quot;&gt;&lt;linesCount val=&quot;1&quot;/&gt;&lt;lineCharCount val=&quot;28&quot;/&gt;&lt;/TableIndex&gt;&lt;/ShapeTextInfo&gt;"/>
  <p:tag name="PRESENTER_SHAPEINFO" val="&lt;ThreeDShapeInfo&gt;&lt;uuid val=&quot;{59513DEE-5E26-4514-866A-FAF217AB1CB3}&quot;/&gt;&lt;isInvalidForFieldText val=&quot;0&quot;/&gt;&lt;Image&gt;&lt;filename val=&quot;C:\Users\Matt\AppData\Local\Temp\PR\data\asimages\{59513DEE-5E26-4514-866A-FAF217AB1CB3}_46.png&quot;/&gt;&lt;left val=&quot;196&quot;/&gt;&lt;top val=&quot;417&quot;/&gt;&lt;width val=&quot;271&quot;/&gt;&lt;height val=&quot;69&quot;/&gt;&lt;hasText val=&quot;1&quot;/&gt;&lt;/Image&gt;&lt;/ThreeDShapeInfo&gt;"/>
</p:tagLst>
</file>

<file path=ppt/tags/tag745.xml><?xml version="1.0" encoding="utf-8"?>
<p:tagLst xmlns:a="http://schemas.openxmlformats.org/drawingml/2006/main" xmlns:r="http://schemas.openxmlformats.org/officeDocument/2006/relationships" xmlns:p="http://schemas.openxmlformats.org/presentationml/2006/main">
  <p:tag name="MMPROD_ABSOLUTEPOSITIONID" val="7006"/>
  <p:tag name="MMPROD_LASTVALUES" val="&lt;ChangeData&gt;&lt;Text&gt;&lt;![CDATA[Your answer:]]&gt;&lt;/Text&gt;&lt;FontSize&gt;&lt;![CDATA[18]]&gt;&lt;/FontSize&gt;&lt;Left&gt;&lt;![CDATA[0]]&gt;&lt;/Left&gt;&lt;Top&gt;&lt;![CDATA[0]]&gt;&lt;/Top&gt;&lt;/ChangeData&gt;"/>
  <p:tag name="PRESENTER_SHAPETEXTINFO" val="&lt;ShapeTextInfo&gt;&lt;TableIndex row=&quot;-1&quot; col=&quot;-1&quot;&gt;&lt;linesCount val=&quot;1&quot;/&gt;&lt;lineCharCount val=&quot;12&quot;/&gt;&lt;/TableIndex&gt;&lt;/ShapeTextInfo&gt;"/>
  <p:tag name="PRESENTER_SHAPEINFO" val="&lt;ThreeDShapeInfo&gt;&lt;uuid val=&quot;{BDCF625F-74EC-458C-96BE-9174EA809BB5}&quot;/&gt;&lt;isInvalidForFieldText val=&quot;0&quot;/&gt;&lt;Image&gt;&lt;filename val=&quot;C:\Users\Matt\AppData\Local\Temp\PR\data\asimages\{BDCF625F-74EC-458C-96BE-9174EA809BB5}_46.png&quot;/&gt;&lt;left val=&quot;185&quot;/&gt;&lt;top val=&quot;382&quot;/&gt;&lt;width val=&quot;541&quot;/&gt;&lt;height val=&quot;75&quot;/&gt;&lt;hasText val=&quot;1&quot;/&gt;&lt;/Image&gt;&lt;/ThreeDShapeInfo&gt;"/>
</p:tagLst>
</file>

<file path=ppt/tags/tag746.xml><?xml version="1.0" encoding="utf-8"?>
<p:tagLst xmlns:a="http://schemas.openxmlformats.org/drawingml/2006/main" xmlns:r="http://schemas.openxmlformats.org/officeDocument/2006/relationships" xmlns:p="http://schemas.openxmlformats.org/presentationml/2006/main">
  <p:tag name="MMPROD_ABSOLUTEPOSITIONID" val="7010"/>
  <p:tag name="MMPROD_LASTVALUES" val="&lt;ChangeData&gt;&lt;Text&gt;&lt;![CDATA[The correct answer is:]]&gt;&lt;/Text&gt;&lt;FontSize&gt;&lt;![CDATA[18]]&gt;&lt;/FontSize&gt;&lt;Left&gt;&lt;![CDATA[0]]&gt;&lt;/Left&gt;&lt;Top&gt;&lt;![CDATA[0]]&gt;&lt;/Top&gt;&lt;/ChangeData&gt;"/>
  <p:tag name="PRESENTER_SHAPETEXTINFO" val="&lt;ShapeTextInfo&gt;&lt;TableIndex row=&quot;-1&quot; col=&quot;-1&quot;&gt;&lt;linesCount val=&quot;1&quot;/&gt;&lt;lineCharCount val=&quot;22&quot;/&gt;&lt;/TableIndex&gt;&lt;/ShapeTextInfo&gt;"/>
  <p:tag name="PRESENTER_SHAPEINFO" val="&lt;ThreeDShapeInfo&gt;&lt;uuid val=&quot;{4BF15D0B-634D-4037-9BEA-0D57E727C258}&quot;/&gt;&lt;isInvalidForFieldText val=&quot;0&quot;/&gt;&lt;Image&gt;&lt;filename val=&quot;C:\Users\Matt\AppData\Local\Temp\PR\data\asimages\{4BF15D0B-634D-4037-9BEA-0D57E727C258}_46.png&quot;/&gt;&lt;left val=&quot;185&quot;/&gt;&lt;top val=&quot;440&quot;/&gt;&lt;width val=&quot;541&quot;/&gt;&lt;height val=&quot;75&quot;/&gt;&lt;hasText val=&quot;1&quot;/&gt;&lt;/Image&gt;&lt;/ThreeDShapeInfo&gt;"/>
</p:tagLst>
</file>

<file path=ppt/tags/tag747.xml><?xml version="1.0" encoding="utf-8"?>
<p:tagLst xmlns:a="http://schemas.openxmlformats.org/drawingml/2006/main" xmlns:r="http://schemas.openxmlformats.org/officeDocument/2006/relationships" xmlns:p="http://schemas.openxmlformats.org/presentationml/2006/main">
  <p:tag name="MMPROD_ABSOLUTEPOSITIONID" val="7011"/>
  <p:tag name="MMPROD_LASTVALUES" val="&lt;ChangeData&gt;&lt;Text&gt;&lt;![CDATA[You did not answer this question completely]]&gt;&lt;/Text&gt;&lt;FontSize&gt;&lt;![CDATA[18]]&gt;&lt;/FontSize&gt;&lt;Left&gt;&lt;![CDATA[0]]&gt;&lt;/Left&gt;&lt;Top&gt;&lt;![CDATA[0]]&gt;&lt;/Top&gt;&lt;/ChangeData&gt;"/>
  <p:tag name="PRESENTER_SHAPETEXTINFO" val="&lt;ShapeTextInfo&gt;&lt;TableIndex row=&quot;-1&quot; col=&quot;-1&quot;&gt;&lt;linesCount val=&quot;2&quot;/&gt;&lt;lineCharCount val=&quot;33&quot;/&gt;&lt;lineCharCount val=&quot;10&quot;/&gt;&lt;/TableIndex&gt;&lt;/ShapeTextInfo&gt;"/>
  <p:tag name="PRESENTER_SHAPEINFO" val="&lt;ThreeDShapeInfo&gt;&lt;uuid val=&quot;{39A507B2-28AF-4C48-8F68-D7C65C23E889}&quot;/&gt;&lt;isInvalidForFieldText val=&quot;0&quot;/&gt;&lt;Image&gt;&lt;filename val=&quot;C:\Users\Matt\AppData\Local\Temp\PR\data\asimages\{39A507B2-28AF-4C48-8F68-D7C65C23E889}_46.png&quot;/&gt;&lt;left val=&quot;190&quot;/&gt;&lt;top val=&quot;417&quot;/&gt;&lt;width val=&quot;286&quot;/&gt;&lt;height val=&quot;72&quot;/&gt;&lt;hasText val=&quot;1&quot;/&gt;&lt;/Image&gt;&lt;/ThreeDShapeInfo&gt;"/>
</p:tagLst>
</file>

<file path=ppt/tags/tag748.xml><?xml version="1.0" encoding="utf-8"?>
<p:tagLst xmlns:a="http://schemas.openxmlformats.org/drawingml/2006/main" xmlns:r="http://schemas.openxmlformats.org/officeDocument/2006/relationships" xmlns:p="http://schemas.openxmlformats.org/presentationml/2006/main">
  <p:tag name="MMPROD_ABSOLUTEPOSITIONID" val="7007"/>
  <p:tag name="MMPROD_LASTVALUES" val="&lt;ChangeData&gt;&lt;Text&gt;&lt;![CDATA[You must answer the question before continuing]]&gt;&lt;/Text&gt;&lt;FontSize&gt;&lt;![CDATA[18]]&gt;&lt;/FontSize&gt;&lt;Left&gt;&lt;![CDATA[0]]&gt;&lt;/Left&gt;&lt;Top&gt;&lt;![CDATA[0]]&gt;&lt;/Top&gt;&lt;/ChangeData&gt;"/>
  <p:tag name="PRESENTER_SHAPETEXTINFO" val="&lt;ShapeTextInfo&gt;&lt;TableIndex row=&quot;-1&quot; col=&quot;-1&quot;&gt;&lt;linesCount val=&quot;2&quot;/&gt;&lt;lineCharCount val=&quot;29&quot;/&gt;&lt;lineCharCount val=&quot;17&quot;/&gt;&lt;/TableIndex&gt;&lt;/ShapeTextInfo&gt;"/>
  <p:tag name="PRESENTER_SHAPEINFO" val="&lt;ThreeDShapeInfo&gt;&lt;uuid val=&quot;{71CE853D-52E7-4638-9723-C698EE32F409}&quot;/&gt;&lt;isInvalidForFieldText val=&quot;0&quot;/&gt;&lt;Image&gt;&lt;filename val=&quot;C:\Users\Matt\AppData\Local\Temp\PR\data\asimages\{71CE853D-52E7-4638-9723-C698EE32F409}_46.png&quot;/&gt;&lt;left val=&quot;208&quot;/&gt;&lt;top val=&quot;442&quot;/&gt;&lt;width val=&quot;273&quot;/&gt;&lt;height val=&quot;72&quot;/&gt;&lt;hasText val=&quot;1&quot;/&gt;&lt;/Image&gt;&lt;/ThreeDShapeInfo&gt;"/>
</p:tagLst>
</file>

<file path=ppt/tags/tag749.xml><?xml version="1.0" encoding="utf-8"?>
<p:tagLst xmlns:a="http://schemas.openxmlformats.org/drawingml/2006/main" xmlns:r="http://schemas.openxmlformats.org/officeDocument/2006/relationships" xmlns:p="http://schemas.openxmlformats.org/presentationml/2006/main">
  <p:tag name="MMPROD_ABSOLUTEPOSITIONID" val="104"/>
  <p:tag name="MMPROD_LASTVALUES" val="&lt;ChangeData&gt;&lt;Left&gt;&lt;![CDATA[496.6]]&gt;&lt;/Left&gt;&lt;Top&gt;&lt;![CDATA[451.4399]]&gt;&lt;/Top&gt;&lt;/ChangeData&gt;"/>
  <p:tag name="HTML_SHAPEINFO" val="&lt;ThreeDShapeInfo&gt;&lt;uuid val=&quot;104&quot;/&gt;&lt;isInvalidForFieldText val=&quot;0&quot;/&gt;&lt;Image&gt;&lt;filename val=&quot;C:\Users\Matt\AppData\Local\Temp\PR\data\asimages\{ECD3FCCA-8C15-443E-855E-AE6C8BE9A9A7}_46.png&quot;/&gt;&lt;left val=&quot;496&quot;/&gt;&lt;top val=&quot;451&quot;/&gt;&lt;width val=&quot;91&quot;/&gt;&lt;height val=&quot;35&quot;/&gt;&lt;hasText val=&quot;1&quot;/&gt;&lt;/Image&gt;&lt;/ThreeDShapeInfo&gt;"/>
</p:tagLst>
</file>

<file path=ppt/tags/tag75.xml><?xml version="1.0" encoding="utf-8"?>
<p:tagLst xmlns:a="http://schemas.openxmlformats.org/drawingml/2006/main" xmlns:r="http://schemas.openxmlformats.org/officeDocument/2006/relationships" xmlns:p="http://schemas.openxmlformats.org/presentationml/2006/main">
  <p:tag name="PPSNARRATIONPROPS" val="Z:\WHMIS\Audio\Slide 1.mp3"/>
  <p:tag name="PPSNARRATION" val="1,687872912,D:\WHMIS\WHMIS20172018_pptx\Media.ppcx"/>
</p:tagLst>
</file>

<file path=ppt/tags/tag750.xml><?xml version="1.0" encoding="utf-8"?>
<p:tagLst xmlns:a="http://schemas.openxmlformats.org/drawingml/2006/main" xmlns:r="http://schemas.openxmlformats.org/officeDocument/2006/relationships" xmlns:p="http://schemas.openxmlformats.org/presentationml/2006/main">
  <p:tag name="MMPROD_ABSOLUTEPOSITIONID" val="106"/>
  <p:tag name="MMPROD_LASTVALUES" val="&lt;ChangeData&gt;&lt;Left&gt;&lt;![CDATA[593.8]]&gt;&lt;/Left&gt;&lt;Top&gt;&lt;![CDATA[451.4399]]&gt;&lt;/Top&gt;&lt;/ChangeData&gt;"/>
  <p:tag name="HTML_SHAPEINFO" val="&lt;ThreeDShapeInfo&gt;&lt;uuid val=&quot;106&quot;/&gt;&lt;isInvalidForFieldText val=&quot;0&quot;/&gt;&lt;Image&gt;&lt;filename val=&quot;C:\Users\Matt\AppData\Local\Temp\PR\data\asimages\{6AB47E7C-EC79-4404-B5A0-9CBA19CCC7C7}_46.png&quot;/&gt;&lt;left val=&quot;593&quot;/&gt;&lt;top val=&quot;451&quot;/&gt;&lt;width val=&quot;91&quot;/&gt;&lt;height val=&quot;35&quot;/&gt;&lt;hasText val=&quot;1&quot;/&gt;&lt;/Image&gt;&lt;/ThreeDShapeInfo&gt;"/>
</p:tagLst>
</file>

<file path=ppt/tags/tag751.xml><?xml version="1.0" encoding="utf-8"?>
<p:tagLst xmlns:a="http://schemas.openxmlformats.org/drawingml/2006/main" xmlns:r="http://schemas.openxmlformats.org/officeDocument/2006/relationships" xmlns:p="http://schemas.openxmlformats.org/presentationml/2006/main">
  <p:tag name="MMPROD_ABSOLUTEPOSITIONID" val="7004"/>
  <p:tag name="MMPROD_LASTVALUES" val="&lt;ChangeData&gt;&lt;Text&gt;&lt;![CDATA[Try again]]&gt;&lt;/Text&gt;&lt;FontSize&gt;&lt;![CDATA[18]]&gt;&lt;/FontSize&gt;&lt;Left&gt;&lt;![CDATA[0]]&gt;&lt;/Left&gt;&lt;Top&gt;&lt;![CDATA[0]]&gt;&lt;/Top&gt;&lt;/ChangeData&gt;"/>
  <p:tag name="PRESENTER_SHAPETEXTINFO" val="&lt;ShapeTextInfo&gt;&lt;TableIndex row=&quot;-1&quot; col=&quot;-1&quot;&gt;&lt;linesCount val=&quot;1&quot;/&gt;&lt;lineCharCount val=&quot;9&quot;/&gt;&lt;/TableIndex&gt;&lt;/ShapeTextInfo&gt;"/>
  <p:tag name="PRESENTER_SHAPEINFO" val="&lt;ThreeDShapeInfo&gt;&lt;uuid val=&quot;{7609B1BB-9560-4EBC-91F7-E0BE7547A2B9}&quot;/&gt;&lt;isInvalidForFieldText val=&quot;0&quot;/&gt;&lt;Image&gt;&lt;filename val=&quot;C:\Users\Matt\AppData\Local\Temp\PR\data\asimages\{7609B1BB-9560-4EBC-91F7-E0BE7547A2B9}_46.png&quot;/&gt;&lt;left val=&quot;202&quot;/&gt;&lt;top val=&quot;429&quot;/&gt;&lt;width val=&quot;270&quot;/&gt;&lt;height val=&quot;69&quot;/&gt;&lt;hasText val=&quot;1&quot;/&gt;&lt;/Image&gt;&lt;/ThreeDShapeInfo&gt;"/>
</p:tagLst>
</file>

<file path=ppt/tags/tag752.xml><?xml version="1.0" encoding="utf-8"?>
<p:tagLst xmlns:a="http://schemas.openxmlformats.org/drawingml/2006/main" xmlns:r="http://schemas.openxmlformats.org/officeDocument/2006/relationships" xmlns:p="http://schemas.openxmlformats.org/presentationml/2006/main">
  <p:tag name="MMPROD_ABSOLUTEPOSITIONID" val="1001"/>
  <p:tag name="MMPROD_LASTVALUES" val="&lt;ChangeData&gt;&lt;Left&gt;&lt;![CDATA[50.5]]&gt;&lt;/Left&gt;&lt;Top&gt;&lt;![CDATA[105.6]]&gt;&lt;/Top&gt;&lt;/ChangeData&gt;"/>
  <p:tag name="MMPROD_ID" val="10221"/>
  <p:tag name="MMPROD_TYPE" val="10018"/>
  <p:tag name="MMPROD_DATA" val="&lt;property id=&quot;10074&quot; value=&quot;0&quot;/&gt;&lt;property id=&quot;10193&quot; value=&quot;A&quot;/&gt;&lt;property id=&quot;10199&quot; value=&quot;0&quot;/&gt;&lt;object type=&quot;10049&quot; unique_id=&quot;10222&quot;&gt;&lt;property id=&quot;10020&quot; value=&quot;9&quot;/&gt;&lt;property id=&quot;10102&quot; value=&quot;0&quot;/&gt;&lt;property id=&quot;10191&quot; value=&quot;-1&quot;/&gt;&lt;/object&gt;"/>
  <p:tag name="MMPROD_COLLECTIONCONTAINERID" val="10218"/>
  <p:tag name="MMPROD_PARENTID" val="10217"/>
  <p:tag name="MMPROD_ANSWERLETTER" val="A) "/>
  <p:tag name="HTML_AUTOSHAPE_INFO" val="&lt;ThreeDShapeInfo&gt;&lt;uuid val=&quot;1001&quot;/&gt;&lt;isInvalidForFieldText val=&quot;0&quot;/&gt;&lt;hasMultipleQuizShape val=&quot;1&quot;/&gt;&lt;Image&gt;&lt;filename val=&quot;C:\Users\Matt\AppData\Local\Temp\PR\data\asimages\{B7C27502-47BF-46B5-B3D1-EF9618F76CEE}_46.png&quot;/&gt;&lt;left val=&quot;68&quot;/&gt;&lt;top val=&quot;99&quot;/&gt;&lt;width val=&quot;42&quot;/&gt;&lt;height val=&quot;39&quot;/&gt;&lt;hasText val=&quot;1&quot;/&gt;&lt;/Image&gt;&lt;Image&gt;&lt;filename val=&quot;C:\Users\Matt\AppData\Local\Temp\PR\data\asimages\{ABDC9D9D-8A07-4356-B23D-24CE90F6BC3D}_46.png&quot;/&gt;&lt;left val=&quot;92&quot;/&gt;&lt;top val=&quot;99&quot;/&gt;&lt;width val=&quot;409&quot;/&gt;&lt;height val=&quot;60&quot;/&gt;&lt;hasText val=&quot;1&quot;/&gt;&lt;/Image&gt;&lt;/ThreeDShapeInfo&gt;"/>
</p:tagLst>
</file>

<file path=ppt/tags/tag753.xml><?xml version="1.0" encoding="utf-8"?>
<p:tagLst xmlns:a="http://schemas.openxmlformats.org/drawingml/2006/main" xmlns:r="http://schemas.openxmlformats.org/officeDocument/2006/relationships" xmlns:p="http://schemas.openxmlformats.org/presentationml/2006/main">
  <p:tag name="MMPROD_ABSOLUTEPOSITIONID" val="1002"/>
  <p:tag name="MMPROD_LASTVALUES" val="&lt;ChangeData&gt;&lt;Left&gt;&lt;![CDATA[50.5]]&gt;&lt;/Left&gt;&lt;Top&gt;&lt;![CDATA[162.4]]&gt;&lt;/Top&gt;&lt;/ChangeData&gt;"/>
  <p:tag name="MMPROD_ID" val="10223"/>
  <p:tag name="MMPROD_TYPE" val="10018"/>
  <p:tag name="MMPROD_DATA" val="&lt;property id=&quot;10074&quot; value=&quot;0&quot;/&gt;&lt;property id=&quot;10193&quot; value=&quot;B&quot;/&gt;&lt;property id=&quot;10199&quot; value=&quot;0&quot;/&gt;&lt;object type=&quot;10049&quot; unique_id=&quot;10224&quot;&gt;&lt;property id=&quot;10020&quot; value=&quot;9&quot;/&gt;&lt;property id=&quot;10102&quot; value=&quot;0&quot;/&gt;&lt;property id=&quot;10191&quot; value=&quot;-1&quot;/&gt;&lt;/object&gt;"/>
  <p:tag name="MMPROD_COLLECTIONCONTAINERID" val="10218"/>
  <p:tag name="MMPROD_PARENTID" val="10217"/>
  <p:tag name="MMPROD_ANSWERLETTER" val="B) "/>
  <p:tag name="HTML_AUTOSHAPE_INFO" val="&lt;ThreeDShapeInfo&gt;&lt;uuid val=&quot;1002&quot;/&gt;&lt;isInvalidForFieldText val=&quot;0&quot;/&gt;&lt;hasMultipleQuizShape val=&quot;1&quot;/&gt;&lt;Image&gt;&lt;filename val=&quot;C:\Users\Matt\AppData\Local\Temp\PR\data\asimages\{445C61F3-5F4C-4EC0-98FE-7D892FD23F04}_46.png&quot;/&gt;&lt;left val=&quot;68&quot;/&gt;&lt;top val=&quot;156&quot;/&gt;&lt;width val=&quot;43&quot;/&gt;&lt;height val=&quot;39&quot;/&gt;&lt;hasText val=&quot;1&quot;/&gt;&lt;/Image&gt;&lt;Image&gt;&lt;filename val=&quot;C:\Users\Matt\AppData\Local\Temp\PR\data\asimages\{9CD59487-9CFF-4764-B16A-36B9FDDB6375}_46.png&quot;/&gt;&lt;left val=&quot;93&quot;/&gt;&lt;top val=&quot;156&quot;/&gt;&lt;width val=&quot;412&quot;/&gt;&lt;height val=&quot;60&quot;/&gt;&lt;hasText val=&quot;1&quot;/&gt;&lt;/Image&gt;&lt;/ThreeDShapeInfo&gt;"/>
</p:tagLst>
</file>

<file path=ppt/tags/tag754.xml><?xml version="1.0" encoding="utf-8"?>
<p:tagLst xmlns:a="http://schemas.openxmlformats.org/drawingml/2006/main" xmlns:r="http://schemas.openxmlformats.org/officeDocument/2006/relationships" xmlns:p="http://schemas.openxmlformats.org/presentationml/2006/main">
  <p:tag name="MMPROD_ABSOLUTEPOSITIONID" val="1003"/>
  <p:tag name="MMPROD_LASTVALUES" val="&lt;ChangeData&gt;&lt;Left&gt;&lt;![CDATA[50.5]]&gt;&lt;/Left&gt;&lt;Top&gt;&lt;![CDATA[219.2]]&gt;&lt;/Top&gt;&lt;/ChangeData&gt;"/>
  <p:tag name="MMPROD_ID" val="10225"/>
  <p:tag name="MMPROD_TYPE" val="10018"/>
  <p:tag name="MMPROD_DATA" val="&lt;property id=&quot;10074&quot; value=&quot;1&quot;/&gt;&lt;property id=&quot;10193&quot; value=&quot;C&quot;/&gt;&lt;property id=&quot;10199&quot; value=&quot;0&quot;/&gt;&lt;object type=&quot;10049&quot; unique_id=&quot;10226&quot;&gt;&lt;property id=&quot;10020&quot; value=&quot;9&quot;/&gt;&lt;property id=&quot;10102&quot; value=&quot;0&quot;/&gt;&lt;property id=&quot;10191&quot; value=&quot;-1&quot;/&gt;&lt;/object&gt;"/>
  <p:tag name="MMPROD_COLLECTIONCONTAINERID" val="10218"/>
  <p:tag name="MMPROD_PARENTID" val="10217"/>
  <p:tag name="MMPROD_ANSWERLETTER" val="C) "/>
  <p:tag name="HTML_AUTOSHAPE_INFO" val="&lt;ThreeDShapeInfo&gt;&lt;uuid val=&quot;1003&quot;/&gt;&lt;isInvalidForFieldText val=&quot;0&quot;/&gt;&lt;hasMultipleQuizShape val=&quot;1&quot;/&gt;&lt;Image&gt;&lt;filename val=&quot;C:\Users\Matt\AppData\Local\Temp\PR\data\asimages\{706280B9-9675-46EB-98E8-B1A96970EA52}_46.png&quot;/&gt;&lt;left val=&quot;68&quot;/&gt;&lt;top val=&quot;213&quot;/&gt;&lt;width val=&quot;43&quot;/&gt;&lt;height val=&quot;39&quot;/&gt;&lt;hasText val=&quot;1&quot;/&gt;&lt;/Image&gt;&lt;Image&gt;&lt;filename val=&quot;C:\Users\Matt\AppData\Local\Temp\PR\data\asimages\{B8B6AC29-F5C0-4DC8-970D-FA5599125AF2}_46.png&quot;/&gt;&lt;left val=&quot;93&quot;/&gt;&lt;top val=&quot;213&quot;/&gt;&lt;width val=&quot;412&quot;/&gt;&lt;height val=&quot;60&quot;/&gt;&lt;hasText val=&quot;1&quot;/&gt;&lt;/Image&gt;&lt;/ThreeDShapeInfo&gt;"/>
</p:tagLst>
</file>

<file path=ppt/tags/tag755.xml><?xml version="1.0" encoding="utf-8"?>
<p:tagLst xmlns:a="http://schemas.openxmlformats.org/drawingml/2006/main" xmlns:r="http://schemas.openxmlformats.org/officeDocument/2006/relationships" xmlns:p="http://schemas.openxmlformats.org/presentationml/2006/main">
  <p:tag name="MMPROD_ABSOLUTEPOSITIONID" val="1004"/>
  <p:tag name="MMPROD_LASTVALUES" val="&lt;ChangeData&gt;&lt;Left&gt;&lt;![CDATA[50.5]]&gt;&lt;/Left&gt;&lt;Top&gt;&lt;![CDATA[276]]&gt;&lt;/Top&gt;&lt;/ChangeData&gt;"/>
  <p:tag name="MMPROD_ID" val="10227"/>
  <p:tag name="MMPROD_TYPE" val="10018"/>
  <p:tag name="MMPROD_DATA" val="&lt;property id=&quot;10074&quot; value=&quot;0&quot;/&gt;&lt;property id=&quot;10193&quot; value=&quot;D&quot;/&gt;&lt;property id=&quot;10199&quot; value=&quot;0&quot;/&gt;&lt;object type=&quot;10049&quot; unique_id=&quot;10228&quot;&gt;&lt;property id=&quot;10020&quot; value=&quot;9&quot;/&gt;&lt;property id=&quot;10102&quot; value=&quot;0&quot;/&gt;&lt;property id=&quot;10191&quot; value=&quot;-1&quot;/&gt;&lt;/object&gt;"/>
  <p:tag name="MMPROD_COLLECTIONCONTAINERID" val="10218"/>
  <p:tag name="MMPROD_PARENTID" val="10217"/>
  <p:tag name="MMPROD_ANSWERLETTER" val="D) "/>
  <p:tag name="HTML_AUTOSHAPE_INFO" val="&lt;ThreeDShapeInfo&gt;&lt;uuid val=&quot;1004&quot;/&gt;&lt;isInvalidForFieldText val=&quot;0&quot;/&gt;&lt;hasMultipleQuizShape val=&quot;1&quot;/&gt;&lt;Image&gt;&lt;filename val=&quot;C:\Users\Matt\AppData\Local\Temp\PR\data\asimages\{58B99849-C4DB-481B-BE1A-96BD9727F233}_46.png&quot;/&gt;&lt;left val=&quot;68&quot;/&gt;&lt;top val=&quot;270&quot;/&gt;&lt;width val=&quot;44&quot;/&gt;&lt;height val=&quot;39&quot;/&gt;&lt;hasText val=&quot;1&quot;/&gt;&lt;/Image&gt;&lt;Image&gt;&lt;filename val=&quot;C:\Users\Matt\AppData\Local\Temp\PR\data\asimages\{81D3ABD9-7BA8-41A7-8C0C-FD6F040F6608}_46.png&quot;/&gt;&lt;left val=&quot;94&quot;/&gt;&lt;top val=&quot;270&quot;/&gt;&lt;width val=&quot;406&quot;/&gt;&lt;height val=&quot;39&quot;/&gt;&lt;hasText val=&quot;1&quot;/&gt;&lt;/Image&gt;&lt;/ThreeDShapeInfo&gt;"/>
</p:tagLst>
</file>

<file path=ppt/tags/tag756.xml><?xml version="1.0" encoding="utf-8"?>
<p:tagLst xmlns:a="http://schemas.openxmlformats.org/drawingml/2006/main" xmlns:r="http://schemas.openxmlformats.org/officeDocument/2006/relationships" xmlns:p="http://schemas.openxmlformats.org/presentationml/2006/main">
  <p:tag name="MMPROD_LASTVALUES" val="&lt;ChangeData&gt;&lt;Text&gt;&lt;![CDATA[D) ]]&gt;&lt;/Text&gt;&lt;FontSize&gt;&lt;![CDATA[18]]&gt;&lt;/FontSize&gt;&lt;Left&gt;&lt;![CDATA[80]]&gt;&lt;/Left&gt;&lt;Top&gt;&lt;![CDATA[276]]&gt;&lt;/Top&gt;&lt;/ChangeData&gt;"/>
  <p:tag name="MMPROD_ABSOLUTEPOSITIONID" val="1044"/>
  <p:tag name="PRESENTER_SHAPETEXTINFO" val="&lt;ShapeTextInfo&gt;&lt;TableIndex row=&quot;-1&quot; col=&quot;-1&quot;&gt;&lt;linesCount val=&quot;1&quot;/&gt;&lt;lineCharCount val=&quot;3&quot;/&gt;&lt;/TableIndex&gt;&lt;/ShapeTextInfo&gt;"/>
</p:tagLst>
</file>

<file path=ppt/tags/tag757.xml><?xml version="1.0" encoding="utf-8"?>
<p:tagLst xmlns:a="http://schemas.openxmlformats.org/drawingml/2006/main" xmlns:r="http://schemas.openxmlformats.org/officeDocument/2006/relationships" xmlns:p="http://schemas.openxmlformats.org/presentationml/2006/main">
  <p:tag name="MMPROD_LASTVALUES" val="&lt;ChangeData&gt;&lt;Text&gt;&lt;![CDATA[Once a month]]&gt;&lt;/Text&gt;&lt;FontSize&gt;&lt;![CDATA[18]]&gt;&lt;/FontSize&gt;&lt;Left&gt;&lt;![CDATA[106]]&gt;&lt;/Left&gt;&lt;Top&gt;&lt;![CDATA[276]]&gt;&lt;/Top&gt;&lt;/ChangeData&gt;"/>
  <p:tag name="MMPROD_ABSOLUTEPOSITIONID" val="1024"/>
  <p:tag name="PRESENTER_SHAPETEXTINFO" val="&lt;ShapeTextInfo&gt;&lt;TableIndex row=&quot;-1&quot; col=&quot;-1&quot;&gt;&lt;linesCount val=&quot;1&quot;/&gt;&lt;lineCharCount val=&quot;12&quot;/&gt;&lt;/TableIndex&gt;&lt;/ShapeTextInfo&gt;"/>
</p:tagLst>
</file>

<file path=ppt/tags/tag758.xml><?xml version="1.0" encoding="utf-8"?>
<p:tagLst xmlns:a="http://schemas.openxmlformats.org/drawingml/2006/main" xmlns:r="http://schemas.openxmlformats.org/officeDocument/2006/relationships" xmlns:p="http://schemas.openxmlformats.org/presentationml/2006/main">
  <p:tag name="MMPROD_ABSOLUTEPOSITIONID" val="1014"/>
  <p:tag name="MMPROD_CONTROLTYPE" val="1"/>
  <p:tag name="MMPROD_SCALEOPERATION" val="1"/>
</p:tagLst>
</file>

<file path=ppt/tags/tag759.xml><?xml version="1.0" encoding="utf-8"?>
<p:tagLst xmlns:a="http://schemas.openxmlformats.org/drawingml/2006/main" xmlns:r="http://schemas.openxmlformats.org/officeDocument/2006/relationships" xmlns:p="http://schemas.openxmlformats.org/presentationml/2006/main">
  <p:tag name="MMPROD_LASTVALUES" val="&lt;ChangeData&gt;&lt;Text&gt;&lt;![CDATA[C) ]]&gt;&lt;/Text&gt;&lt;FontSize&gt;&lt;![CDATA[18]]&gt;&lt;/FontSize&gt;&lt;Left&gt;&lt;![CDATA[80]]&gt;&lt;/Left&gt;&lt;Top&gt;&lt;![CDATA[219.2]]&gt;&lt;/Top&gt;&lt;/ChangeData&gt;"/>
  <p:tag name="MMPROD_ABSOLUTEPOSITIONID" val="1043"/>
  <p:tag name="PRESENTER_SHAPETEXTINFO" val="&lt;ShapeTextInfo&gt;&lt;TableIndex row=&quot;-1&quot; col=&quot;-1&quot;&gt;&lt;linesCount val=&quot;1&quot;/&gt;&lt;lineCharCount val=&quot;3&quot;/&gt;&lt;/TableIndex&gt;&lt;/ShapeTextInfo&gt;"/>
</p:tagLst>
</file>

<file path=ppt/tags/tag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6&quot;/&gt;&lt;lineCharCount val=&quot;50&quot;/&gt;&lt;/TableIndex&gt;&lt;/ShapeTextInfo&gt;"/>
  <p:tag name="HTML_SHAPEINFO" val="&lt;ThreeDShapeInfo&gt;&lt;uuid val=&quot;&quot;/&gt;&lt;isInvalidForFieldText val=&quot;0&quot;/&gt;&lt;Image&gt;&lt;filename val=&quot;C:\Users\Matt\AppData\Local\Temp\PR\data\asimages\{0E62913D-2755-4C0B-8BAD-232207351F98}_1.png&quot;/&gt;&lt;left val=&quot;88&quot;/&gt;&lt;top val=&quot;395&quot;/&gt;&lt;width val=&quot;624&quot;/&gt;&lt;height val=&quot;128&quot;/&gt;&lt;hasText val=&quot;1&quot;/&gt;&lt;/Image&gt;&lt;/ThreeDShapeInfo&gt;"/>
</p:tagLst>
</file>

<file path=ppt/tags/tag760.xml><?xml version="1.0" encoding="utf-8"?>
<p:tagLst xmlns:a="http://schemas.openxmlformats.org/drawingml/2006/main" xmlns:r="http://schemas.openxmlformats.org/officeDocument/2006/relationships" xmlns:p="http://schemas.openxmlformats.org/presentationml/2006/main">
  <p:tag name="MMPROD_LASTVALUES" val="&lt;ChangeData&gt;&lt;Text&gt;&lt;![CDATA[Every 3 years and as soon as new information on a product is available]]&gt;&lt;/Text&gt;&lt;FontSize&gt;&lt;![CDATA[18]]&gt;&lt;/FontSize&gt;&lt;Left&gt;&lt;![CDATA[105]]&gt;&lt;/Left&gt;&lt;Top&gt;&lt;![CDATA[219.2]]&gt;&lt;/Top&gt;&lt;/ChangeData&gt;"/>
  <p:tag name="MMPROD_ABSOLUTEPOSITIONID" val="1023"/>
  <p:tag name="PRESENTER_SHAPETEXTINFO" val="&lt;ShapeTextInfo&gt;&lt;TableIndex row=&quot;-1&quot; col=&quot;-1&quot;&gt;&lt;linesCount val=&quot;2&quot;/&gt;&lt;lineCharCount val=&quot;50&quot;/&gt;&lt;lineCharCount val=&quot;20&quot;/&gt;&lt;/TableIndex&gt;&lt;/ShapeTextInfo&gt;"/>
</p:tagLst>
</file>

<file path=ppt/tags/tag761.xml><?xml version="1.0" encoding="utf-8"?>
<p:tagLst xmlns:a="http://schemas.openxmlformats.org/drawingml/2006/main" xmlns:r="http://schemas.openxmlformats.org/officeDocument/2006/relationships" xmlns:p="http://schemas.openxmlformats.org/presentationml/2006/main">
  <p:tag name="MMPROD_ABSOLUTEPOSITIONID" val="1013"/>
  <p:tag name="MMPROD_CONTROLTYPE" val="1"/>
  <p:tag name="MMPROD_SCALEOPERATION" val="1"/>
</p:tagLst>
</file>

<file path=ppt/tags/tag762.xml><?xml version="1.0" encoding="utf-8"?>
<p:tagLst xmlns:a="http://schemas.openxmlformats.org/drawingml/2006/main" xmlns:r="http://schemas.openxmlformats.org/officeDocument/2006/relationships" xmlns:p="http://schemas.openxmlformats.org/presentationml/2006/main">
  <p:tag name="MMPROD_LASTVALUES" val="&lt;ChangeData&gt;&lt;Text&gt;&lt;![CDATA[B) ]]&gt;&lt;/Text&gt;&lt;FontSize&gt;&lt;![CDATA[18]]&gt;&lt;/FontSize&gt;&lt;Left&gt;&lt;![CDATA[80]]&gt;&lt;/Left&gt;&lt;Top&gt;&lt;![CDATA[162.4]]&gt;&lt;/Top&gt;&lt;/ChangeData&gt;"/>
  <p:tag name="MMPROD_ABSOLUTEPOSITIONID" val="1042"/>
  <p:tag name="PRESENTER_SHAPETEXTINFO" val="&lt;ShapeTextInfo&gt;&lt;TableIndex row=&quot;-1&quot; col=&quot;-1&quot;&gt;&lt;linesCount val=&quot;1&quot;/&gt;&lt;lineCharCount val=&quot;3&quot;/&gt;&lt;/TableIndex&gt;&lt;/ShapeTextInfo&gt;"/>
</p:tagLst>
</file>

<file path=ppt/tags/tag763.xml><?xml version="1.0" encoding="utf-8"?>
<p:tagLst xmlns:a="http://schemas.openxmlformats.org/drawingml/2006/main" xmlns:r="http://schemas.openxmlformats.org/officeDocument/2006/relationships" xmlns:p="http://schemas.openxmlformats.org/presentationml/2006/main">
  <p:tag name="MMPROD_LASTVALUES" val="&lt;ChangeData&gt;&lt;Text&gt;&lt;![CDATA[Every 2 years and as soon as new information on a product is available]]&gt;&lt;/Text&gt;&lt;FontSize&gt;&lt;![CDATA[18]]&gt;&lt;/FontSize&gt;&lt;Left&gt;&lt;![CDATA[105]]&gt;&lt;/Left&gt;&lt;Top&gt;&lt;![CDATA[162.4]]&gt;&lt;/Top&gt;&lt;/ChangeData&gt;"/>
  <p:tag name="MMPROD_ABSOLUTEPOSITIONID" val="1022"/>
  <p:tag name="PRESENTER_SHAPETEXTINFO" val="&lt;ShapeTextInfo&gt;&lt;TableIndex row=&quot;-1&quot; col=&quot;-1&quot;&gt;&lt;linesCount val=&quot;2&quot;/&gt;&lt;lineCharCount val=&quot;50&quot;/&gt;&lt;lineCharCount val=&quot;20&quot;/&gt;&lt;/TableIndex&gt;&lt;/ShapeTextInfo&gt;"/>
</p:tagLst>
</file>

<file path=ppt/tags/tag764.xml><?xml version="1.0" encoding="utf-8"?>
<p:tagLst xmlns:a="http://schemas.openxmlformats.org/drawingml/2006/main" xmlns:r="http://schemas.openxmlformats.org/officeDocument/2006/relationships" xmlns:p="http://schemas.openxmlformats.org/presentationml/2006/main">
  <p:tag name="MMPROD_ABSOLUTEPOSITIONID" val="1012"/>
  <p:tag name="MMPROD_CONTROLTYPE" val="1"/>
  <p:tag name="MMPROD_SCALEOPERATION" val="1"/>
</p:tagLst>
</file>

<file path=ppt/tags/tag765.xml><?xml version="1.0" encoding="utf-8"?>
<p:tagLst xmlns:a="http://schemas.openxmlformats.org/drawingml/2006/main" xmlns:r="http://schemas.openxmlformats.org/officeDocument/2006/relationships" xmlns:p="http://schemas.openxmlformats.org/presentationml/2006/main">
  <p:tag name="MMPROD_LASTVALUES" val="&lt;ChangeData&gt;&lt;Text&gt;&lt;![CDATA[A) ]]&gt;&lt;/Text&gt;&lt;FontSize&gt;&lt;![CDATA[18]]&gt;&lt;/FontSize&gt;&lt;Left&gt;&lt;![CDATA[80]]&gt;&lt;/Left&gt;&lt;Top&gt;&lt;![CDATA[105.6]]&gt;&lt;/Top&gt;&lt;/ChangeData&gt;"/>
  <p:tag name="MMPROD_ABSOLUTEPOSITIONID" val="1041"/>
  <p:tag name="PRESENTER_SHAPETEXTINFO" val="&lt;ShapeTextInfo&gt;&lt;TableIndex row=&quot;-1&quot; col=&quot;-1&quot;&gt;&lt;linesCount val=&quot;1&quot;/&gt;&lt;lineCharCount val=&quot;3&quot;/&gt;&lt;/TableIndex&gt;&lt;/ShapeTextInfo&gt;"/>
</p:tagLst>
</file>

<file path=ppt/tags/tag766.xml><?xml version="1.0" encoding="utf-8"?>
<p:tagLst xmlns:a="http://schemas.openxmlformats.org/drawingml/2006/main" xmlns:r="http://schemas.openxmlformats.org/officeDocument/2006/relationships" xmlns:p="http://schemas.openxmlformats.org/presentationml/2006/main">
  <p:tag name="MMPROD_LASTVALUES" val="&lt;ChangeData&gt;&lt;Text&gt;&lt;![CDATA[Every year and as soon as new information on a product is available]]&gt;&lt;/Text&gt;&lt;FontSize&gt;&lt;![CDATA[18]]&gt;&lt;/FontSize&gt;&lt;Left&gt;&lt;![CDATA[104]]&gt;&lt;/Left&gt;&lt;Top&gt;&lt;![CDATA[105.6]]&gt;&lt;/Top&gt;&lt;/ChangeData&gt;"/>
  <p:tag name="MMPROD_ABSOLUTEPOSITIONID" val="1021"/>
  <p:tag name="PRESENTER_SHAPETEXTINFO" val="&lt;ShapeTextInfo&gt;&lt;TableIndex row=&quot;-1&quot; col=&quot;-1&quot;&gt;&lt;linesCount val=&quot;2&quot;/&gt;&lt;lineCharCount val=&quot;47&quot;/&gt;&lt;lineCharCount val=&quot;20&quot;/&gt;&lt;/TableIndex&gt;&lt;/ShapeTextInfo&gt;"/>
</p:tagLst>
</file>

<file path=ppt/tags/tag767.xml><?xml version="1.0" encoding="utf-8"?>
<p:tagLst xmlns:a="http://schemas.openxmlformats.org/drawingml/2006/main" xmlns:r="http://schemas.openxmlformats.org/officeDocument/2006/relationships" xmlns:p="http://schemas.openxmlformats.org/presentationml/2006/main">
  <p:tag name="MMPROD_ABSOLUTEPOSITIONID" val="1011"/>
  <p:tag name="MMPROD_CONTROLTYPE" val="1"/>
  <p:tag name="MMPROD_SCALEOPERATION" val="1"/>
</p:tagLst>
</file>

<file path=ppt/tags/tag7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69.xml><?xml version="1.0" encoding="utf-8"?>
<p:tagLst xmlns:a="http://schemas.openxmlformats.org/drawingml/2006/main" xmlns:r="http://schemas.openxmlformats.org/officeDocument/2006/relationships" xmlns:p="http://schemas.openxmlformats.org/presentationml/2006/main">
  <p:tag name="MMPROD_ABSOLUTEPOSITIONID" val="107"/>
  <p:tag name="MMPROD_LASTVALUES" val="&lt;ChangeData&gt;&lt;Text&gt;&lt;![CDATA[Clear]]&gt;&lt;/Text&gt;&lt;FontSize&gt;&lt;![CDATA[14]]&gt;&lt;/FontSize&gt;&lt;Left&gt;&lt;![CDATA[595.8]]&gt;&lt;/Left&gt;&lt;Top&gt;&lt;![CDATA[453.4399]]&gt;&lt;/Top&gt;&lt;/ChangeData&gt;"/>
  <p:tag name="PRESENTER_SHAPETEXTINFO" val="&lt;ShapeTextInfo&gt;&lt;TableIndex row=&quot;-1&quot; col=&quot;-1&quot;&gt;&lt;linesCount val=&quot;1&quot;/&gt;&lt;lineCharCount val=&quot;5&quot;/&gt;&lt;/TableIndex&gt;&lt;/ShapeTextInfo&gt;"/>
</p:tagLst>
</file>

<file path=ppt/tags/tag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PRESENTER_SHAPEINFO" val="&lt;ThreeDShapeInfo&gt;&lt;uuid val=&quot;{730EDEF6-3FB2-4B46-A138-E73B17CD3596}&quot;/&gt;&lt;isInvalidForFieldText val=&quot;0&quot;/&gt;&lt;Image&gt;&lt;filename val=&quot;C:\Users\Matt\AppData\Local\Temp\PR\data\asimages\{730EDEF6-3FB2-4B46-A138-E73B17CD3596}_1.png&quot;/&gt;&lt;left val=&quot;439&quot;/&gt;&lt;top val=&quot;237&quot;/&gt;&lt;width val=&quot;267&quot;/&gt;&lt;height val=&quot;81&quot;/&gt;&lt;hasText val=&quot;1&quot;/&gt;&lt;/Image&gt;&lt;/ThreeDShapeInfo&gt;"/>
</p:tagLst>
</file>

<file path=ppt/tags/tag7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71.xml><?xml version="1.0" encoding="utf-8"?>
<p:tagLst xmlns:a="http://schemas.openxmlformats.org/drawingml/2006/main" xmlns:r="http://schemas.openxmlformats.org/officeDocument/2006/relationships" xmlns:p="http://schemas.openxmlformats.org/presentationml/2006/main">
  <p:tag name="MMPROD_ABSOLUTEPOSITIONID" val="105"/>
  <p:tag name="MMPROD_LASTVALUES" val="&lt;ChangeData&gt;&lt;Text&gt;&lt;![CDATA[Submit]]&gt;&lt;/Text&gt;&lt;FontSize&gt;&lt;![CDATA[14]]&gt;&lt;/FontSize&gt;&lt;Left&gt;&lt;![CDATA[498.6]]&gt;&lt;/Left&gt;&lt;Top&gt;&lt;![CDATA[453.4399]]&gt;&lt;/Top&gt;&lt;/ChangeData&gt;"/>
  <p:tag name="PRESENTER_SHAPETEXTINFO" val="&lt;ShapeTextInfo&gt;&lt;TableIndex row=&quot;-1&quot; col=&quot;-1&quot;&gt;&lt;linesCount val=&quot;1&quot;/&gt;&lt;lineCharCount val=&quot;6&quot;/&gt;&lt;/TableIndex&gt;&lt;/ShapeTextInfo&gt;"/>
</p:tagLst>
</file>

<file path=ppt/tags/tag772.xml><?xml version="1.0" encoding="utf-8"?>
<p:tagLst xmlns:a="http://schemas.openxmlformats.org/drawingml/2006/main" xmlns:r="http://schemas.openxmlformats.org/officeDocument/2006/relationships" xmlns:p="http://schemas.openxmlformats.org/presentationml/2006/main">
  <p:tag name="MMPROD_LASTVALUES" val="&lt;ChangeData&gt;&lt;SlideID&gt;&lt;![CDATA[318]]&gt;&lt;/SlideID&gt;&lt;/ChangeData&gt;"/>
  <p:tag name="MMPROD_PASSDATA" val="&lt;object type=&quot;10050&quot; unique_id=&quot;10231&quot;&gt;&lt;property id=&quot;10020&quot; value=&quot;2&quot;/&gt;&lt;property id=&quot;10102&quot; value=&quot;1&quot;/&gt;&lt;property id=&quot;10191&quot; value=&quot;-1&quot;/&gt;&lt;/object&gt;"/>
  <p:tag name="MMPROD_FAILDATA" val="&lt;object type=&quot;10051&quot; unique_id=&quot;10232&quot;&gt;&lt;property id=&quot;10020&quot; value=&quot;2&quot;/&gt;&lt;property id=&quot;10102&quot; value=&quot;1&quot;/&gt;&lt;property id=&quot;10191&quot; value=&quot;-1&quot;/&gt;&lt;/object&gt;"/>
  <p:tag name="MMPROD_ID" val="10229"/>
  <p:tag name="MMPROD_TYPE" val="10008"/>
  <p:tag name="MMPROD_DATA" val="&lt;property id=&quot;10026&quot; value=&quot;1&quot;/&gt;&lt;property id=&quot;10027&quot; value=&quot;Interaction10229&quot;/&gt;&lt;property id=&quot;10028&quot; value=&quot;0&quot;/&gt;&lt;property id=&quot;10063&quot; value=&quot;2&quot;/&gt;&lt;property id=&quot;10070&quot; value=&quot;Multiple choice&quot;/&gt;&lt;property id=&quot;10098&quot; value=&quot;Multiple choice&quot;/&gt;&lt;property id=&quot;10100&quot; value=&quot;0&quot;/&gt;&lt;property id=&quot;10108&quot; value=&quot;1&quot;/&gt;&lt;property id=&quot;10109&quot; value=&quot;1&quot;/&gt;&lt;property id=&quot;10110&quot; value=&quot;1&quot;/&gt;&lt;property id=&quot;10111&quot; value=&quot;-1&quot;/&gt;&lt;property id=&quot;10112&quot; value=&quot;1&quot;/&gt;&lt;property id=&quot;10115&quot; value=&quot;1&quot;/&gt;&lt;property id=&quot;10120&quot; value=&quot;1&quot;/&gt;&lt;property id=&quot;10131&quot; value=&quot;1&quot;/&gt;&lt;property id=&quot;10132&quot; value=&quot;1&quot;/&gt;&lt;property id=&quot;10159&quot; value=&quot;0&quot;/&gt;&lt;property id=&quot;10178&quot; value=&quot;1&quot;/&gt;&lt;property id=&quot;10182&quot; value=&quot;1&quot;/&gt;&lt;property id=&quot;10206&quot; value=&quot;1&quot;/&gt;&lt;property id=&quot;10207&quot; value=&quot;0&quot;/&gt;"/>
  <p:tag name="MMPROD_COLLECTIONCONTAINERID" val="20000"/>
  <p:tag name="MMPROD_PARENTID" val="10010"/>
  <p:tag name="MMPROD_PARENTQUESTIONGROUPID" val="-1"/>
  <p:tag name="QUIZCLIPSSOURCE" val="973682927,Z:\WHMIS\WHMIS PD Training 2014 Aug_pptx\Media.ppcx"/>
  <p:tag name="MMPROD_ANSWERCOUNT" val="4"/>
</p:tagLst>
</file>

<file path=ppt/tags/tag773.xml><?xml version="1.0" encoding="utf-8"?>
<p:tagLst xmlns:a="http://schemas.openxmlformats.org/drawingml/2006/main" xmlns:r="http://schemas.openxmlformats.org/officeDocument/2006/relationships" xmlns:p="http://schemas.openxmlformats.org/presentationml/2006/main">
  <p:tag name="MMPROD_ID" val="10229"/>
  <p:tag name="MMPROD_ABSOLUTEPOSITIONID" val="100"/>
  <p:tag name="MMPROD_LASTVALUES" val="&lt;ChangeData&gt;&lt;Text&gt;&lt;![CDATA[There are seven types of information on a supplier label. What answer below is false?]]&gt;&lt;/Text&gt;&lt;FontSize&gt;&lt;![CDATA[30]]&gt;&lt;/FontSize&gt;&lt;Left&gt;&lt;![CDATA[0]]&gt;&lt;/Left&gt;&lt;Top&gt;&lt;![CDATA[0]]&gt;&lt;/Top&gt;&lt;/ChangeData&gt;"/>
  <p:tag name="PRESENTER_SHAPETEXTINFO" val="&lt;ShapeTextInfo&gt;&lt;TableIndex row=&quot;-1&quot; col=&quot;-1&quot;&gt;&lt;linesCount val=&quot;2&quot;/&gt;&lt;lineCharCount val=&quot;51&quot;/&gt;&lt;lineCharCount val=&quot;34&quot;/&gt;&lt;/TableIndex&gt;&lt;/ShapeTextInfo&gt;"/>
  <p:tag name="HTML_SHAPEINFO" val="&lt;ThreeDShapeInfo&gt;&lt;uuid val=&quot;100&quot;/&gt;&lt;isInvalidForFieldText val=&quot;0&quot;/&gt;&lt;Image&gt;&lt;filename val=&quot;C:\Users\Matt\AppData\Local\Temp\PR\data\asimages\{F4C94DFB-392C-4589-A25B-B3D092908752}_47.png&quot;/&gt;&lt;left val=&quot;17&quot;/&gt;&lt;top val=&quot;14&quot;/&gt;&lt;width val=&quot;687&quot;/&gt;&lt;height val=&quot;100&quot;/&gt;&lt;hasText val=&quot;1&quot;/&gt;&lt;/Image&gt;&lt;/ThreeDShapeInfo&gt;"/>
</p:tagLst>
</file>

<file path=ppt/tags/tag774.xml><?xml version="1.0" encoding="utf-8"?>
<p:tagLst xmlns:a="http://schemas.openxmlformats.org/drawingml/2006/main" xmlns:r="http://schemas.openxmlformats.org/officeDocument/2006/relationships" xmlns:p="http://schemas.openxmlformats.org/presentationml/2006/main">
  <p:tag name="MMPROD_ABSOLUTEPOSITIONID" val="7000"/>
  <p:tag name="MMPROD_LASTVALUES" val="&lt;ChangeData&gt;&lt;Text&gt;&lt;![CDATA[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28&quot;/&gt;&lt;lineCharCount val=&quot;8&quot;/&gt;&lt;/TableIndex&gt;&lt;/ShapeTextInfo&gt;"/>
  <p:tag name="PRESENTER_SHAPEINFO" val="&lt;ThreeDShapeInfo&gt;&lt;uuid val=&quot;{059470B5-4604-44D9-8100-CDA419181A0A}&quot;/&gt;&lt;isInvalidForFieldText val=&quot;0&quot;/&gt;&lt;Image&gt;&lt;filename val=&quot;C:\Users\Matt\AppData\Local\Temp\PR\data\asimages\{059470B5-4604-44D9-8100-CDA419181A0A}_47.png&quot;/&gt;&lt;left val=&quot;66&quot;/&gt;&lt;top val=&quot;349&quot;/&gt;&lt;width val=&quot;271&quot;/&gt;&lt;height val=&quot;72&quot;/&gt;&lt;hasText val=&quot;1&quot;/&gt;&lt;/Image&gt;&lt;/ThreeDShapeInfo&gt;"/>
</p:tagLst>
</file>

<file path=ppt/tags/tag775.xml><?xml version="1.0" encoding="utf-8"?>
<p:tagLst xmlns:a="http://schemas.openxmlformats.org/drawingml/2006/main" xmlns:r="http://schemas.openxmlformats.org/officeDocument/2006/relationships" xmlns:p="http://schemas.openxmlformats.org/presentationml/2006/main">
  <p:tag name="MMPROD_ABSOLUTEPOSITIONID" val="7002"/>
  <p:tag name="MMPROD_LASTVALUES" val="&lt;ChangeData&gt;&lt;Text&gt;&lt;![CDATA[In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30&quot;/&gt;&lt;lineCharCount val=&quot;8&quot;/&gt;&lt;/TableIndex&gt;&lt;/ShapeTextInfo&gt;"/>
  <p:tag name="PRESENTER_SHAPEINFO" val="&lt;ThreeDShapeInfo&gt;&lt;uuid val=&quot;{3041AE79-0BC8-45C4-A7E7-11C5293928FB}&quot;/&gt;&lt;isInvalidForFieldText val=&quot;0&quot;/&gt;&lt;Image&gt;&lt;filename val=&quot;C:\Users\Matt\AppData\Local\Temp\PR\data\asimages\{3041AE79-0BC8-45C4-A7E7-11C5293928FB}_47.png&quot;/&gt;&lt;left val=&quot;390&quot;/&gt;&lt;top val=&quot;349&quot;/&gt;&lt;width val=&quot;271&quot;/&gt;&lt;height val=&quot;72&quot;/&gt;&lt;hasText val=&quot;1&quot;/&gt;&lt;/Image&gt;&lt;/ThreeDShapeInfo&gt;"/>
</p:tagLst>
</file>

<file path=ppt/tags/tag776.xml><?xml version="1.0" encoding="utf-8"?>
<p:tagLst xmlns:a="http://schemas.openxmlformats.org/drawingml/2006/main" xmlns:r="http://schemas.openxmlformats.org/officeDocument/2006/relationships" xmlns:p="http://schemas.openxmlformats.org/presentationml/2006/main">
  <p:tag name="MMPROD_ABSOLUTEPOSITIONID" val="7009"/>
  <p:tag name="MMPROD_LASTVALUES" val="&lt;ChangeData&gt;&lt;Text&gt;&lt;![CDATA[You answered this correctly!]]&gt;&lt;/Text&gt;&lt;FontSize&gt;&lt;![CDATA[18]]&gt;&lt;/FontSize&gt;&lt;Left&gt;&lt;![CDATA[0]]&gt;&lt;/Left&gt;&lt;Top&gt;&lt;![CDATA[0]]&gt;&lt;/Top&gt;&lt;/ChangeData&gt;"/>
  <p:tag name="PRESENTER_SHAPETEXTINFO" val="&lt;ShapeTextInfo&gt;&lt;TableIndex row=&quot;-1&quot; col=&quot;-1&quot;&gt;&lt;linesCount val=&quot;1&quot;/&gt;&lt;lineCharCount val=&quot;28&quot;/&gt;&lt;/TableIndex&gt;&lt;/ShapeTextInfo&gt;"/>
  <p:tag name="PRESENTER_SHAPEINFO" val="&lt;ThreeDShapeInfo&gt;&lt;uuid val=&quot;{2C9292C2-DDB2-4517-B090-2335242286C9}&quot;/&gt;&lt;isInvalidForFieldText val=&quot;0&quot;/&gt;&lt;Image&gt;&lt;filename val=&quot;C:\Users\Matt\AppData\Local\Temp\PR\data\asimages\{2C9292C2-DDB2-4517-B090-2335242286C9}_47.png&quot;/&gt;&lt;left val=&quot;196&quot;/&gt;&lt;top val=&quot;417&quot;/&gt;&lt;width val=&quot;271&quot;/&gt;&lt;height val=&quot;69&quot;/&gt;&lt;hasText val=&quot;1&quot;/&gt;&lt;/Image&gt;&lt;/ThreeDShapeInfo&gt;"/>
</p:tagLst>
</file>

<file path=ppt/tags/tag777.xml><?xml version="1.0" encoding="utf-8"?>
<p:tagLst xmlns:a="http://schemas.openxmlformats.org/drawingml/2006/main" xmlns:r="http://schemas.openxmlformats.org/officeDocument/2006/relationships" xmlns:p="http://schemas.openxmlformats.org/presentationml/2006/main">
  <p:tag name="MMPROD_ABSOLUTEPOSITIONID" val="7006"/>
  <p:tag name="MMPROD_LASTVALUES" val="&lt;ChangeData&gt;&lt;Text&gt;&lt;![CDATA[Your answer:]]&gt;&lt;/Text&gt;&lt;FontSize&gt;&lt;![CDATA[18]]&gt;&lt;/FontSize&gt;&lt;Left&gt;&lt;![CDATA[0]]&gt;&lt;/Left&gt;&lt;Top&gt;&lt;![CDATA[0]]&gt;&lt;/Top&gt;&lt;/ChangeData&gt;"/>
  <p:tag name="PRESENTER_SHAPETEXTINFO" val="&lt;ShapeTextInfo&gt;&lt;TableIndex row=&quot;-1&quot; col=&quot;-1&quot;&gt;&lt;linesCount val=&quot;1&quot;/&gt;&lt;lineCharCount val=&quot;12&quot;/&gt;&lt;/TableIndex&gt;&lt;/ShapeTextInfo&gt;"/>
  <p:tag name="PRESENTER_SHAPEINFO" val="&lt;ThreeDShapeInfo&gt;&lt;uuid val=&quot;{4408ED26-C420-458A-9940-35B29595B33A}&quot;/&gt;&lt;isInvalidForFieldText val=&quot;0&quot;/&gt;&lt;Image&gt;&lt;filename val=&quot;C:\Users\Matt\AppData\Local\Temp\PR\data\asimages\{4408ED26-C420-458A-9940-35B29595B33A}_47.png&quot;/&gt;&lt;left val=&quot;185&quot;/&gt;&lt;top val=&quot;382&quot;/&gt;&lt;width val=&quot;541&quot;/&gt;&lt;height val=&quot;75&quot;/&gt;&lt;hasText val=&quot;1&quot;/&gt;&lt;/Image&gt;&lt;/ThreeDShapeInfo&gt;"/>
</p:tagLst>
</file>

<file path=ppt/tags/tag778.xml><?xml version="1.0" encoding="utf-8"?>
<p:tagLst xmlns:a="http://schemas.openxmlformats.org/drawingml/2006/main" xmlns:r="http://schemas.openxmlformats.org/officeDocument/2006/relationships" xmlns:p="http://schemas.openxmlformats.org/presentationml/2006/main">
  <p:tag name="MMPROD_ABSOLUTEPOSITIONID" val="7010"/>
  <p:tag name="MMPROD_LASTVALUES" val="&lt;ChangeData&gt;&lt;Text&gt;&lt;![CDATA[The correct answer is:]]&gt;&lt;/Text&gt;&lt;FontSize&gt;&lt;![CDATA[18]]&gt;&lt;/FontSize&gt;&lt;Left&gt;&lt;![CDATA[0]]&gt;&lt;/Left&gt;&lt;Top&gt;&lt;![CDATA[0]]&gt;&lt;/Top&gt;&lt;/ChangeData&gt;"/>
  <p:tag name="PRESENTER_SHAPETEXTINFO" val="&lt;ShapeTextInfo&gt;&lt;TableIndex row=&quot;-1&quot; col=&quot;-1&quot;&gt;&lt;linesCount val=&quot;1&quot;/&gt;&lt;lineCharCount val=&quot;22&quot;/&gt;&lt;/TableIndex&gt;&lt;/ShapeTextInfo&gt;"/>
  <p:tag name="PRESENTER_SHAPEINFO" val="&lt;ThreeDShapeInfo&gt;&lt;uuid val=&quot;{7FDC6F61-8890-404F-A3AA-A84F97BA887D}&quot;/&gt;&lt;isInvalidForFieldText val=&quot;0&quot;/&gt;&lt;Image&gt;&lt;filename val=&quot;C:\Users\Matt\AppData\Local\Temp\PR\data\asimages\{7FDC6F61-8890-404F-A3AA-A84F97BA887D}_47.png&quot;/&gt;&lt;left val=&quot;185&quot;/&gt;&lt;top val=&quot;440&quot;/&gt;&lt;width val=&quot;541&quot;/&gt;&lt;height val=&quot;75&quot;/&gt;&lt;hasText val=&quot;1&quot;/&gt;&lt;/Image&gt;&lt;/ThreeDShapeInfo&gt;"/>
</p:tagLst>
</file>

<file path=ppt/tags/tag779.xml><?xml version="1.0" encoding="utf-8"?>
<p:tagLst xmlns:a="http://schemas.openxmlformats.org/drawingml/2006/main" xmlns:r="http://schemas.openxmlformats.org/officeDocument/2006/relationships" xmlns:p="http://schemas.openxmlformats.org/presentationml/2006/main">
  <p:tag name="MMPROD_ABSOLUTEPOSITIONID" val="7011"/>
  <p:tag name="MMPROD_LASTVALUES" val="&lt;ChangeData&gt;&lt;Text&gt;&lt;![CDATA[You did not answer this question completely]]&gt;&lt;/Text&gt;&lt;FontSize&gt;&lt;![CDATA[18]]&gt;&lt;/FontSize&gt;&lt;Left&gt;&lt;![CDATA[0]]&gt;&lt;/Left&gt;&lt;Top&gt;&lt;![CDATA[0]]&gt;&lt;/Top&gt;&lt;/ChangeData&gt;"/>
  <p:tag name="PRESENTER_SHAPETEXTINFO" val="&lt;ShapeTextInfo&gt;&lt;TableIndex row=&quot;-1&quot; col=&quot;-1&quot;&gt;&lt;linesCount val=&quot;2&quot;/&gt;&lt;lineCharCount val=&quot;33&quot;/&gt;&lt;lineCharCount val=&quot;10&quot;/&gt;&lt;/TableIndex&gt;&lt;/ShapeTextInfo&gt;"/>
  <p:tag name="PRESENTER_SHAPEINFO" val="&lt;ThreeDShapeInfo&gt;&lt;uuid val=&quot;{49DBC1BF-9B67-4741-9670-206AB70918EA}&quot;/&gt;&lt;isInvalidForFieldText val=&quot;0&quot;/&gt;&lt;Image&gt;&lt;filename val=&quot;C:\Users\Matt\AppData\Local\Temp\PR\data\asimages\{49DBC1BF-9B67-4741-9670-206AB70918EA}_47.png&quot;/&gt;&lt;left val=&quot;190&quot;/&gt;&lt;top val=&quot;417&quot;/&gt;&lt;width val=&quot;286&quot;/&gt;&lt;height val=&quot;72&quot;/&gt;&lt;hasText val=&quot;1&quot;/&gt;&lt;/Image&gt;&lt;/ThreeDShapeInfo&gt;"/>
</p:tagLst>
</file>

<file path=ppt/tags/tag78.xml><?xml version="1.0" encoding="utf-8"?>
<p:tagLst xmlns:a="http://schemas.openxmlformats.org/drawingml/2006/main" xmlns:r="http://schemas.openxmlformats.org/officeDocument/2006/relationships" xmlns:p="http://schemas.openxmlformats.org/presentationml/2006/main">
  <p:tag name="PPSNARRATIONPROPS" val="Z:\WHMIS\Audio\Slide 2.mp3"/>
  <p:tag name="PPSNARRATION" val="2,687872912,D:\WHMIS\WHMIS20172018_pptx\Media.ppcx"/>
</p:tagLst>
</file>

<file path=ppt/tags/tag780.xml><?xml version="1.0" encoding="utf-8"?>
<p:tagLst xmlns:a="http://schemas.openxmlformats.org/drawingml/2006/main" xmlns:r="http://schemas.openxmlformats.org/officeDocument/2006/relationships" xmlns:p="http://schemas.openxmlformats.org/presentationml/2006/main">
  <p:tag name="MMPROD_ABSOLUTEPOSITIONID" val="7007"/>
  <p:tag name="MMPROD_LASTVALUES" val="&lt;ChangeData&gt;&lt;Text&gt;&lt;![CDATA[You must answer the question before continuing]]&gt;&lt;/Text&gt;&lt;FontSize&gt;&lt;![CDATA[18]]&gt;&lt;/FontSize&gt;&lt;Left&gt;&lt;![CDATA[0]]&gt;&lt;/Left&gt;&lt;Top&gt;&lt;![CDATA[0]]&gt;&lt;/Top&gt;&lt;/ChangeData&gt;"/>
  <p:tag name="PRESENTER_SHAPETEXTINFO" val="&lt;ShapeTextInfo&gt;&lt;TableIndex row=&quot;-1&quot; col=&quot;-1&quot;&gt;&lt;linesCount val=&quot;2&quot;/&gt;&lt;lineCharCount val=&quot;29&quot;/&gt;&lt;lineCharCount val=&quot;17&quot;/&gt;&lt;/TableIndex&gt;&lt;/ShapeTextInfo&gt;"/>
  <p:tag name="PRESENTER_SHAPEINFO" val="&lt;ThreeDShapeInfo&gt;&lt;uuid val=&quot;{008900E3-AFF7-491D-8013-3ECDFB2DFB14}&quot;/&gt;&lt;isInvalidForFieldText val=&quot;0&quot;/&gt;&lt;Image&gt;&lt;filename val=&quot;C:\Users\Matt\AppData\Local\Temp\PR\data\asimages\{008900E3-AFF7-491D-8013-3ECDFB2DFB14}_47.png&quot;/&gt;&lt;left val=&quot;208&quot;/&gt;&lt;top val=&quot;442&quot;/&gt;&lt;width val=&quot;273&quot;/&gt;&lt;height val=&quot;72&quot;/&gt;&lt;hasText val=&quot;1&quot;/&gt;&lt;/Image&gt;&lt;/ThreeDShapeInfo&gt;"/>
</p:tagLst>
</file>

<file path=ppt/tags/tag781.xml><?xml version="1.0" encoding="utf-8"?>
<p:tagLst xmlns:a="http://schemas.openxmlformats.org/drawingml/2006/main" xmlns:r="http://schemas.openxmlformats.org/officeDocument/2006/relationships" xmlns:p="http://schemas.openxmlformats.org/presentationml/2006/main">
  <p:tag name="MMPROD_ABSOLUTEPOSITIONID" val="104"/>
  <p:tag name="MMPROD_LASTVALUES" val="&lt;ChangeData&gt;&lt;Left&gt;&lt;![CDATA[496.6]]&gt;&lt;/Left&gt;&lt;Top&gt;&lt;![CDATA[451.4399]]&gt;&lt;/Top&gt;&lt;/ChangeData&gt;"/>
  <p:tag name="HTML_SHAPEINFO" val="&lt;ThreeDShapeInfo&gt;&lt;uuid val=&quot;104&quot;/&gt;&lt;isInvalidForFieldText val=&quot;0&quot;/&gt;&lt;Image&gt;&lt;filename val=&quot;C:\Users\Matt\AppData\Local\Temp\PR\data\asimages\{6D5487A1-EA12-4A97-B670-B7C43A868BC5}_47.png&quot;/&gt;&lt;left val=&quot;496&quot;/&gt;&lt;top val=&quot;451&quot;/&gt;&lt;width val=&quot;91&quot;/&gt;&lt;height val=&quot;35&quot;/&gt;&lt;hasText val=&quot;1&quot;/&gt;&lt;/Image&gt;&lt;/ThreeDShapeInfo&gt;"/>
</p:tagLst>
</file>

<file path=ppt/tags/tag782.xml><?xml version="1.0" encoding="utf-8"?>
<p:tagLst xmlns:a="http://schemas.openxmlformats.org/drawingml/2006/main" xmlns:r="http://schemas.openxmlformats.org/officeDocument/2006/relationships" xmlns:p="http://schemas.openxmlformats.org/presentationml/2006/main">
  <p:tag name="MMPROD_ABSOLUTEPOSITIONID" val="106"/>
  <p:tag name="MMPROD_LASTVALUES" val="&lt;ChangeData&gt;&lt;Left&gt;&lt;![CDATA[593.8]]&gt;&lt;/Left&gt;&lt;Top&gt;&lt;![CDATA[451.4399]]&gt;&lt;/Top&gt;&lt;/ChangeData&gt;"/>
  <p:tag name="HTML_SHAPEINFO" val="&lt;ThreeDShapeInfo&gt;&lt;uuid val=&quot;106&quot;/&gt;&lt;isInvalidForFieldText val=&quot;0&quot;/&gt;&lt;Image&gt;&lt;filename val=&quot;C:\Users\Matt\AppData\Local\Temp\PR\data\asimages\{FB9454CD-A649-428F-84D3-173DC783AF19}_47.png&quot;/&gt;&lt;left val=&quot;593&quot;/&gt;&lt;top val=&quot;451&quot;/&gt;&lt;width val=&quot;91&quot;/&gt;&lt;height val=&quot;35&quot;/&gt;&lt;hasText val=&quot;1&quot;/&gt;&lt;/Image&gt;&lt;/ThreeDShapeInfo&gt;"/>
</p:tagLst>
</file>

<file path=ppt/tags/tag783.xml><?xml version="1.0" encoding="utf-8"?>
<p:tagLst xmlns:a="http://schemas.openxmlformats.org/drawingml/2006/main" xmlns:r="http://schemas.openxmlformats.org/officeDocument/2006/relationships" xmlns:p="http://schemas.openxmlformats.org/presentationml/2006/main">
  <p:tag name="MMPROD_ABSOLUTEPOSITIONID" val="7004"/>
  <p:tag name="MMPROD_LASTVALUES" val="&lt;ChangeData&gt;&lt;Text&gt;&lt;![CDATA[Try again]]&gt;&lt;/Text&gt;&lt;FontSize&gt;&lt;![CDATA[18]]&gt;&lt;/FontSize&gt;&lt;Left&gt;&lt;![CDATA[0]]&gt;&lt;/Left&gt;&lt;Top&gt;&lt;![CDATA[0]]&gt;&lt;/Top&gt;&lt;/ChangeData&gt;"/>
  <p:tag name="PRESENTER_SHAPETEXTINFO" val="&lt;ShapeTextInfo&gt;&lt;TableIndex row=&quot;-1&quot; col=&quot;-1&quot;&gt;&lt;linesCount val=&quot;1&quot;/&gt;&lt;lineCharCount val=&quot;9&quot;/&gt;&lt;/TableIndex&gt;&lt;/ShapeTextInfo&gt;"/>
  <p:tag name="PRESENTER_SHAPEINFO" val="&lt;ThreeDShapeInfo&gt;&lt;uuid val=&quot;{6D98C99E-C47E-4D2A-BFE1-C99AAC2B3BB3}&quot;/&gt;&lt;isInvalidForFieldText val=&quot;0&quot;/&gt;&lt;Image&gt;&lt;filename val=&quot;C:\Users\Matt\AppData\Local\Temp\PR\data\asimages\{6D98C99E-C47E-4D2A-BFE1-C99AAC2B3BB3}_47.png&quot;/&gt;&lt;left val=&quot;202&quot;/&gt;&lt;top val=&quot;429&quot;/&gt;&lt;width val=&quot;270&quot;/&gt;&lt;height val=&quot;69&quot;/&gt;&lt;hasText val=&quot;1&quot;/&gt;&lt;/Image&gt;&lt;/ThreeDShapeInfo&gt;"/>
</p:tagLst>
</file>

<file path=ppt/tags/tag784.xml><?xml version="1.0" encoding="utf-8"?>
<p:tagLst xmlns:a="http://schemas.openxmlformats.org/drawingml/2006/main" xmlns:r="http://schemas.openxmlformats.org/officeDocument/2006/relationships" xmlns:p="http://schemas.openxmlformats.org/presentationml/2006/main">
  <p:tag name="MMPROD_ABSOLUTEPOSITIONID" val="1001"/>
  <p:tag name="MMPROD_LASTVALUES" val="&lt;ChangeData&gt;&lt;Left&gt;&lt;![CDATA[50.5]]&gt;&lt;/Left&gt;&lt;Top&gt;&lt;![CDATA[105.6]]&gt;&lt;/Top&gt;&lt;/ChangeData&gt;"/>
  <p:tag name="MMPROD_ID" val="10233"/>
  <p:tag name="MMPROD_TYPE" val="10018"/>
  <p:tag name="MMPROD_DATA" val="&lt;property id=&quot;10074&quot; value=&quot;0&quot;/&gt;&lt;property id=&quot;10193&quot; value=&quot;A&quot;/&gt;&lt;property id=&quot;10199&quot; value=&quot;0&quot;/&gt;&lt;object type=&quot;10049&quot; unique_id=&quot;10234&quot;&gt;&lt;property id=&quot;10020&quot; value=&quot;9&quot;/&gt;&lt;property id=&quot;10102&quot; value=&quot;0&quot;/&gt;&lt;property id=&quot;10191&quot; value=&quot;-1&quot;/&gt;&lt;/object&gt;"/>
  <p:tag name="MMPROD_COLLECTIONCONTAINERID" val="10230"/>
  <p:tag name="MMPROD_PARENTID" val="10229"/>
  <p:tag name="MMPROD_ANSWERLETTER" val="A) "/>
  <p:tag name="HTML_AUTOSHAPE_INFO" val="&lt;ThreeDShapeInfo&gt;&lt;uuid val=&quot;1001&quot;/&gt;&lt;isInvalidForFieldText val=&quot;0&quot;/&gt;&lt;hasMultipleQuizShape val=&quot;1&quot;/&gt;&lt;Image&gt;&lt;filename val=&quot;C:\Users\Matt\AppData\Local\Temp\PR\data\asimages\{AABF20D5-0F40-4F8A-BBDD-C1B203AEA317}_47.png&quot;/&gt;&lt;left val=&quot;68&quot;/&gt;&lt;top val=&quot;99&quot;/&gt;&lt;width val=&quot;42&quot;/&gt;&lt;height val=&quot;39&quot;/&gt;&lt;hasText val=&quot;1&quot;/&gt;&lt;/Image&gt;&lt;Image&gt;&lt;filename val=&quot;C:\Users\Matt\AppData\Local\Temp\PR\data\asimages\{62E2168C-26FA-4889-B0B3-1D1D20060530}_47.png&quot;/&gt;&lt;left val=&quot;92&quot;/&gt;&lt;top val=&quot;99&quot;/&gt;&lt;width val=&quot;409&quot;/&gt;&lt;height val=&quot;39&quot;/&gt;&lt;hasText val=&quot;1&quot;/&gt;&lt;/Image&gt;&lt;/ThreeDShapeInfo&gt;"/>
</p:tagLst>
</file>

<file path=ppt/tags/tag785.xml><?xml version="1.0" encoding="utf-8"?>
<p:tagLst xmlns:a="http://schemas.openxmlformats.org/drawingml/2006/main" xmlns:r="http://schemas.openxmlformats.org/officeDocument/2006/relationships" xmlns:p="http://schemas.openxmlformats.org/presentationml/2006/main">
  <p:tag name="MMPROD_ABSOLUTEPOSITIONID" val="1002"/>
  <p:tag name="MMPROD_LASTVALUES" val="&lt;ChangeData&gt;&lt;Left&gt;&lt;![CDATA[50.5]]&gt;&lt;/Left&gt;&lt;Top&gt;&lt;![CDATA[140.8]]&gt;&lt;/Top&gt;&lt;/ChangeData&gt;"/>
  <p:tag name="MMPROD_ID" val="10235"/>
  <p:tag name="MMPROD_TYPE" val="10018"/>
  <p:tag name="MMPROD_DATA" val="&lt;property id=&quot;10074&quot; value=&quot;1&quot;/&gt;&lt;property id=&quot;10193&quot; value=&quot;B&quot;/&gt;&lt;property id=&quot;10199&quot; value=&quot;0&quot;/&gt;&lt;object type=&quot;10049&quot; unique_id=&quot;10236&quot;&gt;&lt;property id=&quot;10020&quot; value=&quot;9&quot;/&gt;&lt;property id=&quot;10102&quot; value=&quot;0&quot;/&gt;&lt;property id=&quot;10191&quot; value=&quot;-1&quot;/&gt;&lt;/object&gt;"/>
  <p:tag name="MMPROD_COLLECTIONCONTAINERID" val="10230"/>
  <p:tag name="MMPROD_PARENTID" val="10229"/>
  <p:tag name="MMPROD_ANSWERLETTER" val="B) "/>
  <p:tag name="HTML_AUTOSHAPE_INFO" val="&lt;ThreeDShapeInfo&gt;&lt;uuid val=&quot;1002&quot;/&gt;&lt;isInvalidForFieldText val=&quot;0&quot;/&gt;&lt;hasMultipleQuizShape val=&quot;1&quot;/&gt;&lt;Image&gt;&lt;filename val=&quot;C:\Users\Matt\AppData\Local\Temp\PR\data\asimages\{0E8528C9-BFD1-4636-80BF-70A25179C81C}_47.png&quot;/&gt;&lt;left val=&quot;68&quot;/&gt;&lt;top val=&quot;135&quot;/&gt;&lt;width val=&quot;43&quot;/&gt;&lt;height val=&quot;39&quot;/&gt;&lt;hasText val=&quot;1&quot;/&gt;&lt;/Image&gt;&lt;Image&gt;&lt;filename val=&quot;C:\Users\Matt\AppData\Local\Temp\PR\data\asimages\{0F042628-88B2-4BED-A706-F82F22FCA837}_47.png&quot;/&gt;&lt;left val=&quot;93&quot;/&gt;&lt;top val=&quot;135&quot;/&gt;&lt;width val=&quot;408&quot;/&gt;&lt;height val=&quot;39&quot;/&gt;&lt;hasText val=&quot;1&quot;/&gt;&lt;/Image&gt;&lt;/ThreeDShapeInfo&gt;"/>
</p:tagLst>
</file>

<file path=ppt/tags/tag786.xml><?xml version="1.0" encoding="utf-8"?>
<p:tagLst xmlns:a="http://schemas.openxmlformats.org/drawingml/2006/main" xmlns:r="http://schemas.openxmlformats.org/officeDocument/2006/relationships" xmlns:p="http://schemas.openxmlformats.org/presentationml/2006/main">
  <p:tag name="MMPROD_ABSOLUTEPOSITIONID" val="1003"/>
  <p:tag name="MMPROD_LASTVALUES" val="&lt;ChangeData&gt;&lt;Left&gt;&lt;![CDATA[50.5]]&gt;&lt;/Left&gt;&lt;Top&gt;&lt;![CDATA[176]]&gt;&lt;/Top&gt;&lt;/ChangeData&gt;"/>
  <p:tag name="MMPROD_ID" val="10237"/>
  <p:tag name="MMPROD_TYPE" val="10018"/>
  <p:tag name="MMPROD_DATA" val="&lt;property id=&quot;10074&quot; value=&quot;0&quot;/&gt;&lt;property id=&quot;10193&quot; value=&quot;C&quot;/&gt;&lt;property id=&quot;10199&quot; value=&quot;0&quot;/&gt;&lt;object type=&quot;10049&quot; unique_id=&quot;10238&quot;&gt;&lt;property id=&quot;10020&quot; value=&quot;9&quot;/&gt;&lt;property id=&quot;10102&quot; value=&quot;0&quot;/&gt;&lt;property id=&quot;10191&quot; value=&quot;-1&quot;/&gt;&lt;/object&gt;"/>
  <p:tag name="MMPROD_COLLECTIONCONTAINERID" val="10230"/>
  <p:tag name="MMPROD_PARENTID" val="10229"/>
  <p:tag name="MMPROD_ANSWERLETTER" val="C) "/>
  <p:tag name="HTML_AUTOSHAPE_INFO" val="&lt;ThreeDShapeInfo&gt;&lt;uuid val=&quot;1003&quot;/&gt;&lt;isInvalidForFieldText val=&quot;0&quot;/&gt;&lt;hasMultipleQuizShape val=&quot;1&quot;/&gt;&lt;Image&gt;&lt;filename val=&quot;C:\Users\Matt\AppData\Local\Temp\PR\data\asimages\{EC79A38E-405A-415F-9598-D764610637D5}_47.png&quot;/&gt;&lt;left val=&quot;68&quot;/&gt;&lt;top val=&quot;169&quot;/&gt;&lt;width val=&quot;43&quot;/&gt;&lt;height val=&quot;39&quot;/&gt;&lt;hasText val=&quot;1&quot;/&gt;&lt;/Image&gt;&lt;Image&gt;&lt;filename val=&quot;C:\Users\Matt\AppData\Local\Temp\PR\data\asimages\{EE0B7824-8C0D-4043-B8DB-0FCD8AFC9A10}_47.png&quot;/&gt;&lt;left val=&quot;93&quot;/&gt;&lt;top val=&quot;169&quot;/&gt;&lt;width val=&quot;408&quot;/&gt;&lt;height val=&quot;39&quot;/&gt;&lt;hasText val=&quot;1&quot;/&gt;&lt;/Image&gt;&lt;/ThreeDShapeInfo&gt;"/>
</p:tagLst>
</file>

<file path=ppt/tags/tag787.xml><?xml version="1.0" encoding="utf-8"?>
<p:tagLst xmlns:a="http://schemas.openxmlformats.org/drawingml/2006/main" xmlns:r="http://schemas.openxmlformats.org/officeDocument/2006/relationships" xmlns:p="http://schemas.openxmlformats.org/presentationml/2006/main">
  <p:tag name="MMPROD_ABSOLUTEPOSITIONID" val="1004"/>
  <p:tag name="MMPROD_LASTVALUES" val="&lt;ChangeData&gt;&lt;Left&gt;&lt;![CDATA[50.5]]&gt;&lt;/Left&gt;&lt;Top&gt;&lt;![CDATA[211.2]]&gt;&lt;/Top&gt;&lt;/ChangeData&gt;"/>
  <p:tag name="MMPROD_ID" val="10239"/>
  <p:tag name="MMPROD_TYPE" val="10018"/>
  <p:tag name="MMPROD_DATA" val="&lt;property id=&quot;10074&quot; value=&quot;0&quot;/&gt;&lt;property id=&quot;10193&quot; value=&quot;D&quot;/&gt;&lt;property id=&quot;10199&quot; value=&quot;0&quot;/&gt;&lt;object type=&quot;10049&quot; unique_id=&quot;10240&quot;&gt;&lt;property id=&quot;10020&quot; value=&quot;9&quot;/&gt;&lt;property id=&quot;10102&quot; value=&quot;0&quot;/&gt;&lt;property id=&quot;10191&quot; value=&quot;-1&quot;/&gt;&lt;/object&gt;"/>
  <p:tag name="MMPROD_COLLECTIONCONTAINERID" val="10230"/>
  <p:tag name="MMPROD_PARENTID" val="10229"/>
  <p:tag name="MMPROD_ANSWERLETTER" val="D) "/>
  <p:tag name="HTML_AUTOSHAPE_INFO" val="&lt;ThreeDShapeInfo&gt;&lt;uuid val=&quot;1004&quot;/&gt;&lt;isInvalidForFieldText val=&quot;0&quot;/&gt;&lt;hasMultipleQuizShape val=&quot;1&quot;/&gt;&lt;Image&gt;&lt;filename val=&quot;C:\Users\Matt\AppData\Local\Temp\PR\data\asimages\{8D2EF422-F483-4769-A112-EBC1073144C5}_47.png&quot;/&gt;&lt;left val=&quot;68&quot;/&gt;&lt;top val=&quot;205&quot;/&gt;&lt;width val=&quot;44&quot;/&gt;&lt;height val=&quot;39&quot;/&gt;&lt;hasText val=&quot;1&quot;/&gt;&lt;/Image&gt;&lt;Image&gt;&lt;filename val=&quot;C:\Users\Matt\AppData\Local\Temp\PR\data\asimages\{02393598-BF7D-42E2-9353-0345B5BFD6E7}_47.png&quot;/&gt;&lt;left val=&quot;94&quot;/&gt;&lt;top val=&quot;205&quot;/&gt;&lt;width val=&quot;406&quot;/&gt;&lt;height val=&quot;39&quot;/&gt;&lt;hasText val=&quot;1&quot;/&gt;&lt;/Image&gt;&lt;/ThreeDShapeInfo&gt;"/>
</p:tagLst>
</file>

<file path=ppt/tags/tag788.xml><?xml version="1.0" encoding="utf-8"?>
<p:tagLst xmlns:a="http://schemas.openxmlformats.org/drawingml/2006/main" xmlns:r="http://schemas.openxmlformats.org/officeDocument/2006/relationships" xmlns:p="http://schemas.openxmlformats.org/presentationml/2006/main">
  <p:tag name="MMPROD_LASTVALUES" val="&lt;ChangeData&gt;&lt;Text&gt;&lt;![CDATA[D) ]]&gt;&lt;/Text&gt;&lt;FontSize&gt;&lt;![CDATA[18]]&gt;&lt;/FontSize&gt;&lt;Left&gt;&lt;![CDATA[80]]&gt;&lt;/Left&gt;&lt;Top&gt;&lt;![CDATA[211.2]]&gt;&lt;/Top&gt;&lt;/ChangeData&gt;"/>
  <p:tag name="MMPROD_ABSOLUTEPOSITIONID" val="1044"/>
  <p:tag name="PRESENTER_SHAPETEXTINFO" val="&lt;ShapeTextInfo&gt;&lt;TableIndex row=&quot;-1&quot; col=&quot;-1&quot;&gt;&lt;linesCount val=&quot;1&quot;/&gt;&lt;lineCharCount val=&quot;3&quot;/&gt;&lt;/TableIndex&gt;&lt;/ShapeTextInfo&gt;"/>
</p:tagLst>
</file>

<file path=ppt/tags/tag789.xml><?xml version="1.0" encoding="utf-8"?>
<p:tagLst xmlns:a="http://schemas.openxmlformats.org/drawingml/2006/main" xmlns:r="http://schemas.openxmlformats.org/officeDocument/2006/relationships" xmlns:p="http://schemas.openxmlformats.org/presentationml/2006/main">
  <p:tag name="MMPROD_LASTVALUES" val="&lt;ChangeData&gt;&lt;Text&gt;&lt;![CDATA[First aid measures]]&gt;&lt;/Text&gt;&lt;FontSize&gt;&lt;![CDATA[18]]&gt;&lt;/FontSize&gt;&lt;Left&gt;&lt;![CDATA[106]]&gt;&lt;/Left&gt;&lt;Top&gt;&lt;![CDATA[211.2]]&gt;&lt;/Top&gt;&lt;/ChangeData&gt;"/>
  <p:tag name="MMPROD_ABSOLUTEPOSITIONID" val="1024"/>
  <p:tag name="PRESENTER_SHAPETEXTINFO" val="&lt;ShapeTextInfo&gt;&lt;TableIndex row=&quot;-1&quot; col=&quot;-1&quot;&gt;&lt;linesCount val=&quot;1&quot;/&gt;&lt;lineCharCount val=&quot;18&quot;/&gt;&lt;/TableIndex&gt;&lt;/ShapeTextInfo&gt;"/>
</p:tagLst>
</file>

<file path=ppt/tags/tag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 name="HTML_SHAPEINFO" val="&lt;ThreeDShapeInfo&gt;&lt;uuid val=&quot;&quot;/&gt;&lt;isInvalidForFieldText val=&quot;0&quot;/&gt;&lt;Image&gt;&lt;filename val=&quot;C:\Users\Matt\AppData\Local\Temp\PR\data\asimages\{F49CDD1B-DA66-4F33-AC42-85D1DE055188}_2.png&quot;/&gt;&lt;left val=&quot;18&quot;/&gt;&lt;top val=&quot;21&quot;/&gt;&lt;width val=&quot;666&quot;/&gt;&lt;height val=&quot;96&quot;/&gt;&lt;hasText val=&quot;1&quot;/&gt;&lt;/Image&gt;&lt;/ThreeDShapeInfo&gt;"/>
</p:tagLst>
</file>

<file path=ppt/tags/tag790.xml><?xml version="1.0" encoding="utf-8"?>
<p:tagLst xmlns:a="http://schemas.openxmlformats.org/drawingml/2006/main" xmlns:r="http://schemas.openxmlformats.org/officeDocument/2006/relationships" xmlns:p="http://schemas.openxmlformats.org/presentationml/2006/main">
  <p:tag name="MMPROD_ABSOLUTEPOSITIONID" val="1014"/>
  <p:tag name="MMPROD_CONTROLTYPE" val="1"/>
  <p:tag name="MMPROD_SCALEOPERATION" val="1"/>
</p:tagLst>
</file>

<file path=ppt/tags/tag791.xml><?xml version="1.0" encoding="utf-8"?>
<p:tagLst xmlns:a="http://schemas.openxmlformats.org/drawingml/2006/main" xmlns:r="http://schemas.openxmlformats.org/officeDocument/2006/relationships" xmlns:p="http://schemas.openxmlformats.org/presentationml/2006/main">
  <p:tag name="MMPROD_LASTVALUES" val="&lt;ChangeData&gt;&lt;Text&gt;&lt;![CDATA[C) ]]&gt;&lt;/Text&gt;&lt;FontSize&gt;&lt;![CDATA[18]]&gt;&lt;/FontSize&gt;&lt;Left&gt;&lt;![CDATA[80]]&gt;&lt;/Left&gt;&lt;Top&gt;&lt;![CDATA[176]]&gt;&lt;/Top&gt;&lt;/ChangeData&gt;"/>
  <p:tag name="MMPROD_ABSOLUTEPOSITIONID" val="1043"/>
  <p:tag name="PRESENTER_SHAPETEXTINFO" val="&lt;ShapeTextInfo&gt;&lt;TableIndex row=&quot;-1&quot; col=&quot;-1&quot;&gt;&lt;linesCount val=&quot;1&quot;/&gt;&lt;lineCharCount val=&quot;3&quot;/&gt;&lt;/TableIndex&gt;&lt;/ShapeTextInfo&gt;"/>
</p:tagLst>
</file>

<file path=ppt/tags/tag792.xml><?xml version="1.0" encoding="utf-8"?>
<p:tagLst xmlns:a="http://schemas.openxmlformats.org/drawingml/2006/main" xmlns:r="http://schemas.openxmlformats.org/officeDocument/2006/relationships" xmlns:p="http://schemas.openxmlformats.org/presentationml/2006/main">
  <p:tag name="MMPROD_LASTVALUES" val="&lt;ChangeData&gt;&lt;Text&gt;&lt;![CDATA[Risk phrases]]&gt;&lt;/Text&gt;&lt;FontSize&gt;&lt;![CDATA[18]]&gt;&lt;/FontSize&gt;&lt;Left&gt;&lt;![CDATA[105]]&gt;&lt;/Left&gt;&lt;Top&gt;&lt;![CDATA[176]]&gt;&lt;/Top&gt;&lt;/ChangeData&gt;"/>
  <p:tag name="MMPROD_ABSOLUTEPOSITIONID" val="1023"/>
  <p:tag name="PRESENTER_SHAPETEXTINFO" val="&lt;ShapeTextInfo&gt;&lt;TableIndex row=&quot;-1&quot; col=&quot;-1&quot;&gt;&lt;linesCount val=&quot;1&quot;/&gt;&lt;lineCharCount val=&quot;12&quot;/&gt;&lt;/TableIndex&gt;&lt;/ShapeTextInfo&gt;"/>
</p:tagLst>
</file>

<file path=ppt/tags/tag793.xml><?xml version="1.0" encoding="utf-8"?>
<p:tagLst xmlns:a="http://schemas.openxmlformats.org/drawingml/2006/main" xmlns:r="http://schemas.openxmlformats.org/officeDocument/2006/relationships" xmlns:p="http://schemas.openxmlformats.org/presentationml/2006/main">
  <p:tag name="MMPROD_ABSOLUTEPOSITIONID" val="1013"/>
  <p:tag name="MMPROD_CONTROLTYPE" val="1"/>
  <p:tag name="MMPROD_SCALEOPERATION" val="1"/>
</p:tagLst>
</file>

<file path=ppt/tags/tag794.xml><?xml version="1.0" encoding="utf-8"?>
<p:tagLst xmlns:a="http://schemas.openxmlformats.org/drawingml/2006/main" xmlns:r="http://schemas.openxmlformats.org/officeDocument/2006/relationships" xmlns:p="http://schemas.openxmlformats.org/presentationml/2006/main">
  <p:tag name="MMPROD_LASTVALUES" val="&lt;ChangeData&gt;&lt;Text&gt;&lt;![CDATA[B) ]]&gt;&lt;/Text&gt;&lt;FontSize&gt;&lt;![CDATA[18]]&gt;&lt;/FontSize&gt;&lt;Left&gt;&lt;![CDATA[80]]&gt;&lt;/Left&gt;&lt;Top&gt;&lt;![CDATA[140.8]]&gt;&lt;/Top&gt;&lt;/ChangeData&gt;"/>
  <p:tag name="MMPROD_ABSOLUTEPOSITIONID" val="1042"/>
  <p:tag name="PRESENTER_SHAPETEXTINFO" val="&lt;ShapeTextInfo&gt;&lt;TableIndex row=&quot;-1&quot; col=&quot;-1&quot;&gt;&lt;linesCount val=&quot;1&quot;/&gt;&lt;lineCharCount val=&quot;3&quot;/&gt;&lt;/TableIndex&gt;&lt;/ShapeTextInfo&gt;"/>
</p:tagLst>
</file>

<file path=ppt/tags/tag795.xml><?xml version="1.0" encoding="utf-8"?>
<p:tagLst xmlns:a="http://schemas.openxmlformats.org/drawingml/2006/main" xmlns:r="http://schemas.openxmlformats.org/officeDocument/2006/relationships" xmlns:p="http://schemas.openxmlformats.org/presentationml/2006/main">
  <p:tag name="MMPROD_LASTVALUES" val="&lt;ChangeData&gt;&lt;Text&gt;&lt;![CDATA[The recipe and ingredients]]&gt;&lt;/Text&gt;&lt;FontSize&gt;&lt;![CDATA[18]]&gt;&lt;/FontSize&gt;&lt;Left&gt;&lt;![CDATA[105]]&gt;&lt;/Left&gt;&lt;Top&gt;&lt;![CDATA[140.8]]&gt;&lt;/Top&gt;&lt;/ChangeData&gt;"/>
  <p:tag name="MMPROD_ABSOLUTEPOSITIONID" val="1022"/>
  <p:tag name="PRESENTER_SHAPETEXTINFO" val="&lt;ShapeTextInfo&gt;&lt;TableIndex row=&quot;-1&quot; col=&quot;-1&quot;&gt;&lt;linesCount val=&quot;1&quot;/&gt;&lt;lineCharCount val=&quot;26&quot;/&gt;&lt;/TableIndex&gt;&lt;/ShapeTextInfo&gt;"/>
</p:tagLst>
</file>

<file path=ppt/tags/tag796.xml><?xml version="1.0" encoding="utf-8"?>
<p:tagLst xmlns:a="http://schemas.openxmlformats.org/drawingml/2006/main" xmlns:r="http://schemas.openxmlformats.org/officeDocument/2006/relationships" xmlns:p="http://schemas.openxmlformats.org/presentationml/2006/main">
  <p:tag name="MMPROD_ABSOLUTEPOSITIONID" val="1012"/>
  <p:tag name="MMPROD_CONTROLTYPE" val="1"/>
  <p:tag name="MMPROD_SCALEOPERATION" val="1"/>
</p:tagLst>
</file>

<file path=ppt/tags/tag797.xml><?xml version="1.0" encoding="utf-8"?>
<p:tagLst xmlns:a="http://schemas.openxmlformats.org/drawingml/2006/main" xmlns:r="http://schemas.openxmlformats.org/officeDocument/2006/relationships" xmlns:p="http://schemas.openxmlformats.org/presentationml/2006/main">
  <p:tag name="MMPROD_LASTVALUES" val="&lt;ChangeData&gt;&lt;Text&gt;&lt;![CDATA[A) ]]&gt;&lt;/Text&gt;&lt;FontSize&gt;&lt;![CDATA[18]]&gt;&lt;/FontSize&gt;&lt;Left&gt;&lt;![CDATA[80]]&gt;&lt;/Left&gt;&lt;Top&gt;&lt;![CDATA[105.6]]&gt;&lt;/Top&gt;&lt;/ChangeData&gt;"/>
  <p:tag name="MMPROD_ABSOLUTEPOSITIONID" val="1041"/>
  <p:tag name="PRESENTER_SHAPETEXTINFO" val="&lt;ShapeTextInfo&gt;&lt;TableIndex row=&quot;-1&quot; col=&quot;-1&quot;&gt;&lt;linesCount val=&quot;1&quot;/&gt;&lt;lineCharCount val=&quot;3&quot;/&gt;&lt;/TableIndex&gt;&lt;/ShapeTextInfo&gt;"/>
</p:tagLst>
</file>

<file path=ppt/tags/tag798.xml><?xml version="1.0" encoding="utf-8"?>
<p:tagLst xmlns:a="http://schemas.openxmlformats.org/drawingml/2006/main" xmlns:r="http://schemas.openxmlformats.org/officeDocument/2006/relationships" xmlns:p="http://schemas.openxmlformats.org/presentationml/2006/main">
  <p:tag name="MMPROD_LASTVALUES" val="&lt;ChangeData&gt;&lt;Text&gt;&lt;![CDATA[Precautionary measures]]&gt;&lt;/Text&gt;&lt;FontSize&gt;&lt;![CDATA[18]]&gt;&lt;/FontSize&gt;&lt;Left&gt;&lt;![CDATA[104]]&gt;&lt;/Left&gt;&lt;Top&gt;&lt;![CDATA[105.6]]&gt;&lt;/Top&gt;&lt;/ChangeData&gt;"/>
  <p:tag name="MMPROD_ABSOLUTEPOSITIONID" val="1021"/>
  <p:tag name="PRESENTER_SHAPETEXTINFO" val="&lt;ShapeTextInfo&gt;&lt;TableIndex row=&quot;-1&quot; col=&quot;-1&quot;&gt;&lt;linesCount val=&quot;1&quot;/&gt;&lt;lineCharCount val=&quot;22&quot;/&gt;&lt;/TableIndex&gt;&lt;/ShapeTextInfo&gt;"/>
</p:tagLst>
</file>

<file path=ppt/tags/tag799.xml><?xml version="1.0" encoding="utf-8"?>
<p:tagLst xmlns:a="http://schemas.openxmlformats.org/drawingml/2006/main" xmlns:r="http://schemas.openxmlformats.org/officeDocument/2006/relationships" xmlns:p="http://schemas.openxmlformats.org/presentationml/2006/main">
  <p:tag name="MMPROD_ABSOLUTEPOSITIONID" val="1011"/>
  <p:tag name="MMPROD_CONTROLTYPE" val="1"/>
  <p:tag name="MMPROD_SCALEOPERATION" val="1"/>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HTML_AUTOSHAPE_INFO" val="&lt;ThreeDShapeInfo&gt;&lt;uuid val=&quot;{4D3A5E4A-B1C0-46C5-BFF3-A14C3F2A9437}&quot;/&gt;&lt;isInvalidForFieldText val=&quot;1&quot;/&gt;&lt;Image&gt;&lt;filename val=&quot;C:\Users\Matt\AppData\Local\Temp\PR\data\asimages\{4D3A5E4A-B1C0-46C5-BFF3-A14C3F2A9437}_LtOfSld1.png&quot;/&gt;&lt;left val=&quot;-1&quot;/&gt;&lt;top val=&quot;437&quot;/&gt;&lt;width val=&quot;723&quot;/&gt;&lt;height val=&quot;103&quot;/&gt;&lt;hasText val=&quot;0&quot;/&gt;&lt;/Image&gt;&lt;Image&gt;&lt;filename val=&quot;C:\Users\Matt\AppData\Local\Temp\PR\data\asimages\{4D3A5E4A-B1C0-46C5-BFF3-A14C3F2A9437}_MtorLt_text.png&quot;/&gt;&lt;left val=&quot;-1&quot;/&gt;&lt;top val=&quot;437&quot;/&gt;&lt;width val=&quot;723&quot;/&gt;&lt;height val=&quot;103&quot;/&gt;&lt;hasText val=&quot;1&quot;/&gt;&lt;/Image&gt;&lt;/ThreeDShapeInfo&gt;"/>
</p:tagLst>
</file>

<file path=ppt/tags/tag8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53&quot;/&gt;&lt;lineCharCount val=&quot;50&quot;/&gt;&lt;lineCharCount val=&quot;51&quot;/&gt;&lt;lineCharCount val=&quot;41&quot;/&gt;&lt;/TableIndex&gt;&lt;/ShapeTextInfo&gt;"/>
  <p:tag name="HTML_SHAPEINFO" val="&lt;TextEffect&gt;&lt;Image&gt;&lt;filename val=&quot;C:\Users\Matt\AppData\Local\Temp\PR\data\asimages\{6F7B1DFD-87CB-4CB1-9CCE-6AE67229FC0F}_1.png_crop.png&quot;/&gt;&lt;left val=&quot;42&quot;/&gt;&lt;top val=&quot;112&quot;/&gt;&lt;width val=&quot;565&quot;/&gt;&lt;height val=&quot;107&quot;/&gt;&lt;hasText val=&quot;1&quot;/&gt;&lt;paraId val=&quot;1&quot;/&gt;&lt;/Image&gt;&lt;/TextEffect&gt;"/>
</p:tagLst>
</file>

<file path=ppt/tags/tag80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01.xml><?xml version="1.0" encoding="utf-8"?>
<p:tagLst xmlns:a="http://schemas.openxmlformats.org/drawingml/2006/main" xmlns:r="http://schemas.openxmlformats.org/officeDocument/2006/relationships" xmlns:p="http://schemas.openxmlformats.org/presentationml/2006/main">
  <p:tag name="MMPROD_ABSOLUTEPOSITIONID" val="107"/>
  <p:tag name="MMPROD_LASTVALUES" val="&lt;ChangeData&gt;&lt;Text&gt;&lt;![CDATA[Clear]]&gt;&lt;/Text&gt;&lt;FontSize&gt;&lt;![CDATA[14]]&gt;&lt;/FontSize&gt;&lt;Left&gt;&lt;![CDATA[595.8]]&gt;&lt;/Left&gt;&lt;Top&gt;&lt;![CDATA[453.4399]]&gt;&lt;/Top&gt;&lt;/ChangeData&gt;"/>
  <p:tag name="PRESENTER_SHAPETEXTINFO" val="&lt;ShapeTextInfo&gt;&lt;TableIndex row=&quot;-1&quot; col=&quot;-1&quot;&gt;&lt;linesCount val=&quot;1&quot;/&gt;&lt;lineCharCount val=&quot;5&quot;/&gt;&lt;/TableIndex&gt;&lt;/ShapeTextInfo&gt;"/>
</p:tagLst>
</file>

<file path=ppt/tags/tag80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03.xml><?xml version="1.0" encoding="utf-8"?>
<p:tagLst xmlns:a="http://schemas.openxmlformats.org/drawingml/2006/main" xmlns:r="http://schemas.openxmlformats.org/officeDocument/2006/relationships" xmlns:p="http://schemas.openxmlformats.org/presentationml/2006/main">
  <p:tag name="MMPROD_ABSOLUTEPOSITIONID" val="105"/>
  <p:tag name="MMPROD_LASTVALUES" val="&lt;ChangeData&gt;&lt;Text&gt;&lt;![CDATA[Submit]]&gt;&lt;/Text&gt;&lt;FontSize&gt;&lt;![CDATA[14]]&gt;&lt;/FontSize&gt;&lt;Left&gt;&lt;![CDATA[498.6]]&gt;&lt;/Left&gt;&lt;Top&gt;&lt;![CDATA[453.4399]]&gt;&lt;/Top&gt;&lt;/ChangeData&gt;"/>
  <p:tag name="PRESENTER_SHAPETEXTINFO" val="&lt;ShapeTextInfo&gt;&lt;TableIndex row=&quot;-1&quot; col=&quot;-1&quot;&gt;&lt;linesCount val=&quot;1&quot;/&gt;&lt;lineCharCount val=&quot;6&quot;/&gt;&lt;/TableIndex&gt;&lt;/ShapeTextInfo&gt;"/>
</p:tagLst>
</file>

<file path=ppt/tags/tag804.xml><?xml version="1.0" encoding="utf-8"?>
<p:tagLst xmlns:a="http://schemas.openxmlformats.org/drawingml/2006/main" xmlns:r="http://schemas.openxmlformats.org/officeDocument/2006/relationships" xmlns:p="http://schemas.openxmlformats.org/presentationml/2006/main">
  <p:tag name="MMPROD_LASTVALUES" val="&lt;ChangeData&gt;&lt;SlideID&gt;&lt;![CDATA[319]]&gt;&lt;/SlideID&gt;&lt;/ChangeData&gt;"/>
  <p:tag name="MMPROD_PASSDATA" val="&lt;object type=&quot;10050&quot; unique_id=&quot;10243&quot;&gt;&lt;property id=&quot;10020&quot; value=&quot;2&quot;/&gt;&lt;property id=&quot;10102&quot; value=&quot;1&quot;/&gt;&lt;property id=&quot;10191&quot; value=&quot;-1&quot;/&gt;&lt;/object&gt;"/>
  <p:tag name="MMPROD_FAILDATA" val="&lt;object type=&quot;10051&quot; unique_id=&quot;10244&quot;&gt;&lt;property id=&quot;10020&quot; value=&quot;2&quot;/&gt;&lt;property id=&quot;10102&quot; value=&quot;1&quot;/&gt;&lt;property id=&quot;10191&quot; value=&quot;-1&quot;/&gt;&lt;/object&gt;"/>
  <p:tag name="MMPROD_ID" val="10241"/>
  <p:tag name="MMPROD_TYPE" val="10008"/>
  <p:tag name="MMPROD_DATA" val="&lt;property id=&quot;10026&quot; value=&quot;1&quot;/&gt;&lt;property id=&quot;10027&quot; value=&quot;Interaction10241&quot;/&gt;&lt;property id=&quot;10028&quot; value=&quot;0&quot;/&gt;&lt;property id=&quot;10063&quot; value=&quot;2&quot;/&gt;&lt;property id=&quot;10070&quot; value=&quot;Multiple choice&quot;/&gt;&lt;property id=&quot;10098&quot; value=&quot;Multiple choice&quot;/&gt;&lt;property id=&quot;10100&quot; value=&quot;0&quot;/&gt;&lt;property id=&quot;10108&quot; value=&quot;1&quot;/&gt;&lt;property id=&quot;10109&quot; value=&quot;1&quot;/&gt;&lt;property id=&quot;10110&quot; value=&quot;1&quot;/&gt;&lt;property id=&quot;10111&quot; value=&quot;-1&quot;/&gt;&lt;property id=&quot;10112&quot; value=&quot;1&quot;/&gt;&lt;property id=&quot;10115&quot; value=&quot;1&quot;/&gt;&lt;property id=&quot;10120&quot; value=&quot;1&quot;/&gt;&lt;property id=&quot;10131&quot; value=&quot;1&quot;/&gt;&lt;property id=&quot;10132&quot; value=&quot;1&quot;/&gt;&lt;property id=&quot;10159&quot; value=&quot;0&quot;/&gt;&lt;property id=&quot;10178&quot; value=&quot;1&quot;/&gt;&lt;property id=&quot;10182&quot; value=&quot;1&quot;/&gt;&lt;property id=&quot;10206&quot; value=&quot;1&quot;/&gt;&lt;property id=&quot;10207&quot; value=&quot;0&quot;/&gt;"/>
  <p:tag name="MMPROD_COLLECTIONCONTAINERID" val="20000"/>
  <p:tag name="MMPROD_PARENTID" val="10010"/>
  <p:tag name="MMPROD_PARENTQUESTIONGROUPID" val="-1"/>
  <p:tag name="QUIZCLIPSSOURCE" val="973682927,Z:\WHMIS\WHMIS PD Training 2014 Aug_pptx\Media.ppcx"/>
  <p:tag name="MMPROD_ANSWERCOUNT" val="4"/>
</p:tagLst>
</file>

<file path=ppt/tags/tag805.xml><?xml version="1.0" encoding="utf-8"?>
<p:tagLst xmlns:a="http://schemas.openxmlformats.org/drawingml/2006/main" xmlns:r="http://schemas.openxmlformats.org/officeDocument/2006/relationships" xmlns:p="http://schemas.openxmlformats.org/presentationml/2006/main">
  <p:tag name="MMPROD_ID" val="10241"/>
  <p:tag name="MMPROD_ABSOLUTEPOSITIONID" val="100"/>
  <p:tag name="MMPROD_LASTVALUES" val="&lt;ChangeData&gt;&lt;Text&gt;&lt;![CDATA[What languages must appear on Supplier labels?]]&gt;&lt;/Text&gt;&lt;FontSize&gt;&lt;![CDATA[30]]&gt;&lt;/FontSize&gt;&lt;Left&gt;&lt;![CDATA[0]]&gt;&lt;/Left&gt;&lt;Top&gt;&lt;![CDATA[0]]&gt;&lt;/Top&gt;&lt;/ChangeData&gt;"/>
  <p:tag name="PRESENTER_SHAPETEXTINFO" val="&lt;ShapeTextInfo&gt;&lt;TableIndex row=&quot;-1&quot; col=&quot;-1&quot;&gt;&lt;linesCount val=&quot;1&quot;/&gt;&lt;lineCharCount val=&quot;46&quot;/&gt;&lt;/TableIndex&gt;&lt;/ShapeTextInfo&gt;"/>
  <p:tag name="HTML_SHAPEINFO" val="&lt;ThreeDShapeInfo&gt;&lt;uuid val=&quot;100&quot;/&gt;&lt;isInvalidForFieldText val=&quot;0&quot;/&gt;&lt;Image&gt;&lt;filename val=&quot;C:\Users\Matt\AppData\Local\Temp\PR\data\asimages\{8B355456-3BAF-4135-8620-16A31A796847}_48.png&quot;/&gt;&lt;left val=&quot;17&quot;/&gt;&lt;top val=&quot;21&quot;/&gt;&lt;width val=&quot;669&quot;/&gt;&lt;height val=&quot;93&quot;/&gt;&lt;hasText val=&quot;1&quot;/&gt;&lt;/Image&gt;&lt;/ThreeDShapeInfo&gt;"/>
</p:tagLst>
</file>

<file path=ppt/tags/tag806.xml><?xml version="1.0" encoding="utf-8"?>
<p:tagLst xmlns:a="http://schemas.openxmlformats.org/drawingml/2006/main" xmlns:r="http://schemas.openxmlformats.org/officeDocument/2006/relationships" xmlns:p="http://schemas.openxmlformats.org/presentationml/2006/main">
  <p:tag name="MMPROD_ABSOLUTEPOSITIONID" val="7000"/>
  <p:tag name="MMPROD_LASTVALUES" val="&lt;ChangeData&gt;&lt;Text&gt;&lt;![CDATA[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28&quot;/&gt;&lt;lineCharCount val=&quot;8&quot;/&gt;&lt;/TableIndex&gt;&lt;/ShapeTextInfo&gt;"/>
  <p:tag name="PRESENTER_SHAPEINFO" val="&lt;ThreeDShapeInfo&gt;&lt;uuid val=&quot;{1FD2283D-89F3-445D-941F-BD7B651882C9}&quot;/&gt;&lt;isInvalidForFieldText val=&quot;0&quot;/&gt;&lt;Image&gt;&lt;filename val=&quot;C:\Users\Matt\AppData\Local\Temp\PR\data\asimages\{1FD2283D-89F3-445D-941F-BD7B651882C9}_48.png&quot;/&gt;&lt;left val=&quot;66&quot;/&gt;&lt;top val=&quot;349&quot;/&gt;&lt;width val=&quot;271&quot;/&gt;&lt;height val=&quot;72&quot;/&gt;&lt;hasText val=&quot;1&quot;/&gt;&lt;/Image&gt;&lt;/ThreeDShapeInfo&gt;"/>
</p:tagLst>
</file>

<file path=ppt/tags/tag807.xml><?xml version="1.0" encoding="utf-8"?>
<p:tagLst xmlns:a="http://schemas.openxmlformats.org/drawingml/2006/main" xmlns:r="http://schemas.openxmlformats.org/officeDocument/2006/relationships" xmlns:p="http://schemas.openxmlformats.org/presentationml/2006/main">
  <p:tag name="MMPROD_ABSOLUTEPOSITIONID" val="7002"/>
  <p:tag name="MMPROD_LASTVALUES" val="&lt;ChangeData&gt;&lt;Text&gt;&lt;![CDATA[In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30&quot;/&gt;&lt;lineCharCount val=&quot;8&quot;/&gt;&lt;/TableIndex&gt;&lt;/ShapeTextInfo&gt;"/>
  <p:tag name="PRESENTER_SHAPEINFO" val="&lt;ThreeDShapeInfo&gt;&lt;uuid val=&quot;{30B81DEB-FF4F-433D-9AD2-40B2920E09EB}&quot;/&gt;&lt;isInvalidForFieldText val=&quot;0&quot;/&gt;&lt;Image&gt;&lt;filename val=&quot;C:\Users\Matt\AppData\Local\Temp\PR\data\asimages\{30B81DEB-FF4F-433D-9AD2-40B2920E09EB}_48.png&quot;/&gt;&lt;left val=&quot;390&quot;/&gt;&lt;top val=&quot;349&quot;/&gt;&lt;width val=&quot;271&quot;/&gt;&lt;height val=&quot;72&quot;/&gt;&lt;hasText val=&quot;1&quot;/&gt;&lt;/Image&gt;&lt;/ThreeDShapeInfo&gt;"/>
</p:tagLst>
</file>

<file path=ppt/tags/tag808.xml><?xml version="1.0" encoding="utf-8"?>
<p:tagLst xmlns:a="http://schemas.openxmlformats.org/drawingml/2006/main" xmlns:r="http://schemas.openxmlformats.org/officeDocument/2006/relationships" xmlns:p="http://schemas.openxmlformats.org/presentationml/2006/main">
  <p:tag name="MMPROD_ABSOLUTEPOSITIONID" val="7009"/>
  <p:tag name="MMPROD_LASTVALUES" val="&lt;ChangeData&gt;&lt;Text&gt;&lt;![CDATA[You answered this correctly!]]&gt;&lt;/Text&gt;&lt;FontSize&gt;&lt;![CDATA[18]]&gt;&lt;/FontSize&gt;&lt;Left&gt;&lt;![CDATA[0]]&gt;&lt;/Left&gt;&lt;Top&gt;&lt;![CDATA[0]]&gt;&lt;/Top&gt;&lt;/ChangeData&gt;"/>
  <p:tag name="PRESENTER_SHAPETEXTINFO" val="&lt;ShapeTextInfo&gt;&lt;TableIndex row=&quot;-1&quot; col=&quot;-1&quot;&gt;&lt;linesCount val=&quot;1&quot;/&gt;&lt;lineCharCount val=&quot;28&quot;/&gt;&lt;/TableIndex&gt;&lt;/ShapeTextInfo&gt;"/>
  <p:tag name="PRESENTER_SHAPEINFO" val="&lt;ThreeDShapeInfo&gt;&lt;uuid val=&quot;{40945F4D-0001-4452-81ED-B48A17E174D7}&quot;/&gt;&lt;isInvalidForFieldText val=&quot;0&quot;/&gt;&lt;Image&gt;&lt;filename val=&quot;C:\Users\Matt\AppData\Local\Temp\PR\data\asimages\{40945F4D-0001-4452-81ED-B48A17E174D7}_48.png&quot;/&gt;&lt;left val=&quot;196&quot;/&gt;&lt;top val=&quot;417&quot;/&gt;&lt;width val=&quot;271&quot;/&gt;&lt;height val=&quot;69&quot;/&gt;&lt;hasText val=&quot;1&quot;/&gt;&lt;/Image&gt;&lt;/ThreeDShapeInfo&gt;"/>
</p:tagLst>
</file>

<file path=ppt/tags/tag809.xml><?xml version="1.0" encoding="utf-8"?>
<p:tagLst xmlns:a="http://schemas.openxmlformats.org/drawingml/2006/main" xmlns:r="http://schemas.openxmlformats.org/officeDocument/2006/relationships" xmlns:p="http://schemas.openxmlformats.org/presentationml/2006/main">
  <p:tag name="MMPROD_ABSOLUTEPOSITIONID" val="7006"/>
  <p:tag name="MMPROD_LASTVALUES" val="&lt;ChangeData&gt;&lt;Text&gt;&lt;![CDATA[Your answer:]]&gt;&lt;/Text&gt;&lt;FontSize&gt;&lt;![CDATA[18]]&gt;&lt;/FontSize&gt;&lt;Left&gt;&lt;![CDATA[0]]&gt;&lt;/Left&gt;&lt;Top&gt;&lt;![CDATA[0]]&gt;&lt;/Top&gt;&lt;/ChangeData&gt;"/>
  <p:tag name="PRESENTER_SHAPETEXTINFO" val="&lt;ShapeTextInfo&gt;&lt;TableIndex row=&quot;-1&quot; col=&quot;-1&quot;&gt;&lt;linesCount val=&quot;1&quot;/&gt;&lt;lineCharCount val=&quot;12&quot;/&gt;&lt;/TableIndex&gt;&lt;/ShapeTextInfo&gt;"/>
  <p:tag name="PRESENTER_SHAPEINFO" val="&lt;ThreeDShapeInfo&gt;&lt;uuid val=&quot;{573CBCAD-2278-4E74-8912-057EBCA6F5C8}&quot;/&gt;&lt;isInvalidForFieldText val=&quot;0&quot;/&gt;&lt;Image&gt;&lt;filename val=&quot;C:\Users\Matt\AppData\Local\Temp\PR\data\asimages\{573CBCAD-2278-4E74-8912-057EBCA6F5C8}_48.png&quot;/&gt;&lt;left val=&quot;185&quot;/&gt;&lt;top val=&quot;382&quot;/&gt;&lt;width val=&quot;541&quot;/&gt;&lt;height val=&quot;75&quot;/&gt;&lt;hasText val=&quot;1&quot;/&gt;&lt;/Image&gt;&lt;/ThreeDShapeInfo&gt;"/>
</p:tagLst>
</file>

<file path=ppt/tags/tag8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59&quot;/&gt;&lt;lineCharCount val=&quot;64&quot;/&gt;&lt;lineCharCount val=&quot;62&quot;/&gt;&lt;lineCharCount val=&quot;56&quot;/&gt;&lt;lineCharCount val=&quot;62&quot;/&gt;&lt;lineCharCount val=&quot;55&quot;/&gt;&lt;/TableIndex&gt;&lt;/ShapeTextInfo&gt;"/>
  <p:tag name="HTML_SHAPEINFO" val="&lt;ThreeDShapeInfo&gt;&lt;uuid val=&quot;&quot;/&gt;&lt;isInvalidForFieldText val=&quot;0&quot;/&gt;&lt;Image&gt;&lt;filename val=&quot;C:\Users\Matt\AppData\Local\Temp\PR\data\asimages\{4925475C-5C33-41DB-80E7-A3921F5C6266}_2.png&quot;/&gt;&lt;left val=&quot;28&quot;/&gt;&lt;top val=&quot;229&quot;/&gt;&lt;width val=&quot;657&quot;/&gt;&lt;height val=&quot;220&quot;/&gt;&lt;hasText val=&quot;1&quot;/&gt;&lt;/Image&gt;&lt;/ThreeDShapeInfo&gt;"/>
</p:tagLst>
</file>

<file path=ppt/tags/tag810.xml><?xml version="1.0" encoding="utf-8"?>
<p:tagLst xmlns:a="http://schemas.openxmlformats.org/drawingml/2006/main" xmlns:r="http://schemas.openxmlformats.org/officeDocument/2006/relationships" xmlns:p="http://schemas.openxmlformats.org/presentationml/2006/main">
  <p:tag name="MMPROD_ABSOLUTEPOSITIONID" val="7010"/>
  <p:tag name="MMPROD_LASTVALUES" val="&lt;ChangeData&gt;&lt;Text&gt;&lt;![CDATA[The correct answer is:]]&gt;&lt;/Text&gt;&lt;FontSize&gt;&lt;![CDATA[18]]&gt;&lt;/FontSize&gt;&lt;Left&gt;&lt;![CDATA[0]]&gt;&lt;/Left&gt;&lt;Top&gt;&lt;![CDATA[0]]&gt;&lt;/Top&gt;&lt;/ChangeData&gt;"/>
  <p:tag name="PRESENTER_SHAPETEXTINFO" val="&lt;ShapeTextInfo&gt;&lt;TableIndex row=&quot;-1&quot; col=&quot;-1&quot;&gt;&lt;linesCount val=&quot;1&quot;/&gt;&lt;lineCharCount val=&quot;22&quot;/&gt;&lt;/TableIndex&gt;&lt;/ShapeTextInfo&gt;"/>
  <p:tag name="PRESENTER_SHAPEINFO" val="&lt;ThreeDShapeInfo&gt;&lt;uuid val=&quot;{FB41E774-DFD6-41C0-B961-6CFDE377306F}&quot;/&gt;&lt;isInvalidForFieldText val=&quot;0&quot;/&gt;&lt;Image&gt;&lt;filename val=&quot;C:\Users\Matt\AppData\Local\Temp\PR\data\asimages\{FB41E774-DFD6-41C0-B961-6CFDE377306F}_48.png&quot;/&gt;&lt;left val=&quot;185&quot;/&gt;&lt;top val=&quot;440&quot;/&gt;&lt;width val=&quot;541&quot;/&gt;&lt;height val=&quot;75&quot;/&gt;&lt;hasText val=&quot;1&quot;/&gt;&lt;/Image&gt;&lt;/ThreeDShapeInfo&gt;"/>
</p:tagLst>
</file>

<file path=ppt/tags/tag811.xml><?xml version="1.0" encoding="utf-8"?>
<p:tagLst xmlns:a="http://schemas.openxmlformats.org/drawingml/2006/main" xmlns:r="http://schemas.openxmlformats.org/officeDocument/2006/relationships" xmlns:p="http://schemas.openxmlformats.org/presentationml/2006/main">
  <p:tag name="MMPROD_ABSOLUTEPOSITIONID" val="7011"/>
  <p:tag name="MMPROD_LASTVALUES" val="&lt;ChangeData&gt;&lt;Text&gt;&lt;![CDATA[You did not answer this question completely]]&gt;&lt;/Text&gt;&lt;FontSize&gt;&lt;![CDATA[18]]&gt;&lt;/FontSize&gt;&lt;Left&gt;&lt;![CDATA[0]]&gt;&lt;/Left&gt;&lt;Top&gt;&lt;![CDATA[0]]&gt;&lt;/Top&gt;&lt;/ChangeData&gt;"/>
  <p:tag name="PRESENTER_SHAPETEXTINFO" val="&lt;ShapeTextInfo&gt;&lt;TableIndex row=&quot;-1&quot; col=&quot;-1&quot;&gt;&lt;linesCount val=&quot;2&quot;/&gt;&lt;lineCharCount val=&quot;33&quot;/&gt;&lt;lineCharCount val=&quot;10&quot;/&gt;&lt;/TableIndex&gt;&lt;/ShapeTextInfo&gt;"/>
  <p:tag name="PRESENTER_SHAPEINFO" val="&lt;ThreeDShapeInfo&gt;&lt;uuid val=&quot;{830821A1-8F3E-4FCE-A59F-FCC3C9FDB9EF}&quot;/&gt;&lt;isInvalidForFieldText val=&quot;0&quot;/&gt;&lt;Image&gt;&lt;filename val=&quot;C:\Users\Matt\AppData\Local\Temp\PR\data\asimages\{830821A1-8F3E-4FCE-A59F-FCC3C9FDB9EF}_48.png&quot;/&gt;&lt;left val=&quot;190&quot;/&gt;&lt;top val=&quot;417&quot;/&gt;&lt;width val=&quot;286&quot;/&gt;&lt;height val=&quot;72&quot;/&gt;&lt;hasText val=&quot;1&quot;/&gt;&lt;/Image&gt;&lt;/ThreeDShapeInfo&gt;"/>
</p:tagLst>
</file>

<file path=ppt/tags/tag812.xml><?xml version="1.0" encoding="utf-8"?>
<p:tagLst xmlns:a="http://schemas.openxmlformats.org/drawingml/2006/main" xmlns:r="http://schemas.openxmlformats.org/officeDocument/2006/relationships" xmlns:p="http://schemas.openxmlformats.org/presentationml/2006/main">
  <p:tag name="MMPROD_ABSOLUTEPOSITIONID" val="7007"/>
  <p:tag name="MMPROD_LASTVALUES" val="&lt;ChangeData&gt;&lt;Text&gt;&lt;![CDATA[You must answer the question before continuing]]&gt;&lt;/Text&gt;&lt;FontSize&gt;&lt;![CDATA[18]]&gt;&lt;/FontSize&gt;&lt;Left&gt;&lt;![CDATA[0]]&gt;&lt;/Left&gt;&lt;Top&gt;&lt;![CDATA[0]]&gt;&lt;/Top&gt;&lt;/ChangeData&gt;"/>
  <p:tag name="PRESENTER_SHAPETEXTINFO" val="&lt;ShapeTextInfo&gt;&lt;TableIndex row=&quot;-1&quot; col=&quot;-1&quot;&gt;&lt;linesCount val=&quot;2&quot;/&gt;&lt;lineCharCount val=&quot;29&quot;/&gt;&lt;lineCharCount val=&quot;17&quot;/&gt;&lt;/TableIndex&gt;&lt;/ShapeTextInfo&gt;"/>
  <p:tag name="PRESENTER_SHAPEINFO" val="&lt;ThreeDShapeInfo&gt;&lt;uuid val=&quot;{D8A54A42-36E4-45BE-BC20-B3AEDA4F8666}&quot;/&gt;&lt;isInvalidForFieldText val=&quot;0&quot;/&gt;&lt;Image&gt;&lt;filename val=&quot;C:\Users\Matt\AppData\Local\Temp\PR\data\asimages\{D8A54A42-36E4-45BE-BC20-B3AEDA4F8666}_48.png&quot;/&gt;&lt;left val=&quot;208&quot;/&gt;&lt;top val=&quot;442&quot;/&gt;&lt;width val=&quot;273&quot;/&gt;&lt;height val=&quot;72&quot;/&gt;&lt;hasText val=&quot;1&quot;/&gt;&lt;/Image&gt;&lt;/ThreeDShapeInfo&gt;"/>
</p:tagLst>
</file>

<file path=ppt/tags/tag813.xml><?xml version="1.0" encoding="utf-8"?>
<p:tagLst xmlns:a="http://schemas.openxmlformats.org/drawingml/2006/main" xmlns:r="http://schemas.openxmlformats.org/officeDocument/2006/relationships" xmlns:p="http://schemas.openxmlformats.org/presentationml/2006/main">
  <p:tag name="MMPROD_ABSOLUTEPOSITIONID" val="104"/>
  <p:tag name="MMPROD_LASTVALUES" val="&lt;ChangeData&gt;&lt;Left&gt;&lt;![CDATA[496.6]]&gt;&lt;/Left&gt;&lt;Top&gt;&lt;![CDATA[451.4399]]&gt;&lt;/Top&gt;&lt;/ChangeData&gt;"/>
  <p:tag name="HTML_SHAPEINFO" val="&lt;ThreeDShapeInfo&gt;&lt;uuid val=&quot;104&quot;/&gt;&lt;isInvalidForFieldText val=&quot;0&quot;/&gt;&lt;Image&gt;&lt;filename val=&quot;C:\Users\Matt\AppData\Local\Temp\PR\data\asimages\{FC1363B7-A9B5-4AC7-A8A9-03E6ABC3C3F1}_48.png&quot;/&gt;&lt;left val=&quot;496&quot;/&gt;&lt;top val=&quot;451&quot;/&gt;&lt;width val=&quot;91&quot;/&gt;&lt;height val=&quot;35&quot;/&gt;&lt;hasText val=&quot;1&quot;/&gt;&lt;/Image&gt;&lt;/ThreeDShapeInfo&gt;"/>
</p:tagLst>
</file>

<file path=ppt/tags/tag814.xml><?xml version="1.0" encoding="utf-8"?>
<p:tagLst xmlns:a="http://schemas.openxmlformats.org/drawingml/2006/main" xmlns:r="http://schemas.openxmlformats.org/officeDocument/2006/relationships" xmlns:p="http://schemas.openxmlformats.org/presentationml/2006/main">
  <p:tag name="MMPROD_ABSOLUTEPOSITIONID" val="106"/>
  <p:tag name="MMPROD_LASTVALUES" val="&lt;ChangeData&gt;&lt;Left&gt;&lt;![CDATA[593.8]]&gt;&lt;/Left&gt;&lt;Top&gt;&lt;![CDATA[451.4399]]&gt;&lt;/Top&gt;&lt;/ChangeData&gt;"/>
  <p:tag name="HTML_SHAPEINFO" val="&lt;ThreeDShapeInfo&gt;&lt;uuid val=&quot;106&quot;/&gt;&lt;isInvalidForFieldText val=&quot;0&quot;/&gt;&lt;Image&gt;&lt;filename val=&quot;C:\Users\Matt\AppData\Local\Temp\PR\data\asimages\{201A131A-DC50-42B9-B1C9-875F39F487F6}_48.png&quot;/&gt;&lt;left val=&quot;593&quot;/&gt;&lt;top val=&quot;451&quot;/&gt;&lt;width val=&quot;91&quot;/&gt;&lt;height val=&quot;35&quot;/&gt;&lt;hasText val=&quot;1&quot;/&gt;&lt;/Image&gt;&lt;/ThreeDShapeInfo&gt;"/>
</p:tagLst>
</file>

<file path=ppt/tags/tag815.xml><?xml version="1.0" encoding="utf-8"?>
<p:tagLst xmlns:a="http://schemas.openxmlformats.org/drawingml/2006/main" xmlns:r="http://schemas.openxmlformats.org/officeDocument/2006/relationships" xmlns:p="http://schemas.openxmlformats.org/presentationml/2006/main">
  <p:tag name="MMPROD_ABSOLUTEPOSITIONID" val="7004"/>
  <p:tag name="MMPROD_LASTVALUES" val="&lt;ChangeData&gt;&lt;Text&gt;&lt;![CDATA[Try again]]&gt;&lt;/Text&gt;&lt;FontSize&gt;&lt;![CDATA[18]]&gt;&lt;/FontSize&gt;&lt;Left&gt;&lt;![CDATA[0]]&gt;&lt;/Left&gt;&lt;Top&gt;&lt;![CDATA[0]]&gt;&lt;/Top&gt;&lt;/ChangeData&gt;"/>
  <p:tag name="PRESENTER_SHAPETEXTINFO" val="&lt;ShapeTextInfo&gt;&lt;TableIndex row=&quot;-1&quot; col=&quot;-1&quot;&gt;&lt;linesCount val=&quot;1&quot;/&gt;&lt;lineCharCount val=&quot;9&quot;/&gt;&lt;/TableIndex&gt;&lt;/ShapeTextInfo&gt;"/>
  <p:tag name="PRESENTER_SHAPEINFO" val="&lt;ThreeDShapeInfo&gt;&lt;uuid val=&quot;{829CFA14-D1BE-4598-855F-B3DEBFCEFE34}&quot;/&gt;&lt;isInvalidForFieldText val=&quot;0&quot;/&gt;&lt;Image&gt;&lt;filename val=&quot;C:\Users\Matt\AppData\Local\Temp\PR\data\asimages\{829CFA14-D1BE-4598-855F-B3DEBFCEFE34}_48.png&quot;/&gt;&lt;left val=&quot;202&quot;/&gt;&lt;top val=&quot;429&quot;/&gt;&lt;width val=&quot;270&quot;/&gt;&lt;height val=&quot;69&quot;/&gt;&lt;hasText val=&quot;1&quot;/&gt;&lt;/Image&gt;&lt;/ThreeDShapeInfo&gt;"/>
</p:tagLst>
</file>

<file path=ppt/tags/tag816.xml><?xml version="1.0" encoding="utf-8"?>
<p:tagLst xmlns:a="http://schemas.openxmlformats.org/drawingml/2006/main" xmlns:r="http://schemas.openxmlformats.org/officeDocument/2006/relationships" xmlns:p="http://schemas.openxmlformats.org/presentationml/2006/main">
  <p:tag name="MMPROD_ABSOLUTEPOSITIONID" val="1001"/>
  <p:tag name="MMPROD_LASTVALUES" val="&lt;ChangeData&gt;&lt;Left&gt;&lt;![CDATA[50.5]]&gt;&lt;/Left&gt;&lt;Top&gt;&lt;![CDATA[105.6]]&gt;&lt;/Top&gt;&lt;/ChangeData&gt;"/>
  <p:tag name="MMPROD_ID" val="10245"/>
  <p:tag name="MMPROD_TYPE" val="10018"/>
  <p:tag name="MMPROD_DATA" val="&lt;property id=&quot;10074&quot; value=&quot;1&quot;/&gt;&lt;property id=&quot;10193&quot; value=&quot;A&quot;/&gt;&lt;property id=&quot;10199&quot; value=&quot;0&quot;/&gt;&lt;object type=&quot;10049&quot; unique_id=&quot;10246&quot;&gt;&lt;property id=&quot;10020&quot; value=&quot;9&quot;/&gt;&lt;property id=&quot;10102&quot; value=&quot;0&quot;/&gt;&lt;property id=&quot;10191&quot; value=&quot;-1&quot;/&gt;&lt;/object&gt;"/>
  <p:tag name="MMPROD_COLLECTIONCONTAINERID" val="10242"/>
  <p:tag name="MMPROD_PARENTID" val="10241"/>
  <p:tag name="MMPROD_ANSWERLETTER" val="A) "/>
  <p:tag name="HTML_AUTOSHAPE_INFO" val="&lt;ThreeDShapeInfo&gt;&lt;uuid val=&quot;1001&quot;/&gt;&lt;isInvalidForFieldText val=&quot;0&quot;/&gt;&lt;hasMultipleQuizShape val=&quot;1&quot;/&gt;&lt;Image&gt;&lt;filename val=&quot;C:\Users\Matt\AppData\Local\Temp\PR\data\asimages\{0E4EA9BF-31CE-41EC-95EE-E33D7312DBB7}_48.png&quot;/&gt;&lt;left val=&quot;68&quot;/&gt;&lt;top val=&quot;99&quot;/&gt;&lt;width val=&quot;42&quot;/&gt;&lt;height val=&quot;39&quot;/&gt;&lt;hasText val=&quot;1&quot;/&gt;&lt;/Image&gt;&lt;Image&gt;&lt;filename val=&quot;C:\Users\Matt\AppData\Local\Temp\PR\data\asimages\{2FF384B9-449F-4A7C-80B5-999FD577330A}_48.png&quot;/&gt;&lt;left val=&quot;92&quot;/&gt;&lt;top val=&quot;99&quot;/&gt;&lt;width val=&quot;409&quot;/&gt;&lt;height val=&quot;39&quot;/&gt;&lt;hasText val=&quot;1&quot;/&gt;&lt;/Image&gt;&lt;/ThreeDShapeInfo&gt;"/>
</p:tagLst>
</file>

<file path=ppt/tags/tag817.xml><?xml version="1.0" encoding="utf-8"?>
<p:tagLst xmlns:a="http://schemas.openxmlformats.org/drawingml/2006/main" xmlns:r="http://schemas.openxmlformats.org/officeDocument/2006/relationships" xmlns:p="http://schemas.openxmlformats.org/presentationml/2006/main">
  <p:tag name="MMPROD_ABSOLUTEPOSITIONID" val="1002"/>
  <p:tag name="MMPROD_LASTVALUES" val="&lt;ChangeData&gt;&lt;Left&gt;&lt;![CDATA[50.5]]&gt;&lt;/Left&gt;&lt;Top&gt;&lt;![CDATA[140.8]]&gt;&lt;/Top&gt;&lt;/ChangeData&gt;"/>
  <p:tag name="MMPROD_ID" val="10247"/>
  <p:tag name="MMPROD_TYPE" val="10018"/>
  <p:tag name="MMPROD_DATA" val="&lt;property id=&quot;10074&quot; value=&quot;0&quot;/&gt;&lt;property id=&quot;10193&quot; value=&quot;B&quot;/&gt;&lt;property id=&quot;10199&quot; value=&quot;0&quot;/&gt;&lt;object type=&quot;10049&quot; unique_id=&quot;10248&quot;&gt;&lt;property id=&quot;10020&quot; value=&quot;9&quot;/&gt;&lt;property id=&quot;10102&quot; value=&quot;0&quot;/&gt;&lt;property id=&quot;10191&quot; value=&quot;-1&quot;/&gt;&lt;/object&gt;"/>
  <p:tag name="MMPROD_COLLECTIONCONTAINERID" val="10242"/>
  <p:tag name="MMPROD_PARENTID" val="10241"/>
  <p:tag name="MMPROD_ANSWERLETTER" val="B) "/>
  <p:tag name="HTML_AUTOSHAPE_INFO" val="&lt;ThreeDShapeInfo&gt;&lt;uuid val=&quot;1002&quot;/&gt;&lt;isInvalidForFieldText val=&quot;0&quot;/&gt;&lt;hasMultipleQuizShape val=&quot;1&quot;/&gt;&lt;Image&gt;&lt;filename val=&quot;C:\Users\Matt\AppData\Local\Temp\PR\data\asimages\{29954B9E-D099-4462-BF8D-BEED91B59DA3}_48.png&quot;/&gt;&lt;left val=&quot;68&quot;/&gt;&lt;top val=&quot;135&quot;/&gt;&lt;width val=&quot;43&quot;/&gt;&lt;height val=&quot;39&quot;/&gt;&lt;hasText val=&quot;1&quot;/&gt;&lt;/Image&gt;&lt;Image&gt;&lt;filename val=&quot;C:\Users\Matt\AppData\Local\Temp\PR\data\asimages\{4E39CBFA-3D29-4997-8BF2-D2E754C42DE3}_48.png&quot;/&gt;&lt;left val=&quot;93&quot;/&gt;&lt;top val=&quot;135&quot;/&gt;&lt;width val=&quot;408&quot;/&gt;&lt;height val=&quot;39&quot;/&gt;&lt;hasText val=&quot;1&quot;/&gt;&lt;/Image&gt;&lt;/ThreeDShapeInfo&gt;"/>
</p:tagLst>
</file>

<file path=ppt/tags/tag818.xml><?xml version="1.0" encoding="utf-8"?>
<p:tagLst xmlns:a="http://schemas.openxmlformats.org/drawingml/2006/main" xmlns:r="http://schemas.openxmlformats.org/officeDocument/2006/relationships" xmlns:p="http://schemas.openxmlformats.org/presentationml/2006/main">
  <p:tag name="MMPROD_ABSOLUTEPOSITIONID" val="1003"/>
  <p:tag name="MMPROD_LASTVALUES" val="&lt;ChangeData&gt;&lt;Left&gt;&lt;![CDATA[50.5]]&gt;&lt;/Left&gt;&lt;Top&gt;&lt;![CDATA[176]]&gt;&lt;/Top&gt;&lt;/ChangeData&gt;"/>
  <p:tag name="MMPROD_ID" val="10249"/>
  <p:tag name="MMPROD_TYPE" val="10018"/>
  <p:tag name="MMPROD_DATA" val="&lt;property id=&quot;10074&quot; value=&quot;0&quot;/&gt;&lt;property id=&quot;10193&quot; value=&quot;C&quot;/&gt;&lt;property id=&quot;10199&quot; value=&quot;0&quot;/&gt;&lt;object type=&quot;10049&quot; unique_id=&quot;10250&quot;&gt;&lt;property id=&quot;10020&quot; value=&quot;9&quot;/&gt;&lt;property id=&quot;10102&quot; value=&quot;0&quot;/&gt;&lt;property id=&quot;10191&quot; value=&quot;-1&quot;/&gt;&lt;/object&gt;"/>
  <p:tag name="MMPROD_COLLECTIONCONTAINERID" val="10242"/>
  <p:tag name="MMPROD_PARENTID" val="10241"/>
  <p:tag name="MMPROD_ANSWERLETTER" val="C) "/>
  <p:tag name="HTML_AUTOSHAPE_INFO" val="&lt;ThreeDShapeInfo&gt;&lt;uuid val=&quot;1003&quot;/&gt;&lt;isInvalidForFieldText val=&quot;0&quot;/&gt;&lt;hasMultipleQuizShape val=&quot;1&quot;/&gt;&lt;Image&gt;&lt;filename val=&quot;C:\Users\Matt\AppData\Local\Temp\PR\data\asimages\{6A0FCA08-AC2E-4AFD-A137-E0E5D33B537A}_48.png&quot;/&gt;&lt;left val=&quot;68&quot;/&gt;&lt;top val=&quot;169&quot;/&gt;&lt;width val=&quot;43&quot;/&gt;&lt;height val=&quot;39&quot;/&gt;&lt;hasText val=&quot;1&quot;/&gt;&lt;/Image&gt;&lt;Image&gt;&lt;filename val=&quot;C:\Users\Matt\AppData\Local\Temp\PR\data\asimages\{D97D505F-99ED-46A4-95A4-8F4D445EA707}_48.png&quot;/&gt;&lt;left val=&quot;93&quot;/&gt;&lt;top val=&quot;169&quot;/&gt;&lt;width val=&quot;408&quot;/&gt;&lt;height val=&quot;39&quot;/&gt;&lt;hasText val=&quot;1&quot;/&gt;&lt;/Image&gt;&lt;/ThreeDShapeInfo&gt;"/>
</p:tagLst>
</file>

<file path=ppt/tags/tag819.xml><?xml version="1.0" encoding="utf-8"?>
<p:tagLst xmlns:a="http://schemas.openxmlformats.org/drawingml/2006/main" xmlns:r="http://schemas.openxmlformats.org/officeDocument/2006/relationships" xmlns:p="http://schemas.openxmlformats.org/presentationml/2006/main">
  <p:tag name="MMPROD_ABSOLUTEPOSITIONID" val="1004"/>
  <p:tag name="MMPROD_LASTVALUES" val="&lt;ChangeData&gt;&lt;Left&gt;&lt;![CDATA[50.5]]&gt;&lt;/Left&gt;&lt;Top&gt;&lt;![CDATA[211.2]]&gt;&lt;/Top&gt;&lt;/ChangeData&gt;"/>
  <p:tag name="MMPROD_ID" val="10251"/>
  <p:tag name="MMPROD_TYPE" val="10018"/>
  <p:tag name="MMPROD_DATA" val="&lt;property id=&quot;10074&quot; value=&quot;0&quot;/&gt;&lt;property id=&quot;10193&quot; value=&quot;D&quot;/&gt;&lt;property id=&quot;10199&quot; value=&quot;0&quot;/&gt;&lt;object type=&quot;10049&quot; unique_id=&quot;10252&quot;&gt;&lt;property id=&quot;10020&quot; value=&quot;9&quot;/&gt;&lt;property id=&quot;10102&quot; value=&quot;0&quot;/&gt;&lt;property id=&quot;10191&quot; value=&quot;-1&quot;/&gt;&lt;/object&gt;"/>
  <p:tag name="MMPROD_COLLECTIONCONTAINERID" val="10242"/>
  <p:tag name="MMPROD_PARENTID" val="10241"/>
  <p:tag name="MMPROD_ANSWERLETTER" val="D) "/>
  <p:tag name="HTML_AUTOSHAPE_INFO" val="&lt;ThreeDShapeInfo&gt;&lt;uuid val=&quot;1004&quot;/&gt;&lt;isInvalidForFieldText val=&quot;0&quot;/&gt;&lt;hasMultipleQuizShape val=&quot;1&quot;/&gt;&lt;Image&gt;&lt;filename val=&quot;C:\Users\Matt\AppData\Local\Temp\PR\data\asimages\{890E22A1-5AF3-44D2-902B-980F7914ACE5}_48.png&quot;/&gt;&lt;left val=&quot;68&quot;/&gt;&lt;top val=&quot;205&quot;/&gt;&lt;width val=&quot;44&quot;/&gt;&lt;height val=&quot;39&quot;/&gt;&lt;hasText val=&quot;1&quot;/&gt;&lt;/Image&gt;&lt;Image&gt;&lt;filename val=&quot;C:\Users\Matt\AppData\Local\Temp\PR\data\asimages\{143E126F-B5BD-4AE1-995F-C98755CEF62C}_48.png&quot;/&gt;&lt;left val=&quot;94&quot;/&gt;&lt;top val=&quot;205&quot;/&gt;&lt;width val=&quot;406&quot;/&gt;&lt;height val=&quot;39&quot;/&gt;&lt;hasText val=&quot;1&quot;/&gt;&lt;/Image&gt;&lt;/ThreeDShapeInfo&gt;"/>
</p:tagLst>
</file>

<file path=ppt/tags/tag82.xml><?xml version="1.0" encoding="utf-8"?>
<p:tagLst xmlns:a="http://schemas.openxmlformats.org/drawingml/2006/main" xmlns:r="http://schemas.openxmlformats.org/officeDocument/2006/relationships" xmlns:p="http://schemas.openxmlformats.org/presentationml/2006/main">
  <p:tag name="PPSNARRATIONPROPS" val="Z:\WHMIS\Audio\Slide 3.mp3"/>
  <p:tag name="PPSNARRATION" val="3,687872912,D:\WHMIS\WHMIS20172018_pptx\Media.ppcx"/>
</p:tagLst>
</file>

<file path=ppt/tags/tag820.xml><?xml version="1.0" encoding="utf-8"?>
<p:tagLst xmlns:a="http://schemas.openxmlformats.org/drawingml/2006/main" xmlns:r="http://schemas.openxmlformats.org/officeDocument/2006/relationships" xmlns:p="http://schemas.openxmlformats.org/presentationml/2006/main">
  <p:tag name="MMPROD_LASTVALUES" val="&lt;ChangeData&gt;&lt;Text&gt;&lt;![CDATA[D) ]]&gt;&lt;/Text&gt;&lt;FontSize&gt;&lt;![CDATA[18]]&gt;&lt;/FontSize&gt;&lt;Left&gt;&lt;![CDATA[80]]&gt;&lt;/Left&gt;&lt;Top&gt;&lt;![CDATA[211.2]]&gt;&lt;/Top&gt;&lt;/ChangeData&gt;"/>
  <p:tag name="MMPROD_ABSOLUTEPOSITIONID" val="1044"/>
  <p:tag name="PRESENTER_SHAPETEXTINFO" val="&lt;ShapeTextInfo&gt;&lt;TableIndex row=&quot;-1&quot; col=&quot;-1&quot;&gt;&lt;linesCount val=&quot;1&quot;/&gt;&lt;lineCharCount val=&quot;3&quot;/&gt;&lt;/TableIndex&gt;&lt;/ShapeTextInfo&gt;"/>
</p:tagLst>
</file>

<file path=ppt/tags/tag821.xml><?xml version="1.0" encoding="utf-8"?>
<p:tagLst xmlns:a="http://schemas.openxmlformats.org/drawingml/2006/main" xmlns:r="http://schemas.openxmlformats.org/officeDocument/2006/relationships" xmlns:p="http://schemas.openxmlformats.org/presentationml/2006/main">
  <p:tag name="MMPROD_LASTVALUES" val="&lt;ChangeData&gt;&lt;Text&gt;&lt;![CDATA[All (English, Italian, French, Spanish)]]&gt;&lt;/Text&gt;&lt;FontSize&gt;&lt;![CDATA[18]]&gt;&lt;/FontSize&gt;&lt;Left&gt;&lt;![CDATA[106]]&gt;&lt;/Left&gt;&lt;Top&gt;&lt;![CDATA[211.2]]&gt;&lt;/Top&gt;&lt;/ChangeData&gt;"/>
  <p:tag name="MMPROD_ABSOLUTEPOSITIONID" val="1024"/>
  <p:tag name="PRESENTER_SHAPETEXTINFO" val="&lt;ShapeTextInfo&gt;&lt;TableIndex row=&quot;-1&quot; col=&quot;-1&quot;&gt;&lt;linesCount val=&quot;1&quot;/&gt;&lt;lineCharCount val=&quot;39&quot;/&gt;&lt;/TableIndex&gt;&lt;/ShapeTextInfo&gt;"/>
</p:tagLst>
</file>

<file path=ppt/tags/tag822.xml><?xml version="1.0" encoding="utf-8"?>
<p:tagLst xmlns:a="http://schemas.openxmlformats.org/drawingml/2006/main" xmlns:r="http://schemas.openxmlformats.org/officeDocument/2006/relationships" xmlns:p="http://schemas.openxmlformats.org/presentationml/2006/main">
  <p:tag name="MMPROD_ABSOLUTEPOSITIONID" val="1014"/>
  <p:tag name="MMPROD_CONTROLTYPE" val="1"/>
  <p:tag name="MMPROD_SCALEOPERATION" val="1"/>
</p:tagLst>
</file>

<file path=ppt/tags/tag823.xml><?xml version="1.0" encoding="utf-8"?>
<p:tagLst xmlns:a="http://schemas.openxmlformats.org/drawingml/2006/main" xmlns:r="http://schemas.openxmlformats.org/officeDocument/2006/relationships" xmlns:p="http://schemas.openxmlformats.org/presentationml/2006/main">
  <p:tag name="MMPROD_LASTVALUES" val="&lt;ChangeData&gt;&lt;Text&gt;&lt;![CDATA[C) ]]&gt;&lt;/Text&gt;&lt;FontSize&gt;&lt;![CDATA[18]]&gt;&lt;/FontSize&gt;&lt;Left&gt;&lt;![CDATA[80]]&gt;&lt;/Left&gt;&lt;Top&gt;&lt;![CDATA[176]]&gt;&lt;/Top&gt;&lt;/ChangeData&gt;"/>
  <p:tag name="MMPROD_ABSOLUTEPOSITIONID" val="1043"/>
  <p:tag name="PRESENTER_SHAPETEXTINFO" val="&lt;ShapeTextInfo&gt;&lt;TableIndex row=&quot;-1&quot; col=&quot;-1&quot;&gt;&lt;linesCount val=&quot;1&quot;/&gt;&lt;lineCharCount val=&quot;3&quot;/&gt;&lt;/TableIndex&gt;&lt;/ShapeTextInfo&gt;"/>
</p:tagLst>
</file>

<file path=ppt/tags/tag824.xml><?xml version="1.0" encoding="utf-8"?>
<p:tagLst xmlns:a="http://schemas.openxmlformats.org/drawingml/2006/main" xmlns:r="http://schemas.openxmlformats.org/officeDocument/2006/relationships" xmlns:p="http://schemas.openxmlformats.org/presentationml/2006/main">
  <p:tag name="MMPROD_LASTVALUES" val="&lt;ChangeData&gt;&lt;Text&gt;&lt;![CDATA[English and Spanish]]&gt;&lt;/Text&gt;&lt;FontSize&gt;&lt;![CDATA[18]]&gt;&lt;/FontSize&gt;&lt;Left&gt;&lt;![CDATA[105]]&gt;&lt;/Left&gt;&lt;Top&gt;&lt;![CDATA[176]]&gt;&lt;/Top&gt;&lt;/ChangeData&gt;"/>
  <p:tag name="MMPROD_ABSOLUTEPOSITIONID" val="1023"/>
  <p:tag name="PRESENTER_SHAPETEXTINFO" val="&lt;ShapeTextInfo&gt;&lt;TableIndex row=&quot;-1&quot; col=&quot;-1&quot;&gt;&lt;linesCount val=&quot;1&quot;/&gt;&lt;lineCharCount val=&quot;19&quot;/&gt;&lt;/TableIndex&gt;&lt;/ShapeTextInfo&gt;"/>
</p:tagLst>
</file>

<file path=ppt/tags/tag825.xml><?xml version="1.0" encoding="utf-8"?>
<p:tagLst xmlns:a="http://schemas.openxmlformats.org/drawingml/2006/main" xmlns:r="http://schemas.openxmlformats.org/officeDocument/2006/relationships" xmlns:p="http://schemas.openxmlformats.org/presentationml/2006/main">
  <p:tag name="MMPROD_ABSOLUTEPOSITIONID" val="1013"/>
  <p:tag name="MMPROD_CONTROLTYPE" val="1"/>
  <p:tag name="MMPROD_SCALEOPERATION" val="1"/>
</p:tagLst>
</file>

<file path=ppt/tags/tag826.xml><?xml version="1.0" encoding="utf-8"?>
<p:tagLst xmlns:a="http://schemas.openxmlformats.org/drawingml/2006/main" xmlns:r="http://schemas.openxmlformats.org/officeDocument/2006/relationships" xmlns:p="http://schemas.openxmlformats.org/presentationml/2006/main">
  <p:tag name="MMPROD_LASTVALUES" val="&lt;ChangeData&gt;&lt;Text&gt;&lt;![CDATA[B) ]]&gt;&lt;/Text&gt;&lt;FontSize&gt;&lt;![CDATA[18]]&gt;&lt;/FontSize&gt;&lt;Left&gt;&lt;![CDATA[80]]&gt;&lt;/Left&gt;&lt;Top&gt;&lt;![CDATA[140.8]]&gt;&lt;/Top&gt;&lt;/ChangeData&gt;"/>
  <p:tag name="MMPROD_ABSOLUTEPOSITIONID" val="1042"/>
  <p:tag name="PRESENTER_SHAPETEXTINFO" val="&lt;ShapeTextInfo&gt;&lt;TableIndex row=&quot;-1&quot; col=&quot;-1&quot;&gt;&lt;linesCount val=&quot;1&quot;/&gt;&lt;lineCharCount val=&quot;3&quot;/&gt;&lt;/TableIndex&gt;&lt;/ShapeTextInfo&gt;"/>
</p:tagLst>
</file>

<file path=ppt/tags/tag827.xml><?xml version="1.0" encoding="utf-8"?>
<p:tagLst xmlns:a="http://schemas.openxmlformats.org/drawingml/2006/main" xmlns:r="http://schemas.openxmlformats.org/officeDocument/2006/relationships" xmlns:p="http://schemas.openxmlformats.org/presentationml/2006/main">
  <p:tag name="MMPROD_LASTVALUES" val="&lt;ChangeData&gt;&lt;Text&gt;&lt;![CDATA[English and Italian]]&gt;&lt;/Text&gt;&lt;FontSize&gt;&lt;![CDATA[18]]&gt;&lt;/FontSize&gt;&lt;Left&gt;&lt;![CDATA[105]]&gt;&lt;/Left&gt;&lt;Top&gt;&lt;![CDATA[140.8]]&gt;&lt;/Top&gt;&lt;/ChangeData&gt;"/>
  <p:tag name="MMPROD_ABSOLUTEPOSITIONID" val="1022"/>
  <p:tag name="PRESENTER_SHAPETEXTINFO" val="&lt;ShapeTextInfo&gt;&lt;TableIndex row=&quot;-1&quot; col=&quot;-1&quot;&gt;&lt;linesCount val=&quot;1&quot;/&gt;&lt;lineCharCount val=&quot;19&quot;/&gt;&lt;/TableIndex&gt;&lt;/ShapeTextInfo&gt;"/>
</p:tagLst>
</file>

<file path=ppt/tags/tag828.xml><?xml version="1.0" encoding="utf-8"?>
<p:tagLst xmlns:a="http://schemas.openxmlformats.org/drawingml/2006/main" xmlns:r="http://schemas.openxmlformats.org/officeDocument/2006/relationships" xmlns:p="http://schemas.openxmlformats.org/presentationml/2006/main">
  <p:tag name="MMPROD_ABSOLUTEPOSITIONID" val="1012"/>
  <p:tag name="MMPROD_CONTROLTYPE" val="1"/>
  <p:tag name="MMPROD_SCALEOPERATION" val="1"/>
</p:tagLst>
</file>

<file path=ppt/tags/tag829.xml><?xml version="1.0" encoding="utf-8"?>
<p:tagLst xmlns:a="http://schemas.openxmlformats.org/drawingml/2006/main" xmlns:r="http://schemas.openxmlformats.org/officeDocument/2006/relationships" xmlns:p="http://schemas.openxmlformats.org/presentationml/2006/main">
  <p:tag name="MMPROD_LASTVALUES" val="&lt;ChangeData&gt;&lt;Text&gt;&lt;![CDATA[A) ]]&gt;&lt;/Text&gt;&lt;FontSize&gt;&lt;![CDATA[18]]&gt;&lt;/FontSize&gt;&lt;Left&gt;&lt;![CDATA[80]]&gt;&lt;/Left&gt;&lt;Top&gt;&lt;![CDATA[105.6]]&gt;&lt;/Top&gt;&lt;/ChangeData&gt;"/>
  <p:tag name="MMPROD_ABSOLUTEPOSITIONID" val="1041"/>
  <p:tag name="PRESENTER_SHAPETEXTINFO" val="&lt;ShapeTextInfo&gt;&lt;TableIndex row=&quot;-1&quot; col=&quot;-1&quot;&gt;&lt;linesCount val=&quot;1&quot;/&gt;&lt;lineCharCount val=&quot;3&quot;/&gt;&lt;/TableIndex&gt;&lt;/ShapeTextInfo&gt;"/>
</p:tagLst>
</file>

<file path=ppt/tags/tag8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4&quot;/&gt;&lt;/TableIndex&gt;&lt;/ShapeTextInfo&gt;"/>
  <p:tag name="HTML_SHAPEINFO" val="&lt;ThreeDShapeInfo&gt;&lt;uuid val=&quot;&quot;/&gt;&lt;isInvalidForFieldText val=&quot;0&quot;/&gt;&lt;Image&gt;&lt;filename val=&quot;C:\Users\Matt\AppData\Local\Temp\PR\data\asimages\{44F723CA-8C82-43A1-BA92-5423E1105DDF}_3.png&quot;/&gt;&lt;left val=&quot;64&quot;/&gt;&lt;top val=&quot;17&quot;/&gt;&lt;width val=&quot;434&quot;/&gt;&lt;height val=&quot;55&quot;/&gt;&lt;hasText val=&quot;1&quot;/&gt;&lt;/Image&gt;&lt;/ThreeDShapeInfo&gt;"/>
</p:tagLst>
</file>

<file path=ppt/tags/tag830.xml><?xml version="1.0" encoding="utf-8"?>
<p:tagLst xmlns:a="http://schemas.openxmlformats.org/drawingml/2006/main" xmlns:r="http://schemas.openxmlformats.org/officeDocument/2006/relationships" xmlns:p="http://schemas.openxmlformats.org/presentationml/2006/main">
  <p:tag name="MMPROD_LASTVALUES" val="&lt;ChangeData&gt;&lt;Text&gt;&lt;![CDATA[English and French]]&gt;&lt;/Text&gt;&lt;FontSize&gt;&lt;![CDATA[18]]&gt;&lt;/FontSize&gt;&lt;Left&gt;&lt;![CDATA[104]]&gt;&lt;/Left&gt;&lt;Top&gt;&lt;![CDATA[105.6]]&gt;&lt;/Top&gt;&lt;/ChangeData&gt;"/>
  <p:tag name="MMPROD_ABSOLUTEPOSITIONID" val="1021"/>
  <p:tag name="PRESENTER_SHAPETEXTINFO" val="&lt;ShapeTextInfo&gt;&lt;TableIndex row=&quot;-1&quot; col=&quot;-1&quot;&gt;&lt;linesCount val=&quot;1&quot;/&gt;&lt;lineCharCount val=&quot;18&quot;/&gt;&lt;/TableIndex&gt;&lt;/ShapeTextInfo&gt;"/>
</p:tagLst>
</file>

<file path=ppt/tags/tag831.xml><?xml version="1.0" encoding="utf-8"?>
<p:tagLst xmlns:a="http://schemas.openxmlformats.org/drawingml/2006/main" xmlns:r="http://schemas.openxmlformats.org/officeDocument/2006/relationships" xmlns:p="http://schemas.openxmlformats.org/presentationml/2006/main">
  <p:tag name="MMPROD_ABSOLUTEPOSITIONID" val="1011"/>
  <p:tag name="MMPROD_CONTROLTYPE" val="1"/>
  <p:tag name="MMPROD_SCALEOPERATION" val="1"/>
</p:tagLst>
</file>

<file path=ppt/tags/tag8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33.xml><?xml version="1.0" encoding="utf-8"?>
<p:tagLst xmlns:a="http://schemas.openxmlformats.org/drawingml/2006/main" xmlns:r="http://schemas.openxmlformats.org/officeDocument/2006/relationships" xmlns:p="http://schemas.openxmlformats.org/presentationml/2006/main">
  <p:tag name="MMPROD_ABSOLUTEPOSITIONID" val="107"/>
  <p:tag name="MMPROD_LASTVALUES" val="&lt;ChangeData&gt;&lt;Text&gt;&lt;![CDATA[Clear]]&gt;&lt;/Text&gt;&lt;FontSize&gt;&lt;![CDATA[14]]&gt;&lt;/FontSize&gt;&lt;Left&gt;&lt;![CDATA[595.8]]&gt;&lt;/Left&gt;&lt;Top&gt;&lt;![CDATA[453.4399]]&gt;&lt;/Top&gt;&lt;/ChangeData&gt;"/>
  <p:tag name="PRESENTER_SHAPETEXTINFO" val="&lt;ShapeTextInfo&gt;&lt;TableIndex row=&quot;-1&quot; col=&quot;-1&quot;&gt;&lt;linesCount val=&quot;1&quot;/&gt;&lt;lineCharCount val=&quot;5&quot;/&gt;&lt;/TableIndex&gt;&lt;/ShapeTextInfo&gt;"/>
</p:tagLst>
</file>

<file path=ppt/tags/tag8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35.xml><?xml version="1.0" encoding="utf-8"?>
<p:tagLst xmlns:a="http://schemas.openxmlformats.org/drawingml/2006/main" xmlns:r="http://schemas.openxmlformats.org/officeDocument/2006/relationships" xmlns:p="http://schemas.openxmlformats.org/presentationml/2006/main">
  <p:tag name="MMPROD_ABSOLUTEPOSITIONID" val="105"/>
  <p:tag name="MMPROD_LASTVALUES" val="&lt;ChangeData&gt;&lt;Text&gt;&lt;![CDATA[Submit]]&gt;&lt;/Text&gt;&lt;FontSize&gt;&lt;![CDATA[14]]&gt;&lt;/FontSize&gt;&lt;Left&gt;&lt;![CDATA[498.6]]&gt;&lt;/Left&gt;&lt;Top&gt;&lt;![CDATA[453.4399]]&gt;&lt;/Top&gt;&lt;/ChangeData&gt;"/>
  <p:tag name="PRESENTER_SHAPETEXTINFO" val="&lt;ShapeTextInfo&gt;&lt;TableIndex row=&quot;-1&quot; col=&quot;-1&quot;&gt;&lt;linesCount val=&quot;1&quot;/&gt;&lt;lineCharCount val=&quot;6&quot;/&gt;&lt;/TableIndex&gt;&lt;/ShapeTextInfo&gt;"/>
</p:tagLst>
</file>

<file path=ppt/tags/tag8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C331DF27-F988-4E64-9DA3-C7FEE6099E10}&quot;/&gt;&lt;isInvalidForFieldText val=&quot;0&quot;/&gt;&lt;Image&gt;&lt;filename val=&quot;C:\Users\Matt\AppData\Local\Temp\PR\data\asimages\{C331DF27-F988-4E64-9DA3-C7FEE6099E10}_49.png&quot;/&gt;&lt;left val=&quot;23&quot;/&gt;&lt;top val=&quot;243&quot;/&gt;&lt;width val=&quot;676&quot;/&gt;&lt;height val=&quot;124&quot;/&gt;&lt;hasText val=&quot;1&quot;/&gt;&lt;/Image&gt;&lt;/ThreeDShapeInfo&gt;"/>
</p:tagLst>
</file>

<file path=ppt/tags/tag8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68&quot;/&gt;&lt;lineCharCount val=&quot;62&quot;/&gt;&lt;/TableIndex&gt;&lt;/ShapeTextInfo&gt;"/>
  <p:tag name="HTML_SHAPEINFO" val="&lt;ThreeDShapeInfo&gt;&lt;uuid val=&quot;&quot;/&gt;&lt;isInvalidForFieldText val=&quot;0&quot;/&gt;&lt;Image&gt;&lt;filename val=&quot;C:\Users\Matt\AppData\Local\Temp\PR\data\asimages\{0A6CE2E1-EA26-4177-A39F-EC858ED5032E}_49.png&quot;/&gt;&lt;left val=&quot;45&quot;/&gt;&lt;top val=&quot;272&quot;/&gt;&lt;width val=&quot;632&quot;/&gt;&lt;height val=&quot;66&quot;/&gt;&lt;hasText val=&quot;1&quot;/&gt;&lt;/Image&gt;&lt;/ThreeDShapeInfo&gt;"/>
</p:tagLst>
</file>

<file path=ppt/tags/tag8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2&quot;/&gt;&lt;/TableIndex&gt;&lt;/ShapeTextInfo&gt;"/>
  <p:tag name="HTML_SHAPEINFO" val="&lt;ThreeDShapeInfo&gt;&lt;uuid val=&quot;&quot;/&gt;&lt;isInvalidForFieldText val=&quot;0&quot;/&gt;&lt;Image&gt;&lt;filename val=&quot;C:\Users\Matt\AppData\Local\Temp\PR\data\asimages\{C9D91BA9-F10D-45F2-BF9F-AC1C79361782}_49.png&quot;/&gt;&lt;left val=&quot;94&quot;/&gt;&lt;top val=&quot;118&quot;/&gt;&lt;width val=&quot;530&quot;/&gt;&lt;height val=&quot;139&quot;/&gt;&lt;hasText val=&quot;1&quot;/&gt;&lt;/Image&gt;&lt;/ThreeDShapeInfo&gt;"/>
</p:tagLst>
</file>

<file path=ppt/tags/tag8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7&quot;/&gt;&lt;/TableIndex&gt;&lt;/ShapeTextInfo&gt;"/>
  <p:tag name="PRESENTER_SHAPEINFO" val="&lt;ThreeDShapeInfo&gt;&lt;uuid val=&quot;{F0D7042C-1962-4C06-8081-E81CDD8B9261}&quot;/&gt;&lt;isInvalidForFieldText val=&quot;0&quot;/&gt;&lt;Image&gt;&lt;filename val=&quot;C:\Users\Matt\AppData\Local\Temp\PR\data\asimages\{F0D7042C-1962-4C06-8081-E81CDD8B9261}_49.png&quot;/&gt;&lt;left val=&quot;249&quot;/&gt;&lt;top val=&quot;394&quot;/&gt;&lt;width val=&quot;224&quot;/&gt;&lt;height val=&quot;84&quot;/&gt;&lt;hasText val=&quot;1&quot;/&gt;&lt;/Image&gt;&lt;/ThreeDShapeInfo&gt;"/>
</p:tagLst>
</file>

<file path=ppt/tags/tag84.xml><?xml version="1.0" encoding="utf-8"?>
<p:tagLst xmlns:a="http://schemas.openxmlformats.org/drawingml/2006/main" xmlns:r="http://schemas.openxmlformats.org/officeDocument/2006/relationships" xmlns:p="http://schemas.openxmlformats.org/presentationml/2006/main">
  <p:tag name="PRESENTER_SHAPEINFO" val="&lt;ThreeDShapeInfo&gt;&lt;uuid val=&quot;{DD273897-E338-493D-AE9C-BD30DAF0B6AF}&quot;/&gt;&lt;isInvalidForFieldText val=&quot;0&quot;/&gt;&lt;Image&gt;&lt;filename val=&quot;C:\Users\Matt\AppData\Local\Temp\PR\data\asimages\{DD273897-E338-493D-AE9C-BD30DAF0B6AF}_3.png&quot;/&gt;&lt;left val=&quot;286&quot;/&gt;&lt;top val=&quot;23&quot;/&gt;&lt;width val=&quot;414&quot;/&gt;&lt;height val=&quot;439&quot;/&gt;&lt;hasText val=&quot;1&quot;/&gt;&lt;/Image&gt;&lt;/ThreeDShapeInfo&gt;"/>
</p:tagLst>
</file>

<file path=ppt/tags/tag840.xml><?xml version="1.0" encoding="utf-8"?>
<p:tagLst xmlns:a="http://schemas.openxmlformats.org/drawingml/2006/main" xmlns:r="http://schemas.openxmlformats.org/officeDocument/2006/relationships" xmlns:p="http://schemas.openxmlformats.org/presentationml/2006/main">
  <p:tag name="MMPROD_ABSOLUTEPOSITIONID" val="100"/>
  <p:tag name="MMPROD_LASTVALUES" val="&lt;ChangeData&gt;&lt;Text&gt;&lt;![CDATA[WHMIS Quiz]]&gt;&lt;/Text&gt;&lt;FontSize&gt;&lt;![CDATA[40]]&gt;&lt;/FontSize&gt;&lt;Left&gt;&lt;![CDATA[0]]&gt;&lt;/Left&gt;&lt;Top&gt;&lt;![CDATA[0]]&gt;&lt;/Top&gt;&lt;/ChangeData&gt;"/>
  <p:tag name="PRESENTER_SHAPETEXTINFO" val="&lt;ShapeTextInfo&gt;&lt;TableIndex row=&quot;-1&quot; col=&quot;-1&quot;&gt;&lt;linesCount val=&quot;2&quot;/&gt;&lt;lineCharCount val=&quot;20&quot;/&gt;&lt;lineCharCount val=&quot;70&quot;/&gt;&lt;/TableIndex&gt;&lt;/ShapeTextInfo&gt;"/>
  <p:tag name="HTML_SHAPEINFO" val="&lt;ThreeDShapeInfo&gt;&lt;uuid val=&quot;100&quot;/&gt;&lt;isInvalidForFieldText val=&quot;0&quot;/&gt;&lt;Image&gt;&lt;filename val=&quot;C:\Users\Matt\AppData\Local\Temp\PR\data\asimages\{E0F8AC61-8381-4592-99E0-E05689D3090A}_49.png&quot;/&gt;&lt;left val=&quot;0&quot;/&gt;&lt;top val=&quot;29&quot;/&gt;&lt;width val=&quot;721&quot;/&gt;&lt;height val=&quot;91&quot;/&gt;&lt;hasText val=&quot;1&quot;/&gt;&lt;/Image&gt;&lt;/ThreeDShapeInfo&gt;"/>
</p:tagLst>
</file>

<file path=ppt/tags/tag8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50&quot;/&gt;&lt;lineCharCount val=&quot;50&quot;/&gt;&lt;lineCharCount val=&quot;46&quot;/&gt;&lt;lineCharCount val=&quot;1&quot;/&gt;&lt;/TableIndex&gt;&lt;/ShapeTextInfo&gt;"/>
  <p:tag name="HTML_SHAPEINFO" val="&lt;TextEffect&gt;&lt;Image&gt;&lt;filename val=&quot;C:\Users\Matt\AppData\Local\Temp\PR\data\asimages\{B437DABC-4281-49DB-8524-77ACAE08FA1B}_1.png_crop.png&quot;/&gt;&lt;left val=&quot;79&quot;/&gt;&lt;top val=&quot;68&quot;/&gt;&lt;width val=&quot;357&quot;/&gt;&lt;height val=&quot;53&quot;/&gt;&lt;hasText val=&quot;1&quot;/&gt;&lt;paraId val=&quot;1&quot;/&gt;&lt;/Image&gt;&lt;Image&gt;&lt;filename val=&quot;C:\Users\Matt\AppData\Local\Temp\PR\data\asimages\{35338497-C0FF-467A-84F3-6600C02257F8}_1.png_crop.png&quot;/&gt;&lt;left val=&quot;468&quot;/&gt;&lt;top val=&quot;132&quot;/&gt;&lt;width val=&quot;0&quot;/&gt;&lt;height val=&quot;0&quot;/&gt;&lt;hasText val=&quot;1&quot;/&gt;&lt;paraId val=&quot;2&quot;/&gt;&lt;/Image&gt;&lt;/TextEffect&gt;"/>
</p:tagLst>
</file>

<file path=ppt/tags/tag8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4&quot;/&gt;&lt;lineCharCount val=&quot;26&quot;/&gt;&lt;lineCharCount val=&quot;28&quot;/&gt;&lt;lineCharCount val=&quot;26&quot;/&gt;&lt;lineCharCount val=&quot;24&quot;/&gt;&lt;lineCharCount val=&quot;22&quot;/&gt;&lt;lineCharCount val=&quot;19&quot;/&gt;&lt;lineCharCount val=&quot;26&quot;/&gt;&lt;lineCharCount val=&quot;28&quot;/&gt;&lt;lineCharCount val=&quot;28&quot;/&gt;&lt;lineCharCount val=&quot;27&quot;/&gt;&lt;lineCharCount val=&quot;27&quot;/&gt;&lt;lineCharCount val=&quot;20&quot;/&gt;&lt;lineCharCount val=&quot;23&quot;/&gt;&lt;lineCharCount val=&quot;30&quot;/&gt;&lt;/TableIndex&gt;&lt;/ShapeTextInfo&gt;"/>
  <p:tag name="HTML_SHAPEINFO" val="&lt;ThreeDShapeInfo&gt;&lt;uuid val=&quot;&quot;/&gt;&lt;isInvalidForFieldText val=&quot;0&quot;/&gt;&lt;Image&gt;&lt;filename val=&quot;C:\Users\Matt\AppData\Local\Temp\PR\data\asimages\{45A62EA6-0AFF-415A-94B1-850A1EC35A0D}_3.png&quot;/&gt;&lt;left val=&quot;70&quot;/&gt;&lt;top val=&quot;136&quot;/&gt;&lt;width val=&quot;219&quot;/&gt;&lt;height val=&quot;303&quot;/&gt;&lt;hasText val=&quot;1&quot;/&gt;&lt;/Image&gt;&lt;/ThreeDShapeInfo&gt;"/>
</p:tagLst>
</file>

<file path=ppt/tags/tag87.xml><?xml version="1.0" encoding="utf-8"?>
<p:tagLst xmlns:a="http://schemas.openxmlformats.org/drawingml/2006/main" xmlns:r="http://schemas.openxmlformats.org/officeDocument/2006/relationships" xmlns:p="http://schemas.openxmlformats.org/presentationml/2006/main">
  <p:tag name="PPSNARRATIONPROPS" val="Z:\WHMIS\Audio\Slide 4.mp3"/>
  <p:tag name="PPSNARRATION" val="4,687872912,D:\WHMIS\WHMIS20172018_pptx\Media.ppcx"/>
</p:tagLst>
</file>

<file path=ppt/tags/tag8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21&quot;/&gt;&lt;lineCharCount val=&quot;15&quot;/&gt;&lt;lineCharCount val=&quot;24&quot;/&gt;&lt;lineCharCount val=&quot;16&quot;/&gt;&lt;lineCharCount val=&quot;13&quot;/&gt;&lt;lineCharCount val=&quot;14&quot;/&gt;&lt;lineCharCount val=&quot;10&quot;/&gt;&lt;/TableIndex&gt;&lt;/ShapeTextInfo&gt;"/>
  <p:tag name="HTML_SHAPEINFO" val="&lt;TextEffect&gt;&lt;Image&gt;&lt;filename val=&quot;C:\Users\Matt\AppData\Local\Temp\PR\data\asimages\{78E2B3D0-3C92-48F4-A9BA-6206E1B2F7AA}_1.png_crop.png&quot;/&gt;&lt;left val=&quot;39&quot;/&gt;&lt;top val=&quot;255&quot;/&gt;&lt;width val=&quot;168&quot;/&gt;&lt;height val=&quot;132&quot;/&gt;&lt;hasText val=&quot;1&quot;/&gt;&lt;paraId val=&quot;1&quot;/&gt;&lt;/Image&gt;&lt;/TextEffect&gt;"/>
</p:tagLst>
</file>

<file path=ppt/tags/tag8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20&quot;/&gt;&lt;lineCharCount val=&quot;14&quot;/&gt;&lt;lineCharCount val=&quot;20&quot;/&gt;&lt;lineCharCount val=&quot;14&quot;/&gt;&lt;lineCharCount val=&quot;13&quot;/&gt;&lt;lineCharCount val=&quot;1&quot;/&gt;&lt;/TableIndex&gt;&lt;/ShapeTextInfo&gt;"/>
  <p:tag name="HTML_SHAPEINFO" val="&lt;TextEffect&gt;&lt;Image&gt;&lt;filename val=&quot;C:\Users\Matt\AppData\Local\Temp\PR\data\asimages\{33BA876B-32B1-4D76-8862-B5863719CECA}_1.png_crop.png&quot;/&gt;&lt;left val=&quot;237&quot;/&gt;&lt;top val=&quot;255&quot;/&gt;&lt;width val=&quot;150&quot;/&gt;&lt;height val=&quot;93&quot;/&gt;&lt;hasText val=&quot;1&quot;/&gt;&lt;paraId val=&quot;1&quot;/&gt;&lt;/Image&gt;&lt;Image&gt;&lt;filename val=&quot;C:\Users\Matt\AppData\Local\Temp\PR\data\asimages\{7DD36257-28DB-4164-8CBF-1745B761E702}_1.png_crop.png&quot;/&gt;&lt;left val=&quot;420&quot;/&gt;&lt;top val=&quot;474&quot;/&gt;&lt;width val=&quot;0&quot;/&gt;&lt;height val=&quot;0&quot;/&gt;&lt;hasText val=&quot;1&quot;/&gt;&lt;paraId val=&quot;2&quot;/&gt;&lt;/Image&gt;&lt;/TextEffect&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Lst>
</file>

<file path=ppt/tags/tag9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32&quot;/&gt;&lt;lineCharCount val=&quot;33&quot;/&gt;&lt;lineCharCount val=&quot;35&quot;/&gt;&lt;lineCharCount val=&quot;34&quot;/&gt;&lt;lineCharCount val=&quot;29&quot;/&gt;&lt;lineCharCount val=&quot;34&quot;/&gt;&lt;lineCharCount val=&quot;35&quot;/&gt;&lt;lineCharCount val=&quot;29&quot;/&gt;&lt;lineCharCount val=&quot;1&quot;/&gt;&lt;lineCharCount val=&quot;1&quot;/&gt;&lt;/TableIndex&gt;&lt;/ShapeTextInfo&gt;"/>
  <p:tag name="HTML_SHAPEINFO" val="&lt;TextEffect&gt;&lt;Image&gt;&lt;filename val=&quot;C:\Users\Matt\AppData\Local\Temp\PR\data\asimages\{66633385-85D0-418B-8060-6A859749CFE3}_1.png_crop.png&quot;/&gt;&lt;left val=&quot;429&quot;/&gt;&lt;top val=&quot;255&quot;/&gt;&lt;width val=&quot;262&quot;/&gt;&lt;height val=&quot;156&quot;/&gt;&lt;hasText val=&quot;1&quot;/&gt;&lt;paraId val=&quot;1&quot;/&gt;&lt;/Image&gt;&lt;Image&gt;&lt;filename val=&quot;C:\Users\Matt\AppData\Local\Temp\PR\data\asimages\{C909750A-CB17-4DB6-A80A-98E9AAC26422}_1.png_crop.png&quot;/&gt;&lt;left val=&quot;708&quot;/&gt;&lt;top val=&quot;498&quot;/&gt;&lt;width val=&quot;0&quot;/&gt;&lt;height val=&quot;0&quot;/&gt;&lt;hasText val=&quot;1&quot;/&gt;&lt;paraId val=&quot;2&quot;/&gt;&lt;/Image&gt;&lt;Image&gt;&lt;filename val=&quot;C:\Users\Matt\AppData\Local\Temp\PR\data\asimages\{16DC6B4B-B8CA-4238-9456-B58118E6F7E9}_1.png_crop.png&quot;/&gt;&lt;left val=&quot;708&quot;/&gt;&lt;top val=&quot;498&quot;/&gt;&lt;width val=&quot;0&quot;/&gt;&lt;height val=&quot;0&quot;/&gt;&lt;hasText val=&quot;1&quot;/&gt;&lt;paraId val=&quot;3&quot;/&gt;&lt;/Image&gt;&lt;/TextEffect&gt;"/>
</p:tagLst>
</file>

<file path=ppt/tags/tag9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5&quot;/&gt;&lt;/TableIndex&gt;&lt;/ShapeTextInfo&gt;"/>
  <p:tag name="HTML_SHAPEINFO" val="&lt;ThreeDShapeInfo&gt;&lt;uuid val=&quot;&quot;/&gt;&lt;isInvalidForFieldText val=&quot;0&quot;/&gt;&lt;Image&gt;&lt;filename val=&quot;C:\Users\Matt\AppData\Local\Temp\PR\data\asimages\{884908B3-47DC-4D0A-B89E-A889F79E87B6}_4.png&quot;/&gt;&lt;left val=&quot;18&quot;/&gt;&lt;top val=&quot;21&quot;/&gt;&lt;width val=&quot;666&quot;/&gt;&lt;height val=&quot;96&quot;/&gt;&lt;hasText val=&quot;1&quot;/&gt;&lt;/Image&gt;&lt;/ThreeDShapeInfo&gt;"/>
</p:tagLst>
</file>

<file path=ppt/tags/tag9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2&quot;/&gt;&lt;/TableIndex&gt;&lt;/ShapeTextInfo&gt;"/>
  <p:tag name="HTML_SHAPEINFO" val="&lt;TextEffect&gt;&lt;Image&gt;&lt;filename val=&quot;C:\Users\Matt\AppData\Local\Temp\PR\data\asimages\{608B4521-E1A4-4CBF-BBA1-E740B701791B}_1.png_crop.png&quot;/&gt;&lt;left val=&quot;48&quot;/&gt;&lt;top val=&quot;106&quot;/&gt;&lt;width val=&quot;180&quot;/&gt;&lt;height val=&quot;16&quot;/&gt;&lt;hasText val=&quot;1&quot;/&gt;&lt;paraId val=&quot;1&quot;/&gt;&lt;/Image&gt;&lt;/TextEffect&gt;"/>
</p:tagLst>
</file>

<file path=ppt/tags/tag9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19&quot;/&gt;&lt;lineCharCount val=&quot;12&quot;/&gt;&lt;lineCharCount val=&quot;6&quot;/&gt;&lt;/TableIndex&gt;&lt;/ShapeTextInfo&gt;"/>
  <p:tag name="HTML_SHAPEINFO" val="&lt;TextEffect&gt;&lt;Image&gt;&lt;filename val=&quot;C:\Users\Matt\AppData\Local\Temp\PR\data\asimages\{0B19E093-3BAB-4E3E-8914-72E07557ADEC}_1.png_crop.png&quot;/&gt;&lt;left val=&quot;277&quot;/&gt;&lt;top val=&quot;106&quot;/&gt;&lt;width val=&quot;177&quot;/&gt;&lt;height val=&quot;78&quot;/&gt;&lt;hasText val=&quot;1&quot;/&gt;&lt;paraId val=&quot;1&quot;/&gt;&lt;/Image&gt;&lt;/TextEffect&gt;"/>
</p:tagLst>
</file>

<file path=ppt/tags/tag9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8&quot;/&gt;&lt;lineCharCount val=&quot;13&quot;/&gt;&lt;/TableIndex&gt;&lt;/ShapeTextInfo&gt;"/>
  <p:tag name="HTML_SHAPEINFO" val="&lt;TextEffect&gt;&lt;Image&gt;&lt;filename val=&quot;C:\Users\Matt\AppData\Local\Temp\PR\data\asimages\{20606B61-E0E5-4415-BEFF-BA4D4B8F1A2B}_1.png_crop.png&quot;/&gt;&lt;left val=&quot;491&quot;/&gt;&lt;top val=&quot;106&quot;/&gt;&lt;width val=&quot;185&quot;/&gt;&lt;height val=&quot;45&quot;/&gt;&lt;hasText val=&quot;1&quot;/&gt;&lt;paraId val=&quot;1&quot;/&gt;&lt;/Image&gt;&lt;/TextEffect&gt;"/>
</p:tagLst>
</file>

<file path=ppt/tags/tag95.xml><?xml version="1.0" encoding="utf-8"?>
<p:tagLst xmlns:a="http://schemas.openxmlformats.org/drawingml/2006/main" xmlns:r="http://schemas.openxmlformats.org/officeDocument/2006/relationships" xmlns:p="http://schemas.openxmlformats.org/presentationml/2006/main">
  <p:tag name="PPSNARRATIONPROPS" val="Z:\WHMIS\Audio\Slide 5.mp3"/>
  <p:tag name="PPSNARRATION" val="5,687872912,D:\WHMIS\WHMIS20172018_pptx\Media.ppcx"/>
</p:tagLst>
</file>

<file path=ppt/tags/tag9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 name="HTML_SHAPEINFO" val="&lt;TextEffect&gt;&lt;Image&gt;&lt;filename val=&quot;C:\Users\Matt\AppData\Local\Temp\PR\data\asimages\{3C27D8B9-A8E2-4756-B4AE-DB2A6A7FC408}_1.png_crop.png&quot;/&gt;&lt;left val=&quot;42&quot;/&gt;&lt;top val=&quot;130&quot;/&gt;&lt;width val=&quot;96&quot;/&gt;&lt;height val=&quot;14&quot;/&gt;&lt;hasText val=&quot;1&quot;/&gt;&lt;paraId val=&quot;1&quot;/&gt;&lt;/Image&gt;&lt;/TextEffect&gt;"/>
</p:tagLst>
</file>

<file path=ppt/tags/tag9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13&quot;/&gt;&lt;lineCharCount val=&quot;20&quot;/&gt;&lt;lineCharCount val=&quot;14&quot;/&gt;&lt;lineCharCount val=&quot;16&quot;/&gt;&lt;lineCharCount val=&quot;17&quot;/&gt;&lt;lineCharCount val=&quot;19&quot;/&gt;&lt;lineCharCount val=&quot;8&quot;/&gt;&lt;/TableIndex&gt;&lt;/ShapeTextInfo&gt;"/>
  <p:tag name="HTML_SHAPEINFO" val="&lt;TextEffect&gt;&lt;Image&gt;&lt;filename val=&quot;C:\Users\Matt\AppData\Local\Temp\PR\data\asimages\{1F46E0DB-B3E7-43DA-8172-CE8E84398FEF}_1.png_crop.png&quot;/&gt;&lt;left val=&quot;43&quot;/&gt;&lt;top val=&quot;171&quot;/&gt;&lt;width val=&quot;160&quot;/&gt;&lt;height val=&quot;40&quot;/&gt;&lt;hasText val=&quot;1&quot;/&gt;&lt;paraId val=&quot;1&quot;/&gt;&lt;/Image&gt;&lt;Image&gt;&lt;filename val=&quot;C:\Users\Matt\AppData\Local\Temp\PR\data\asimages\{7B6A85D2-CE8F-4344-B548-B1185BD0F958}_1.png_crop.png&quot;/&gt;&lt;left val=&quot;42&quot;/&gt;&lt;top val=&quot;237&quot;/&gt;&lt;width val=&quot;143&quot;/&gt;&lt;height val=&quot;38&quot;/&gt;&lt;hasText val=&quot;1&quot;/&gt;&lt;paraId val=&quot;2&quot;/&gt;&lt;/Image&gt;&lt;Image&gt;&lt;filename val=&quot;C:\Users\Matt\AppData\Local\Temp\PR\data\asimages\{056A17EE-250A-420F-9BD6-5F7C073D2B2E}_1.png_crop.png&quot;/&gt;&lt;left val=&quot;43&quot;/&gt;&lt;top val=&quot;303&quot;/&gt;&lt;width val=&quot;169&quot;/&gt;&lt;height val=&quot;61&quot;/&gt;&lt;hasText val=&quot;1&quot;/&gt;&lt;paraId val=&quot;3&quot;/&gt;&lt;/Image&gt;&lt;/TextEffect&gt;"/>
</p:tagLst>
</file>

<file path=ppt/tags/tag9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2&quot;/&gt;&lt;/TableIndex&gt;&lt;/ShapeTextInfo&gt;"/>
  <p:tag name="HTML_SHAPEINFO" val="&lt;ThreeDShapeInfo&gt;&lt;uuid val=&quot;&quot;/&gt;&lt;isInvalidForFieldText val=&quot;0&quot;/&gt;&lt;Image&gt;&lt;filename val=&quot;C:\Users\Matt\AppData\Local\Temp\PR\data\asimages\{0812EC1C-FB97-4148-81CF-80B4B994BF94}_5.png&quot;/&gt;&lt;left val=&quot;18&quot;/&gt;&lt;top val=&quot;21&quot;/&gt;&lt;width val=&quot;666&quot;/&gt;&lt;height val=&quot;96&quot;/&gt;&lt;hasText val=&quot;1&quot;/&gt;&lt;/Image&gt;&lt;/ThreeDShapeInfo&gt;"/>
</p:tagLst>
</file>

<file path=ppt/tags/tag9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7&quot;/&gt;&lt;/TableIndex&gt;&lt;/ShapeTextInfo&gt;"/>
  <p:tag name="HTML_SHAPEINFO" val="&lt;TextEffect&gt;&lt;Image&gt;&lt;filename val=&quot;C:\Users\Matt\AppData\Local\Temp\PR\data\asimages\{0FCCADFA-AEC5-47CE-B105-3D1ABFF0DCD8}_1.png_crop.png&quot;/&gt;&lt;left val=&quot;475&quot;/&gt;&lt;top val=&quot;130&quot;/&gt;&lt;width val=&quot;89&quot;/&gt;&lt;height val=&quot;14&quot;/&gt;&lt;hasText val=&quot;1&quot;/&gt;&lt;paraId val=&quot;1&quot;/&gt;&lt;/Image&gt;&lt;/TextEffect&gt;"/>
</p:tagLst>
</file>

<file path=ppt/theme/theme1.xml><?xml version="1.0" encoding="utf-8"?>
<a:theme xmlns:a="http://schemas.openxmlformats.org/drawingml/2006/main" name="PresenterMedia.com Animated Theme">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resenterMedia.com Static Theme">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2058</TotalTime>
  <Words>3763</Words>
  <Application>Microsoft Office PowerPoint</Application>
  <PresentationFormat>On-screen Show (4:3)</PresentationFormat>
  <Paragraphs>620</Paragraphs>
  <Slides>49</Slides>
  <Notes>2</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49</vt:i4>
      </vt:variant>
    </vt:vector>
  </HeadingPairs>
  <TitlesOfParts>
    <vt:vector size="58" baseType="lpstr">
      <vt:lpstr>Arial</vt:lpstr>
      <vt:lpstr>Arial Narrow</vt:lpstr>
      <vt:lpstr>Calibri</vt:lpstr>
      <vt:lpstr>Franklin Gothic Book</vt:lpstr>
      <vt:lpstr>Franklin Gothic Medium</vt:lpstr>
      <vt:lpstr>Segoe UI</vt:lpstr>
      <vt:lpstr>Wingdings</vt:lpstr>
      <vt:lpstr>PresenterMedia.com Animated Theme</vt:lpstr>
      <vt:lpstr>PresenterMedia.com Static Theme</vt:lpstr>
      <vt:lpstr>WHMIS (Workplace Hazardous Materials Information System)</vt:lpstr>
      <vt:lpstr>OVERVIEW</vt:lpstr>
      <vt:lpstr>Federal and Provincial Legislation</vt:lpstr>
      <vt:lpstr>3 Basic Elements of WHMIS</vt:lpstr>
      <vt:lpstr>Key WHMIS Participants</vt:lpstr>
      <vt:lpstr>WHMIS Elements</vt:lpstr>
      <vt:lpstr>CLASS A: Compressed Gas</vt:lpstr>
      <vt:lpstr>CLASS B: Flammable and Combustible Materials</vt:lpstr>
      <vt:lpstr>CLASS C: Oxidizers</vt:lpstr>
      <vt:lpstr>CLASS D: Poisonous and Infectious Materials </vt:lpstr>
      <vt:lpstr>CLASS D1: Materials Causing Immediate and Serious Effects</vt:lpstr>
      <vt:lpstr>CLASS D2: Materials Causing Other Toxic Effects</vt:lpstr>
      <vt:lpstr>CLASS D3: Bio Hazardous Infectious Materials</vt:lpstr>
      <vt:lpstr>CLASS E: Corrosive Materials</vt:lpstr>
      <vt:lpstr>CLASS F: Dangerously Reactive Materials</vt:lpstr>
      <vt:lpstr>WHMIS Labels</vt:lpstr>
      <vt:lpstr>Supplier Labels</vt:lpstr>
      <vt:lpstr>Acceptable Format for the Supplier Label</vt:lpstr>
      <vt:lpstr>Workplace Labels</vt:lpstr>
      <vt:lpstr>Examples of Labels</vt:lpstr>
      <vt:lpstr>MSDS (Material Safety Data Sheet)</vt:lpstr>
      <vt:lpstr>Where to Find an MSDS</vt:lpstr>
      <vt:lpstr>Partial Exemptions</vt:lpstr>
      <vt:lpstr>Complete Exemptions</vt:lpstr>
      <vt:lpstr>WHMIS and Consumer Products</vt:lpstr>
      <vt:lpstr>WHMIS and Consumer Products</vt:lpstr>
      <vt:lpstr>Consumer Product Labels</vt:lpstr>
      <vt:lpstr>Consumer Product Categories and Symbols</vt:lpstr>
      <vt:lpstr>WHMIS Quiz</vt:lpstr>
      <vt:lpstr>What does WHMIS stand for?</vt:lpstr>
      <vt:lpstr>What are the most important aspects of WHMIS?</vt:lpstr>
      <vt:lpstr>What governing body enforces WHMIS legislation in Ontario?</vt:lpstr>
      <vt:lpstr>What is the meaning of this symbol?</vt:lpstr>
      <vt:lpstr>What is the meaning of this symbol?</vt:lpstr>
      <vt:lpstr>What is the meaning of this symbol?</vt:lpstr>
      <vt:lpstr>What does the border around this symbol mean?</vt:lpstr>
      <vt:lpstr>What does this symbol stand for?</vt:lpstr>
      <vt:lpstr>What does this symbol stand for?</vt:lpstr>
      <vt:lpstr>What does this symbol stand for?</vt:lpstr>
      <vt:lpstr>What does this symbol stand for?</vt:lpstr>
      <vt:lpstr>This symbol refers to which hazard?</vt:lpstr>
      <vt:lpstr>What is the purpose of a WHMIS label?</vt:lpstr>
      <vt:lpstr>What are the two types of WHMIS labels?</vt:lpstr>
      <vt:lpstr>What does MSDS stand for?</vt:lpstr>
      <vt:lpstr>Who should know where MSDSs are kept?</vt:lpstr>
      <vt:lpstr>How often must an MSDS be updated?</vt:lpstr>
      <vt:lpstr>There are seven types of information on a supplier label. What answer below is false?</vt:lpstr>
      <vt:lpstr>What languages must appear on Supplier labels?</vt:lpstr>
      <vt:lpstr>CONGRATULATIONS!!!  You have successfully completed the training and passed the WHMIS Quiz</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PresenterMedia.com</dc:creator>
  <cp:lastModifiedBy>Matt Leyland</cp:lastModifiedBy>
  <cp:revision>192</cp:revision>
  <dcterms:created xsi:type="dcterms:W3CDTF">2011-04-14T19:54:06Z</dcterms:created>
  <dcterms:modified xsi:type="dcterms:W3CDTF">2016-08-09T16:58:10Z</dcterms:modified>
</cp:coreProperties>
</file>