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2"/>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22"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1"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13B"/>
    <a:srgbClr val="F7FDFF"/>
    <a:srgbClr val="E8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75" d="100"/>
          <a:sy n="75" d="100"/>
        </p:scale>
        <p:origin x="1109" y="53"/>
      </p:cViewPr>
      <p:guideLst>
        <p:guide orient="horz" pos="2160"/>
        <p:guide pos="2880"/>
      </p:guideLst>
    </p:cSldViewPr>
  </p:slideViewPr>
  <p:outlineViewPr>
    <p:cViewPr>
      <p:scale>
        <a:sx n="33" d="100"/>
        <a:sy n="33" d="100"/>
      </p:scale>
      <p:origin x="36" y="7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1</a:t>
          </a:r>
        </a:p>
        <a:p>
          <a:r>
            <a:rPr lang="en-CA" sz="1600" b="1" baseline="0" dirty="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2</a:t>
          </a:r>
        </a:p>
        <a:p>
          <a:r>
            <a:rPr lang="en-CA" sz="1600" b="1" baseline="0" dirty="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a:latin typeface="Arial Narrow" pitchFamily="34" charset="0"/>
            </a:rPr>
            <a:t>4</a:t>
          </a:r>
        </a:p>
        <a:p>
          <a:r>
            <a:rPr lang="en-CA" sz="1600" b="1" dirty="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a:latin typeface="Arial Narrow" pitchFamily="34" charset="0"/>
            </a:rPr>
            <a:t>3</a:t>
          </a:r>
        </a:p>
        <a:p>
          <a:r>
            <a:rPr lang="en-CA" sz="1600" b="1" dirty="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pt>
    <dgm:pt modelId="{C4308CDD-D4EB-44E3-8225-C08F3E02BF26}" type="pres">
      <dgm:prSet presAssocID="{1BAD8522-E1D8-4100-9F9C-B922C6893C90}" presName="arrow" presStyleLbl="bgShp" presStyleIdx="0" presStyleCnt="1"/>
      <dgm:spPr>
        <a:solidFill>
          <a:schemeClr val="bg1">
            <a:lumMod val="75000"/>
          </a:schemeClr>
        </a:solidFill>
      </dgm:spPr>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17FB83F0-2F8F-4FF0-B937-9220DFDF4A9F}" srcId="{1BAD8522-E1D8-4100-9F9C-B922C6893C90}" destId="{EE33DF1E-8F9C-4334-A6A3-B26F6CC659C7}" srcOrd="2" destOrd="0" parTransId="{7089E595-419A-443B-BD31-B556AE9E259C}" sibTransId="{DB4F21EA-D11D-4A25-BF88-2413959F8ED0}"/>
    <dgm:cxn modelId="{F016BFB9-37DA-4093-BD60-A308E45ECEEC}" srcId="{1BAD8522-E1D8-4100-9F9C-B922C6893C90}" destId="{F0ED2BDD-5EFF-4B2D-AF97-3470E2C34E25}" srcOrd="1" destOrd="0" parTransId="{7BF5762E-CA5A-4A96-8A1D-4699EADF930C}" sibTransId="{6D32A681-E82D-4E18-A176-1E4E849D3EF8}"/>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a:t>D3:</a:t>
          </a:r>
        </a:p>
        <a:p>
          <a:r>
            <a:rPr lang="en-US" sz="1600" baseline="0" dirty="0"/>
            <a:t>Bio hazardous Infectious Material</a:t>
          </a:r>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a:t>D2:</a:t>
          </a:r>
        </a:p>
        <a:p>
          <a:r>
            <a:rPr lang="en-US" sz="1600" baseline="0" dirty="0"/>
            <a:t>Materials Causing Other Toxic Effects</a:t>
          </a:r>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a:t>D1:</a:t>
          </a:r>
        </a:p>
        <a:p>
          <a:r>
            <a:rPr lang="en-US" sz="1600" baseline="0" dirty="0"/>
            <a:t>Materials causing immediate and serious toxic effects</a:t>
          </a:r>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pt>
    <dgm:pt modelId="{1228B16C-F498-43CC-BC9D-D14407F7F031}" type="pres">
      <dgm:prSet presAssocID="{EC912083-46BA-47EC-834F-B53C28E6D0BD}" presName="centerShape" presStyleLbl="node0" presStyleIdx="0" presStyleCnt="1"/>
      <dgm:spPr/>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pt>
    <dgm:pt modelId="{17797649-4579-4BCB-8290-EDA91402CBC5}" type="pres">
      <dgm:prSet presAssocID="{78ABDCB0-CF42-45F9-9CA3-F7C9B369C2B1}" presName="dummy" presStyleCnt="0"/>
      <dgm:spPr/>
    </dgm:pt>
    <dgm:pt modelId="{F5241B47-0BE9-437F-9314-358E83A760C1}" type="pres">
      <dgm:prSet presAssocID="{FE834C35-5701-43BA-9F89-C1E5F60B625D}" presName="sibTrans" presStyleLbl="sibTrans2D1" presStyleIdx="0" presStyleCnt="3"/>
      <dgm:spPr/>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pt>
    <dgm:pt modelId="{BD668B06-D761-42CE-8DD5-9B0C0F67E0C8}" type="pres">
      <dgm:prSet presAssocID="{258A9A00-1735-4AD7-91CD-4219E128385D}" presName="dummy" presStyleCnt="0"/>
      <dgm:spPr/>
    </dgm:pt>
    <dgm:pt modelId="{6A49A010-E07E-4E6D-91B7-14EC1BEBD275}" type="pres">
      <dgm:prSet presAssocID="{79213DFF-C503-48D3-89F4-E8701BA849D7}" presName="sibTrans" presStyleLbl="sibTrans2D1" presStyleIdx="1" presStyleCnt="3"/>
      <dgm:spPr/>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pt>
    <dgm:pt modelId="{940B93FB-3AAD-4D3A-9E0F-35B9A9D04546}" type="pres">
      <dgm:prSet presAssocID="{3BB4AA56-4C80-400F-B429-56540F0D2A30}" presName="dummy" presStyleCnt="0"/>
      <dgm:spPr/>
    </dgm:pt>
    <dgm:pt modelId="{CFEC0607-FD30-4E7B-AC16-848AFB06797B}" type="pres">
      <dgm:prSet presAssocID="{32170DE0-6553-4C68-AF8D-1E4C3613735A}" presName="sibTrans" presStyleLbl="sibTrans2D1" presStyleIdx="2" presStyleCnt="3"/>
      <dgm:spPr/>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8CDD-D4EB-44E3-8225-C08F3E02BF26}">
      <dsp:nvSpPr>
        <dsp:cNvPr id="0" name=""/>
        <dsp:cNvSpPr/>
      </dsp:nvSpPr>
      <dsp:spPr>
        <a:xfrm>
          <a:off x="388619" y="0"/>
          <a:ext cx="4404360" cy="55626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E05280-50A0-47AF-A75C-4E58B0989ECF}">
      <dsp:nvSpPr>
        <dsp:cNvPr id="0" name=""/>
        <dsp:cNvSpPr/>
      </dsp:nvSpPr>
      <dsp:spPr>
        <a:xfrm>
          <a:off x="1771" y="1645928"/>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1</a:t>
          </a:r>
        </a:p>
        <a:p>
          <a:pPr marL="0" lvl="0" indent="0" algn="ctr" defTabSz="711200">
            <a:lnSpc>
              <a:spcPct val="90000"/>
            </a:lnSpc>
            <a:spcBef>
              <a:spcPct val="0"/>
            </a:spcBef>
            <a:spcAft>
              <a:spcPct val="35000"/>
            </a:spcAft>
            <a:buNone/>
          </a:pPr>
          <a:r>
            <a:rPr lang="en-CA" sz="1600" b="1" kern="1200" baseline="0" dirty="0">
              <a:latin typeface="Arial Narrow" pitchFamily="34" charset="0"/>
            </a:rPr>
            <a:t>Controlled Products</a:t>
          </a:r>
          <a:endParaRPr lang="en-US" sz="1600" b="1" kern="1200" baseline="0" dirty="0">
            <a:latin typeface="Arial Narrow" pitchFamily="34" charset="0"/>
          </a:endParaRPr>
        </a:p>
      </dsp:txBody>
      <dsp:txXfrm>
        <a:off x="57943" y="1702100"/>
        <a:ext cx="1038335" cy="2112696"/>
      </dsp:txXfrm>
    </dsp:sp>
    <dsp:sp modelId="{99652F6D-8220-4955-8657-5328A059C639}">
      <dsp:nvSpPr>
        <dsp:cNvPr id="0" name=""/>
        <dsp:cNvSpPr/>
      </dsp:nvSpPr>
      <dsp:spPr>
        <a:xfrm>
          <a:off x="1344230"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2</a:t>
          </a:r>
        </a:p>
        <a:p>
          <a:pPr marL="0" lvl="0" indent="0" algn="ctr" defTabSz="711200">
            <a:lnSpc>
              <a:spcPct val="90000"/>
            </a:lnSpc>
            <a:spcBef>
              <a:spcPct val="0"/>
            </a:spcBef>
            <a:spcAft>
              <a:spcPct val="35000"/>
            </a:spcAft>
            <a:buNone/>
          </a:pPr>
          <a:r>
            <a:rPr lang="en-CA" sz="1600" b="1" kern="1200" baseline="0" dirty="0">
              <a:latin typeface="Arial Narrow" pitchFamily="34" charset="0"/>
            </a:rPr>
            <a:t>Ingredient Disclosure List</a:t>
          </a:r>
          <a:endParaRPr lang="en-US" sz="1600" b="1" kern="1200" dirty="0">
            <a:latin typeface="Arial Narrow" pitchFamily="34" charset="0"/>
          </a:endParaRPr>
        </a:p>
      </dsp:txBody>
      <dsp:txXfrm>
        <a:off x="1400402" y="1724952"/>
        <a:ext cx="1038335" cy="2112696"/>
      </dsp:txXfrm>
    </dsp:sp>
    <dsp:sp modelId="{1AD01454-C960-4262-BA94-CC2DA1692A9C}">
      <dsp:nvSpPr>
        <dsp:cNvPr id="0" name=""/>
        <dsp:cNvSpPr/>
      </dsp:nvSpPr>
      <dsp:spPr>
        <a:xfrm>
          <a:off x="268668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3</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 Act</a:t>
          </a:r>
          <a:endParaRPr lang="en-US" sz="1600" b="1" kern="1200" dirty="0">
            <a:latin typeface="Arial Narrow" pitchFamily="34" charset="0"/>
          </a:endParaRPr>
        </a:p>
      </dsp:txBody>
      <dsp:txXfrm>
        <a:off x="2742861" y="1724952"/>
        <a:ext cx="1038335" cy="2112696"/>
      </dsp:txXfrm>
    </dsp:sp>
    <dsp:sp modelId="{AB9B88EA-919E-4406-95A7-95BF3C36E699}">
      <dsp:nvSpPr>
        <dsp:cNvPr id="0" name=""/>
        <dsp:cNvSpPr/>
      </dsp:nvSpPr>
      <dsp:spPr>
        <a:xfrm>
          <a:off x="402914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4</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a:t>
          </a:r>
          <a:endParaRPr lang="en-US" sz="1600" b="1" kern="1200" dirty="0">
            <a:latin typeface="Arial Narrow" pitchFamily="34" charset="0"/>
          </a:endParaRPr>
        </a:p>
      </dsp:txBody>
      <dsp:txXfrm>
        <a:off x="4085321" y="1724952"/>
        <a:ext cx="1038335" cy="211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C0607-FD30-4E7B-AC16-848AFB06797B}">
      <dsp:nvSpPr>
        <dsp:cNvPr id="0" name=""/>
        <dsp:cNvSpPr/>
      </dsp:nvSpPr>
      <dsp:spPr>
        <a:xfrm>
          <a:off x="1590748" y="855695"/>
          <a:ext cx="4638794" cy="4638794"/>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49A010-E07E-4E6D-91B7-14EC1BEBD275}">
      <dsp:nvSpPr>
        <dsp:cNvPr id="0" name=""/>
        <dsp:cNvSpPr/>
      </dsp:nvSpPr>
      <dsp:spPr>
        <a:xfrm>
          <a:off x="1590748" y="855695"/>
          <a:ext cx="4638794" cy="4638794"/>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241B47-0BE9-437F-9314-358E83A760C1}">
      <dsp:nvSpPr>
        <dsp:cNvPr id="0" name=""/>
        <dsp:cNvSpPr/>
      </dsp:nvSpPr>
      <dsp:spPr>
        <a:xfrm>
          <a:off x="1590748" y="855695"/>
          <a:ext cx="4638794" cy="4638794"/>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28B16C-F498-43CC-BC9D-D14407F7F031}">
      <dsp:nvSpPr>
        <dsp:cNvPr id="0" name=""/>
        <dsp:cNvSpPr/>
      </dsp:nvSpPr>
      <dsp:spPr>
        <a:xfrm>
          <a:off x="2842843" y="2107791"/>
          <a:ext cx="2134604" cy="213460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dirty="0">
            <a:solidFill>
              <a:schemeClr val="bg1"/>
            </a:solidFill>
          </a:endParaRPr>
        </a:p>
      </dsp:txBody>
      <dsp:txXfrm>
        <a:off x="3155449" y="2420397"/>
        <a:ext cx="1509392" cy="1509392"/>
      </dsp:txXfrm>
    </dsp:sp>
    <dsp:sp modelId="{51E7A21A-A0FD-43AB-8E06-D2A53BCFCF27}">
      <dsp:nvSpPr>
        <dsp:cNvPr id="0" name=""/>
        <dsp:cNvSpPr/>
      </dsp:nvSpPr>
      <dsp:spPr>
        <a:xfrm>
          <a:off x="2943488" y="-155616"/>
          <a:ext cx="1933315" cy="21302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D1:</a:t>
          </a:r>
        </a:p>
        <a:p>
          <a:pPr marL="0" lvl="0" indent="0" algn="ctr" defTabSz="800100">
            <a:lnSpc>
              <a:spcPct val="90000"/>
            </a:lnSpc>
            <a:spcBef>
              <a:spcPct val="0"/>
            </a:spcBef>
            <a:spcAft>
              <a:spcPct val="35000"/>
            </a:spcAft>
            <a:buNone/>
          </a:pPr>
          <a:r>
            <a:rPr lang="en-US" sz="1600" kern="1200" baseline="0" dirty="0"/>
            <a:t>Materials causing immediate and serious toxic effects</a:t>
          </a:r>
        </a:p>
      </dsp:txBody>
      <dsp:txXfrm>
        <a:off x="3226615" y="156346"/>
        <a:ext cx="1367061" cy="1506285"/>
      </dsp:txXfrm>
    </dsp:sp>
    <dsp:sp modelId="{5857CBED-391A-404A-9EF8-77C434F83561}">
      <dsp:nvSpPr>
        <dsp:cNvPr id="0" name=""/>
        <dsp:cNvSpPr/>
      </dsp:nvSpPr>
      <dsp:spPr>
        <a:xfrm>
          <a:off x="4992060" y="3418160"/>
          <a:ext cx="1760314"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D3:</a:t>
          </a:r>
        </a:p>
        <a:p>
          <a:pPr marL="0" lvl="0" indent="0" algn="ctr" defTabSz="800100">
            <a:lnSpc>
              <a:spcPct val="90000"/>
            </a:lnSpc>
            <a:spcBef>
              <a:spcPct val="0"/>
            </a:spcBef>
            <a:spcAft>
              <a:spcPct val="35000"/>
            </a:spcAft>
            <a:buNone/>
          </a:pPr>
          <a:r>
            <a:rPr lang="en-US" sz="1600" kern="1200" baseline="0" dirty="0"/>
            <a:t>Bio hazardous Infectious Material</a:t>
          </a:r>
        </a:p>
      </dsp:txBody>
      <dsp:txXfrm>
        <a:off x="5249852" y="3678757"/>
        <a:ext cx="1244730" cy="1258276"/>
      </dsp:txXfrm>
    </dsp:sp>
    <dsp:sp modelId="{2F7C1C0C-D7EC-4744-8393-132087D3432E}">
      <dsp:nvSpPr>
        <dsp:cNvPr id="0" name=""/>
        <dsp:cNvSpPr/>
      </dsp:nvSpPr>
      <dsp:spPr>
        <a:xfrm>
          <a:off x="1096224" y="3418160"/>
          <a:ext cx="1703698"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D2:</a:t>
          </a:r>
        </a:p>
        <a:p>
          <a:pPr marL="0" lvl="0" indent="0" algn="ctr" defTabSz="800100">
            <a:lnSpc>
              <a:spcPct val="90000"/>
            </a:lnSpc>
            <a:spcBef>
              <a:spcPct val="0"/>
            </a:spcBef>
            <a:spcAft>
              <a:spcPct val="35000"/>
            </a:spcAft>
            <a:buNone/>
          </a:pPr>
          <a:r>
            <a:rPr lang="en-US" sz="1600" kern="1200" baseline="0" dirty="0"/>
            <a:t>Materials Causing Other Toxic Effects</a:t>
          </a:r>
        </a:p>
      </dsp:txBody>
      <dsp:txXfrm>
        <a:off x="1345725" y="3678757"/>
        <a:ext cx="1204696" cy="12582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8/9/2016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835305-AD25-46E3-B066-DB908C72A0EE}" type="slidenum">
              <a:rPr lang="en-US" smtClean="0"/>
              <a:t>49</a:t>
            </a:fld>
            <a:endParaRPr lang="en-US" dirty="0"/>
          </a:p>
        </p:txBody>
      </p:sp>
    </p:spTree>
    <p:extLst>
      <p:ext uri="{BB962C8B-B14F-4D97-AF65-F5344CB8AC3E}">
        <p14:creationId xmlns:p14="http://schemas.microsoft.com/office/powerpoint/2010/main" val="2437488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183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custDataLst>
              <p:tags r:id="rId9"/>
            </p:custDataLst>
          </p:nvPr>
        </p:nvSpPr>
        <p:spPr/>
        <p:txBody>
          <a:bodyPr/>
          <a:lstStyle/>
          <a:p>
            <a:r>
              <a:rPr lang="en-US"/>
              <a:t>Click to edit Master title style</a:t>
            </a:r>
          </a:p>
        </p:txBody>
      </p:sp>
    </p:spTree>
    <p:extLst>
      <p:ext uri="{BB962C8B-B14F-4D97-AF65-F5344CB8AC3E}">
        <p14:creationId xmlns:p14="http://schemas.microsoft.com/office/powerpoint/2010/main" val="365725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5635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3"/>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14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419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a:t>Click to edit Master title style</a:t>
            </a:r>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12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3374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3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403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294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5249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157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a:t>Click to edit Master title style</a:t>
            </a:r>
          </a:p>
        </p:txBody>
      </p:sp>
    </p:spTree>
    <p:extLst>
      <p:ext uri="{BB962C8B-B14F-4D97-AF65-F5344CB8AC3E}">
        <p14:creationId xmlns:p14="http://schemas.microsoft.com/office/powerpoint/2010/main" val="471867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467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196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972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068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custDataLst>
              <p:tags r:id="rId7"/>
            </p:custDataLst>
          </p:nvPr>
        </p:nvSpPr>
        <p:spPr/>
        <p:txBody>
          <a:bodyPr/>
          <a:lstStyle/>
          <a:p>
            <a:r>
              <a:rPr lang="en-US"/>
              <a:t>Click to edit Master title style</a:t>
            </a:r>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a:t>Click to edit Master title style</a:t>
            </a:r>
          </a:p>
        </p:txBody>
      </p:sp>
    </p:spTree>
    <p:extLst>
      <p:ext uri="{BB962C8B-B14F-4D97-AF65-F5344CB8AC3E}">
        <p14:creationId xmlns:p14="http://schemas.microsoft.com/office/powerpoint/2010/main" val="350860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a:t>Click to edit Master title style</a:t>
            </a:r>
          </a:p>
        </p:txBody>
      </p:sp>
    </p:spTree>
    <p:extLst>
      <p:ext uri="{BB962C8B-B14F-4D97-AF65-F5344CB8AC3E}">
        <p14:creationId xmlns:p14="http://schemas.microsoft.com/office/powerpoint/2010/main" val="335048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616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diagramColors" Target="../diagrams/colors2.xml"/><Relationship Id="rId18" Type="http://schemas.openxmlformats.org/officeDocument/2006/relationships/image" Target="../media/image21.pn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diagramQuickStyle" Target="../diagrams/quickStyle2.xml"/><Relationship Id="rId17" Type="http://schemas.openxmlformats.org/officeDocument/2006/relationships/image" Target="../media/image20.png"/><Relationship Id="rId2" Type="http://schemas.openxmlformats.org/officeDocument/2006/relationships/tags" Target="../tags/tag155.xml"/><Relationship Id="rId16" Type="http://schemas.openxmlformats.org/officeDocument/2006/relationships/image" Target="../media/image19.png"/><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diagramLayout" Target="../diagrams/layout2.xml"/><Relationship Id="rId5" Type="http://schemas.openxmlformats.org/officeDocument/2006/relationships/tags" Target="../tags/tag158.xml"/><Relationship Id="rId15" Type="http://schemas.openxmlformats.org/officeDocument/2006/relationships/image" Target="../media/image18.png"/><Relationship Id="rId10" Type="http://schemas.openxmlformats.org/officeDocument/2006/relationships/diagramData" Target="../diagrams/data2.xml"/><Relationship Id="rId4" Type="http://schemas.openxmlformats.org/officeDocument/2006/relationships/tags" Target="../tags/tag157.xml"/><Relationship Id="rId9" Type="http://schemas.openxmlformats.org/officeDocument/2006/relationships/notesSlide" Target="../notesSlides/notesSlide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2.png"/><Relationship Id="rId5" Type="http://schemas.openxmlformats.org/officeDocument/2006/relationships/slideLayout" Target="../slideLayouts/slideLayout3.xml"/><Relationship Id="rId4" Type="http://schemas.openxmlformats.org/officeDocument/2006/relationships/tags" Target="../tags/tag164.xml"/></Relationships>
</file>

<file path=ppt/slides/_rels/slide12.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23.png"/><Relationship Id="rId5" Type="http://schemas.openxmlformats.org/officeDocument/2006/relationships/slideLayout" Target="../slideLayouts/slideLayout3.xml"/><Relationship Id="rId4" Type="http://schemas.openxmlformats.org/officeDocument/2006/relationships/tags" Target="../tags/tag168.xml"/></Relationships>
</file>

<file path=ppt/slides/_rels/slide13.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172.xml"/></Relationships>
</file>

<file path=ppt/slides/_rels/slide14.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25.png"/><Relationship Id="rId5" Type="http://schemas.openxmlformats.org/officeDocument/2006/relationships/slideLayout" Target="../slideLayouts/slideLayout3.xml"/><Relationship Id="rId4" Type="http://schemas.openxmlformats.org/officeDocument/2006/relationships/tags" Target="../tags/tag176.xml"/></Relationships>
</file>

<file path=ppt/slides/_rels/slide15.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180.xml"/></Relationships>
</file>

<file path=ppt/slides/_rels/slide16.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187.xml"/></Relationships>
</file>

<file path=ppt/slides/_rels/slide18.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tags" Target="../tags/tag205.xml"/><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tags" Target="../tags/tag204.xml"/><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image" Target="../media/image28.png"/><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5" Type="http://schemas.openxmlformats.org/officeDocument/2006/relationships/tags" Target="../tags/tag192.xml"/><Relationship Id="rId15" Type="http://schemas.openxmlformats.org/officeDocument/2006/relationships/tags" Target="../tags/tag202.xml"/><Relationship Id="rId10" Type="http://schemas.openxmlformats.org/officeDocument/2006/relationships/tags" Target="../tags/tag197.xml"/><Relationship Id="rId19" Type="http://schemas.openxmlformats.org/officeDocument/2006/relationships/slideLayout" Target="../slideLayouts/slideLayout2.xml"/><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s>
</file>

<file path=ppt/slides/_rels/slide19.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0.xml.rels><?xml version="1.0" encoding="UTF-8" standalone="yes"?>
<Relationships xmlns="http://schemas.openxmlformats.org/package/2006/relationships"><Relationship Id="rId3" Type="http://schemas.openxmlformats.org/officeDocument/2006/relationships/tags" Target="../tags/tag211.xml"/><Relationship Id="rId7" Type="http://schemas.openxmlformats.org/officeDocument/2006/relationships/image" Target="../media/image31.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30.png"/><Relationship Id="rId5" Type="http://schemas.openxmlformats.org/officeDocument/2006/relationships/slideLayout" Target="../slideLayouts/slideLayout10.xml"/><Relationship Id="rId4" Type="http://schemas.openxmlformats.org/officeDocument/2006/relationships/tags" Target="../tags/tag212.xml"/></Relationships>
</file>

<file path=ppt/slides/_rels/slide2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2.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7.xml"/><Relationship Id="rId5" Type="http://schemas.openxmlformats.org/officeDocument/2006/relationships/tags" Target="../tags/tag217.xml"/><Relationship Id="rId4" Type="http://schemas.openxmlformats.org/officeDocument/2006/relationships/tags" Target="../tags/tag216.xml"/></Relationships>
</file>

<file path=ppt/slides/_rels/slide22.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image" Target="../media/image32.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hyperlink" Target="https://www.myhdsb.ca/Pages/default.aspx" TargetMode="External"/><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23.xml"/><Relationship Id="rId7" Type="http://schemas.openxmlformats.org/officeDocument/2006/relationships/image" Target="../media/image35.png"/><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26.xml"/><Relationship Id="rId7" Type="http://schemas.openxmlformats.org/officeDocument/2006/relationships/image" Target="../media/image40.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43.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230.xml"/></Relationships>
</file>

<file path=ppt/slides/_rels/slide26.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slideLayout" Target="../slideLayouts/slideLayout7.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image" Target="../media/image49.png"/><Relationship Id="rId2" Type="http://schemas.openxmlformats.org/officeDocument/2006/relationships/tags" Target="../tags/tag238.xml"/><Relationship Id="rId16" Type="http://schemas.openxmlformats.org/officeDocument/2006/relationships/image" Target="../media/image48.png"/><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image" Target="../media/image47.png"/><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tags" Target="../tags/tag84.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1.xml"/><Relationship Id="rId11" Type="http://schemas.microsoft.com/office/2007/relationships/diagramDrawing" Target="../diagrams/drawing1.xml"/><Relationship Id="rId5" Type="http://schemas.openxmlformats.org/officeDocument/2006/relationships/tags" Target="../tags/tag86.xml"/><Relationship Id="rId10" Type="http://schemas.openxmlformats.org/officeDocument/2006/relationships/diagramColors" Target="../diagrams/colors1.xml"/><Relationship Id="rId4" Type="http://schemas.openxmlformats.org/officeDocument/2006/relationships/tags" Target="../tags/tag85.xml"/><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tags" Target="../tags/tag269.xml"/><Relationship Id="rId26" Type="http://schemas.openxmlformats.org/officeDocument/2006/relationships/tags" Target="../tags/tag277.xml"/><Relationship Id="rId3" Type="http://schemas.openxmlformats.org/officeDocument/2006/relationships/tags" Target="../tags/tag254.xml"/><Relationship Id="rId21" Type="http://schemas.openxmlformats.org/officeDocument/2006/relationships/tags" Target="../tags/tag272.xml"/><Relationship Id="rId34" Type="http://schemas.openxmlformats.org/officeDocument/2006/relationships/image" Target="../media/image50.emf"/><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tags" Target="../tags/tag268.xml"/><Relationship Id="rId25" Type="http://schemas.openxmlformats.org/officeDocument/2006/relationships/tags" Target="../tags/tag276.xml"/><Relationship Id="rId33" Type="http://schemas.openxmlformats.org/officeDocument/2006/relationships/slideLayout" Target="../slideLayouts/slideLayout16.xml"/><Relationship Id="rId2" Type="http://schemas.openxmlformats.org/officeDocument/2006/relationships/tags" Target="../tags/tag253.xml"/><Relationship Id="rId16" Type="http://schemas.openxmlformats.org/officeDocument/2006/relationships/tags" Target="../tags/tag267.xml"/><Relationship Id="rId20" Type="http://schemas.openxmlformats.org/officeDocument/2006/relationships/tags" Target="../tags/tag271.xml"/><Relationship Id="rId29" Type="http://schemas.openxmlformats.org/officeDocument/2006/relationships/tags" Target="../tags/tag280.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24" Type="http://schemas.openxmlformats.org/officeDocument/2006/relationships/tags" Target="../tags/tag275.xml"/><Relationship Id="rId32" Type="http://schemas.openxmlformats.org/officeDocument/2006/relationships/tags" Target="../tags/tag283.xml"/><Relationship Id="rId5" Type="http://schemas.openxmlformats.org/officeDocument/2006/relationships/tags" Target="../tags/tag256.xml"/><Relationship Id="rId15" Type="http://schemas.openxmlformats.org/officeDocument/2006/relationships/tags" Target="../tags/tag266.xml"/><Relationship Id="rId23" Type="http://schemas.openxmlformats.org/officeDocument/2006/relationships/tags" Target="../tags/tag274.xml"/><Relationship Id="rId28" Type="http://schemas.openxmlformats.org/officeDocument/2006/relationships/tags" Target="../tags/tag279.xml"/><Relationship Id="rId10" Type="http://schemas.openxmlformats.org/officeDocument/2006/relationships/tags" Target="../tags/tag261.xml"/><Relationship Id="rId19" Type="http://schemas.openxmlformats.org/officeDocument/2006/relationships/tags" Target="../tags/tag270.xml"/><Relationship Id="rId31" Type="http://schemas.openxmlformats.org/officeDocument/2006/relationships/tags" Target="../tags/tag282.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 Id="rId22" Type="http://schemas.openxmlformats.org/officeDocument/2006/relationships/tags" Target="../tags/tag273.xml"/><Relationship Id="rId27" Type="http://schemas.openxmlformats.org/officeDocument/2006/relationships/tags" Target="../tags/tag278.xml"/><Relationship Id="rId30" Type="http://schemas.openxmlformats.org/officeDocument/2006/relationships/tags" Target="../tags/tag281.xml"/><Relationship Id="rId35"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tags" Target="../tags/tag309.xml"/><Relationship Id="rId3" Type="http://schemas.openxmlformats.org/officeDocument/2006/relationships/tags" Target="../tags/tag286.xml"/><Relationship Id="rId21" Type="http://schemas.openxmlformats.org/officeDocument/2006/relationships/tags" Target="../tags/tag304.xml"/><Relationship Id="rId34" Type="http://schemas.openxmlformats.org/officeDocument/2006/relationships/image" Target="../media/image50.emf"/><Relationship Id="rId7" Type="http://schemas.openxmlformats.org/officeDocument/2006/relationships/tags" Target="../tags/tag290.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tags" Target="../tags/tag308.xml"/><Relationship Id="rId33" Type="http://schemas.openxmlformats.org/officeDocument/2006/relationships/slideLayout" Target="../slideLayouts/slideLayout16.xml"/><Relationship Id="rId2" Type="http://schemas.openxmlformats.org/officeDocument/2006/relationships/tags" Target="../tags/tag285.xml"/><Relationship Id="rId16" Type="http://schemas.openxmlformats.org/officeDocument/2006/relationships/tags" Target="../tags/tag299.xml"/><Relationship Id="rId20" Type="http://schemas.openxmlformats.org/officeDocument/2006/relationships/tags" Target="../tags/tag303.xml"/><Relationship Id="rId29" Type="http://schemas.openxmlformats.org/officeDocument/2006/relationships/tags" Target="../tags/tag312.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tags" Target="../tags/tag294.xml"/><Relationship Id="rId24" Type="http://schemas.openxmlformats.org/officeDocument/2006/relationships/tags" Target="../tags/tag307.xml"/><Relationship Id="rId32" Type="http://schemas.openxmlformats.org/officeDocument/2006/relationships/tags" Target="../tags/tag315.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tags" Target="../tags/tag311.xml"/><Relationship Id="rId10" Type="http://schemas.openxmlformats.org/officeDocument/2006/relationships/tags" Target="../tags/tag293.xml"/><Relationship Id="rId19" Type="http://schemas.openxmlformats.org/officeDocument/2006/relationships/tags" Target="../tags/tag302.xml"/><Relationship Id="rId31" Type="http://schemas.openxmlformats.org/officeDocument/2006/relationships/tags" Target="../tags/tag314.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tags" Target="../tags/tag310.xml"/><Relationship Id="rId30" Type="http://schemas.openxmlformats.org/officeDocument/2006/relationships/tags" Target="../tags/tag313.xml"/><Relationship Id="rId35" Type="http://schemas.openxmlformats.org/officeDocument/2006/relationships/image" Target="../media/image51.emf"/></Relationships>
</file>

<file path=ppt/slides/_rels/slide32.xml.rels><?xml version="1.0" encoding="UTF-8" standalone="yes"?>
<Relationships xmlns="http://schemas.openxmlformats.org/package/2006/relationships"><Relationship Id="rId8" Type="http://schemas.openxmlformats.org/officeDocument/2006/relationships/tags" Target="../tags/tag323.xml"/><Relationship Id="rId13" Type="http://schemas.openxmlformats.org/officeDocument/2006/relationships/tags" Target="../tags/tag328.xml"/><Relationship Id="rId18" Type="http://schemas.openxmlformats.org/officeDocument/2006/relationships/tags" Target="../tags/tag333.xml"/><Relationship Id="rId26" Type="http://schemas.openxmlformats.org/officeDocument/2006/relationships/tags" Target="../tags/tag341.xml"/><Relationship Id="rId3" Type="http://schemas.openxmlformats.org/officeDocument/2006/relationships/tags" Target="../tags/tag318.xml"/><Relationship Id="rId21" Type="http://schemas.openxmlformats.org/officeDocument/2006/relationships/tags" Target="../tags/tag336.xml"/><Relationship Id="rId34" Type="http://schemas.openxmlformats.org/officeDocument/2006/relationships/image" Target="../media/image51.emf"/><Relationship Id="rId7" Type="http://schemas.openxmlformats.org/officeDocument/2006/relationships/tags" Target="../tags/tag322.xml"/><Relationship Id="rId12" Type="http://schemas.openxmlformats.org/officeDocument/2006/relationships/tags" Target="../tags/tag327.xml"/><Relationship Id="rId17" Type="http://schemas.openxmlformats.org/officeDocument/2006/relationships/tags" Target="../tags/tag332.xml"/><Relationship Id="rId25" Type="http://schemas.openxmlformats.org/officeDocument/2006/relationships/tags" Target="../tags/tag340.xml"/><Relationship Id="rId33" Type="http://schemas.openxmlformats.org/officeDocument/2006/relationships/slideLayout" Target="../slideLayouts/slideLayout16.xml"/><Relationship Id="rId2" Type="http://schemas.openxmlformats.org/officeDocument/2006/relationships/tags" Target="../tags/tag317.xml"/><Relationship Id="rId16" Type="http://schemas.openxmlformats.org/officeDocument/2006/relationships/tags" Target="../tags/tag331.xml"/><Relationship Id="rId20" Type="http://schemas.openxmlformats.org/officeDocument/2006/relationships/tags" Target="../tags/tag335.xml"/><Relationship Id="rId29" Type="http://schemas.openxmlformats.org/officeDocument/2006/relationships/tags" Target="../tags/tag344.xml"/><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tags" Target="../tags/tag326.xml"/><Relationship Id="rId24" Type="http://schemas.openxmlformats.org/officeDocument/2006/relationships/tags" Target="../tags/tag339.xml"/><Relationship Id="rId32" Type="http://schemas.openxmlformats.org/officeDocument/2006/relationships/tags" Target="../tags/tag347.xml"/><Relationship Id="rId5" Type="http://schemas.openxmlformats.org/officeDocument/2006/relationships/tags" Target="../tags/tag320.xml"/><Relationship Id="rId15" Type="http://schemas.openxmlformats.org/officeDocument/2006/relationships/tags" Target="../tags/tag330.xml"/><Relationship Id="rId23" Type="http://schemas.openxmlformats.org/officeDocument/2006/relationships/tags" Target="../tags/tag338.xml"/><Relationship Id="rId28" Type="http://schemas.openxmlformats.org/officeDocument/2006/relationships/tags" Target="../tags/tag343.xml"/><Relationship Id="rId10" Type="http://schemas.openxmlformats.org/officeDocument/2006/relationships/tags" Target="../tags/tag325.xml"/><Relationship Id="rId19" Type="http://schemas.openxmlformats.org/officeDocument/2006/relationships/tags" Target="../tags/tag334.xml"/><Relationship Id="rId31" Type="http://schemas.openxmlformats.org/officeDocument/2006/relationships/tags" Target="../tags/tag346.xml"/><Relationship Id="rId4" Type="http://schemas.openxmlformats.org/officeDocument/2006/relationships/tags" Target="../tags/tag319.xml"/><Relationship Id="rId9" Type="http://schemas.openxmlformats.org/officeDocument/2006/relationships/tags" Target="../tags/tag324.xml"/><Relationship Id="rId14" Type="http://schemas.openxmlformats.org/officeDocument/2006/relationships/tags" Target="../tags/tag329.xml"/><Relationship Id="rId22" Type="http://schemas.openxmlformats.org/officeDocument/2006/relationships/tags" Target="../tags/tag337.xml"/><Relationship Id="rId27" Type="http://schemas.openxmlformats.org/officeDocument/2006/relationships/tags" Target="../tags/tag342.xml"/><Relationship Id="rId30" Type="http://schemas.openxmlformats.org/officeDocument/2006/relationships/tags" Target="../tags/tag345.xml"/><Relationship Id="rId35" Type="http://schemas.openxmlformats.org/officeDocument/2006/relationships/image" Target="../media/image50.emf"/></Relationships>
</file>

<file path=ppt/slides/_rels/slide33.xml.rels><?xml version="1.0" encoding="UTF-8" standalone="yes"?>
<Relationships xmlns="http://schemas.openxmlformats.org/package/2006/relationships"><Relationship Id="rId8" Type="http://schemas.openxmlformats.org/officeDocument/2006/relationships/tags" Target="../tags/tag355.xml"/><Relationship Id="rId13" Type="http://schemas.openxmlformats.org/officeDocument/2006/relationships/tags" Target="../tags/tag360.xml"/><Relationship Id="rId18" Type="http://schemas.openxmlformats.org/officeDocument/2006/relationships/tags" Target="../tags/tag365.xml"/><Relationship Id="rId26" Type="http://schemas.openxmlformats.org/officeDocument/2006/relationships/tags" Target="../tags/tag373.xml"/><Relationship Id="rId3" Type="http://schemas.openxmlformats.org/officeDocument/2006/relationships/tags" Target="../tags/tag350.xml"/><Relationship Id="rId21" Type="http://schemas.openxmlformats.org/officeDocument/2006/relationships/tags" Target="../tags/tag368.xml"/><Relationship Id="rId34" Type="http://schemas.openxmlformats.org/officeDocument/2006/relationships/image" Target="../media/image52.png"/><Relationship Id="rId7" Type="http://schemas.openxmlformats.org/officeDocument/2006/relationships/tags" Target="../tags/tag354.xml"/><Relationship Id="rId12" Type="http://schemas.openxmlformats.org/officeDocument/2006/relationships/tags" Target="../tags/tag359.xml"/><Relationship Id="rId17" Type="http://schemas.openxmlformats.org/officeDocument/2006/relationships/tags" Target="../tags/tag364.xml"/><Relationship Id="rId25" Type="http://schemas.openxmlformats.org/officeDocument/2006/relationships/tags" Target="../tags/tag372.xml"/><Relationship Id="rId33" Type="http://schemas.openxmlformats.org/officeDocument/2006/relationships/slideLayout" Target="../slideLayouts/slideLayout16.xml"/><Relationship Id="rId2" Type="http://schemas.openxmlformats.org/officeDocument/2006/relationships/tags" Target="../tags/tag349.xml"/><Relationship Id="rId16" Type="http://schemas.openxmlformats.org/officeDocument/2006/relationships/tags" Target="../tags/tag363.xml"/><Relationship Id="rId20" Type="http://schemas.openxmlformats.org/officeDocument/2006/relationships/tags" Target="../tags/tag367.xml"/><Relationship Id="rId29" Type="http://schemas.openxmlformats.org/officeDocument/2006/relationships/tags" Target="../tags/tag376.xml"/><Relationship Id="rId1" Type="http://schemas.openxmlformats.org/officeDocument/2006/relationships/tags" Target="../tags/tag348.xml"/><Relationship Id="rId6" Type="http://schemas.openxmlformats.org/officeDocument/2006/relationships/tags" Target="../tags/tag353.xml"/><Relationship Id="rId11" Type="http://schemas.openxmlformats.org/officeDocument/2006/relationships/tags" Target="../tags/tag358.xml"/><Relationship Id="rId24" Type="http://schemas.openxmlformats.org/officeDocument/2006/relationships/tags" Target="../tags/tag371.xml"/><Relationship Id="rId32" Type="http://schemas.openxmlformats.org/officeDocument/2006/relationships/tags" Target="../tags/tag379.xml"/><Relationship Id="rId5" Type="http://schemas.openxmlformats.org/officeDocument/2006/relationships/tags" Target="../tags/tag352.xml"/><Relationship Id="rId15" Type="http://schemas.openxmlformats.org/officeDocument/2006/relationships/tags" Target="../tags/tag362.xml"/><Relationship Id="rId23" Type="http://schemas.openxmlformats.org/officeDocument/2006/relationships/tags" Target="../tags/tag370.xml"/><Relationship Id="rId28" Type="http://schemas.openxmlformats.org/officeDocument/2006/relationships/tags" Target="../tags/tag375.xml"/><Relationship Id="rId36" Type="http://schemas.openxmlformats.org/officeDocument/2006/relationships/image" Target="../media/image50.emf"/><Relationship Id="rId10" Type="http://schemas.openxmlformats.org/officeDocument/2006/relationships/tags" Target="../tags/tag357.xml"/><Relationship Id="rId19" Type="http://schemas.openxmlformats.org/officeDocument/2006/relationships/tags" Target="../tags/tag366.xml"/><Relationship Id="rId31" Type="http://schemas.openxmlformats.org/officeDocument/2006/relationships/tags" Target="../tags/tag378.xml"/><Relationship Id="rId4" Type="http://schemas.openxmlformats.org/officeDocument/2006/relationships/tags" Target="../tags/tag351.xml"/><Relationship Id="rId9" Type="http://schemas.openxmlformats.org/officeDocument/2006/relationships/tags" Target="../tags/tag356.xml"/><Relationship Id="rId14" Type="http://schemas.openxmlformats.org/officeDocument/2006/relationships/tags" Target="../tags/tag361.xml"/><Relationship Id="rId22" Type="http://schemas.openxmlformats.org/officeDocument/2006/relationships/tags" Target="../tags/tag369.xml"/><Relationship Id="rId27" Type="http://schemas.openxmlformats.org/officeDocument/2006/relationships/tags" Target="../tags/tag374.xml"/><Relationship Id="rId30" Type="http://schemas.openxmlformats.org/officeDocument/2006/relationships/tags" Target="../tags/tag377.xml"/><Relationship Id="rId35" Type="http://schemas.openxmlformats.org/officeDocument/2006/relationships/image" Target="../media/image51.emf"/></Relationships>
</file>

<file path=ppt/slides/_rels/slide34.xml.rels><?xml version="1.0" encoding="UTF-8" standalone="yes"?>
<Relationships xmlns="http://schemas.openxmlformats.org/package/2006/relationships"><Relationship Id="rId8" Type="http://schemas.openxmlformats.org/officeDocument/2006/relationships/tags" Target="../tags/tag387.xml"/><Relationship Id="rId13" Type="http://schemas.openxmlformats.org/officeDocument/2006/relationships/tags" Target="../tags/tag392.xml"/><Relationship Id="rId18" Type="http://schemas.openxmlformats.org/officeDocument/2006/relationships/tags" Target="../tags/tag397.xml"/><Relationship Id="rId26" Type="http://schemas.openxmlformats.org/officeDocument/2006/relationships/tags" Target="../tags/tag405.xml"/><Relationship Id="rId3" Type="http://schemas.openxmlformats.org/officeDocument/2006/relationships/tags" Target="../tags/tag382.xml"/><Relationship Id="rId21" Type="http://schemas.openxmlformats.org/officeDocument/2006/relationships/tags" Target="../tags/tag400.xml"/><Relationship Id="rId34" Type="http://schemas.openxmlformats.org/officeDocument/2006/relationships/image" Target="../media/image53.png"/><Relationship Id="rId7" Type="http://schemas.openxmlformats.org/officeDocument/2006/relationships/tags" Target="../tags/tag386.xml"/><Relationship Id="rId12" Type="http://schemas.openxmlformats.org/officeDocument/2006/relationships/tags" Target="../tags/tag391.xml"/><Relationship Id="rId17" Type="http://schemas.openxmlformats.org/officeDocument/2006/relationships/tags" Target="../tags/tag396.xml"/><Relationship Id="rId25" Type="http://schemas.openxmlformats.org/officeDocument/2006/relationships/tags" Target="../tags/tag404.xml"/><Relationship Id="rId33" Type="http://schemas.openxmlformats.org/officeDocument/2006/relationships/slideLayout" Target="../slideLayouts/slideLayout16.xml"/><Relationship Id="rId2" Type="http://schemas.openxmlformats.org/officeDocument/2006/relationships/tags" Target="../tags/tag381.xml"/><Relationship Id="rId16" Type="http://schemas.openxmlformats.org/officeDocument/2006/relationships/tags" Target="../tags/tag395.xml"/><Relationship Id="rId20" Type="http://schemas.openxmlformats.org/officeDocument/2006/relationships/tags" Target="../tags/tag399.xml"/><Relationship Id="rId29" Type="http://schemas.openxmlformats.org/officeDocument/2006/relationships/tags" Target="../tags/tag408.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tags" Target="../tags/tag390.xml"/><Relationship Id="rId24" Type="http://schemas.openxmlformats.org/officeDocument/2006/relationships/tags" Target="../tags/tag403.xml"/><Relationship Id="rId32" Type="http://schemas.openxmlformats.org/officeDocument/2006/relationships/tags" Target="../tags/tag411.xml"/><Relationship Id="rId5" Type="http://schemas.openxmlformats.org/officeDocument/2006/relationships/tags" Target="../tags/tag384.xml"/><Relationship Id="rId15" Type="http://schemas.openxmlformats.org/officeDocument/2006/relationships/tags" Target="../tags/tag394.xml"/><Relationship Id="rId23" Type="http://schemas.openxmlformats.org/officeDocument/2006/relationships/tags" Target="../tags/tag402.xml"/><Relationship Id="rId28" Type="http://schemas.openxmlformats.org/officeDocument/2006/relationships/tags" Target="../tags/tag407.xml"/><Relationship Id="rId36" Type="http://schemas.openxmlformats.org/officeDocument/2006/relationships/image" Target="../media/image51.emf"/><Relationship Id="rId10" Type="http://schemas.openxmlformats.org/officeDocument/2006/relationships/tags" Target="../tags/tag389.xml"/><Relationship Id="rId19" Type="http://schemas.openxmlformats.org/officeDocument/2006/relationships/tags" Target="../tags/tag398.xml"/><Relationship Id="rId31" Type="http://schemas.openxmlformats.org/officeDocument/2006/relationships/tags" Target="../tags/tag410.xml"/><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tags" Target="../tags/tag393.xml"/><Relationship Id="rId22" Type="http://schemas.openxmlformats.org/officeDocument/2006/relationships/tags" Target="../tags/tag401.xml"/><Relationship Id="rId27" Type="http://schemas.openxmlformats.org/officeDocument/2006/relationships/tags" Target="../tags/tag406.xml"/><Relationship Id="rId30" Type="http://schemas.openxmlformats.org/officeDocument/2006/relationships/tags" Target="../tags/tag409.xml"/><Relationship Id="rId35"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tags" Target="../tags/tag419.xml"/><Relationship Id="rId13" Type="http://schemas.openxmlformats.org/officeDocument/2006/relationships/tags" Target="../tags/tag424.xml"/><Relationship Id="rId18" Type="http://schemas.openxmlformats.org/officeDocument/2006/relationships/tags" Target="../tags/tag429.xml"/><Relationship Id="rId26" Type="http://schemas.openxmlformats.org/officeDocument/2006/relationships/tags" Target="../tags/tag437.xml"/><Relationship Id="rId3" Type="http://schemas.openxmlformats.org/officeDocument/2006/relationships/tags" Target="../tags/tag414.xml"/><Relationship Id="rId21" Type="http://schemas.openxmlformats.org/officeDocument/2006/relationships/tags" Target="../tags/tag432.xml"/><Relationship Id="rId34" Type="http://schemas.openxmlformats.org/officeDocument/2006/relationships/image" Target="../media/image54.png"/><Relationship Id="rId7" Type="http://schemas.openxmlformats.org/officeDocument/2006/relationships/tags" Target="../tags/tag418.xml"/><Relationship Id="rId12" Type="http://schemas.openxmlformats.org/officeDocument/2006/relationships/tags" Target="../tags/tag423.xml"/><Relationship Id="rId17" Type="http://schemas.openxmlformats.org/officeDocument/2006/relationships/tags" Target="../tags/tag428.xml"/><Relationship Id="rId25" Type="http://schemas.openxmlformats.org/officeDocument/2006/relationships/tags" Target="../tags/tag436.xml"/><Relationship Id="rId33" Type="http://schemas.openxmlformats.org/officeDocument/2006/relationships/slideLayout" Target="../slideLayouts/slideLayout16.xml"/><Relationship Id="rId2" Type="http://schemas.openxmlformats.org/officeDocument/2006/relationships/tags" Target="../tags/tag413.xml"/><Relationship Id="rId16" Type="http://schemas.openxmlformats.org/officeDocument/2006/relationships/tags" Target="../tags/tag427.xml"/><Relationship Id="rId20" Type="http://schemas.openxmlformats.org/officeDocument/2006/relationships/tags" Target="../tags/tag431.xml"/><Relationship Id="rId29" Type="http://schemas.openxmlformats.org/officeDocument/2006/relationships/tags" Target="../tags/tag440.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tags" Target="../tags/tag422.xml"/><Relationship Id="rId24" Type="http://schemas.openxmlformats.org/officeDocument/2006/relationships/tags" Target="../tags/tag435.xml"/><Relationship Id="rId32" Type="http://schemas.openxmlformats.org/officeDocument/2006/relationships/tags" Target="../tags/tag443.xml"/><Relationship Id="rId5" Type="http://schemas.openxmlformats.org/officeDocument/2006/relationships/tags" Target="../tags/tag416.xml"/><Relationship Id="rId15" Type="http://schemas.openxmlformats.org/officeDocument/2006/relationships/tags" Target="../tags/tag426.xml"/><Relationship Id="rId23" Type="http://schemas.openxmlformats.org/officeDocument/2006/relationships/tags" Target="../tags/tag434.xml"/><Relationship Id="rId28" Type="http://schemas.openxmlformats.org/officeDocument/2006/relationships/tags" Target="../tags/tag439.xml"/><Relationship Id="rId36" Type="http://schemas.openxmlformats.org/officeDocument/2006/relationships/image" Target="../media/image50.emf"/><Relationship Id="rId10" Type="http://schemas.openxmlformats.org/officeDocument/2006/relationships/tags" Target="../tags/tag421.xml"/><Relationship Id="rId19" Type="http://schemas.openxmlformats.org/officeDocument/2006/relationships/tags" Target="../tags/tag430.xml"/><Relationship Id="rId31" Type="http://schemas.openxmlformats.org/officeDocument/2006/relationships/tags" Target="../tags/tag442.xml"/><Relationship Id="rId4" Type="http://schemas.openxmlformats.org/officeDocument/2006/relationships/tags" Target="../tags/tag415.xml"/><Relationship Id="rId9" Type="http://schemas.openxmlformats.org/officeDocument/2006/relationships/tags" Target="../tags/tag420.xml"/><Relationship Id="rId14" Type="http://schemas.openxmlformats.org/officeDocument/2006/relationships/tags" Target="../tags/tag425.xml"/><Relationship Id="rId22" Type="http://schemas.openxmlformats.org/officeDocument/2006/relationships/tags" Target="../tags/tag433.xml"/><Relationship Id="rId27" Type="http://schemas.openxmlformats.org/officeDocument/2006/relationships/tags" Target="../tags/tag438.xml"/><Relationship Id="rId30" Type="http://schemas.openxmlformats.org/officeDocument/2006/relationships/tags" Target="../tags/tag441.xml"/><Relationship Id="rId35" Type="http://schemas.openxmlformats.org/officeDocument/2006/relationships/image" Target="../media/image51.emf"/></Relationships>
</file>

<file path=ppt/slides/_rels/slide36.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tags" Target="../tags/tag456.xml"/><Relationship Id="rId18" Type="http://schemas.openxmlformats.org/officeDocument/2006/relationships/tags" Target="../tags/tag461.xml"/><Relationship Id="rId26" Type="http://schemas.openxmlformats.org/officeDocument/2006/relationships/tags" Target="../tags/tag469.xml"/><Relationship Id="rId3" Type="http://schemas.openxmlformats.org/officeDocument/2006/relationships/tags" Target="../tags/tag446.xml"/><Relationship Id="rId21" Type="http://schemas.openxmlformats.org/officeDocument/2006/relationships/tags" Target="../tags/tag464.xml"/><Relationship Id="rId34" Type="http://schemas.openxmlformats.org/officeDocument/2006/relationships/image" Target="../media/image55.png"/><Relationship Id="rId7" Type="http://schemas.openxmlformats.org/officeDocument/2006/relationships/tags" Target="../tags/tag450.xml"/><Relationship Id="rId12" Type="http://schemas.openxmlformats.org/officeDocument/2006/relationships/tags" Target="../tags/tag455.xml"/><Relationship Id="rId17" Type="http://schemas.openxmlformats.org/officeDocument/2006/relationships/tags" Target="../tags/tag460.xml"/><Relationship Id="rId25" Type="http://schemas.openxmlformats.org/officeDocument/2006/relationships/tags" Target="../tags/tag468.xml"/><Relationship Id="rId33" Type="http://schemas.openxmlformats.org/officeDocument/2006/relationships/slideLayout" Target="../slideLayouts/slideLayout16.xml"/><Relationship Id="rId2" Type="http://schemas.openxmlformats.org/officeDocument/2006/relationships/tags" Target="../tags/tag445.xml"/><Relationship Id="rId16" Type="http://schemas.openxmlformats.org/officeDocument/2006/relationships/tags" Target="../tags/tag459.xml"/><Relationship Id="rId20" Type="http://schemas.openxmlformats.org/officeDocument/2006/relationships/tags" Target="../tags/tag463.xml"/><Relationship Id="rId29" Type="http://schemas.openxmlformats.org/officeDocument/2006/relationships/tags" Target="../tags/tag472.xml"/><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tags" Target="../tags/tag454.xml"/><Relationship Id="rId24" Type="http://schemas.openxmlformats.org/officeDocument/2006/relationships/tags" Target="../tags/tag467.xml"/><Relationship Id="rId32" Type="http://schemas.openxmlformats.org/officeDocument/2006/relationships/tags" Target="../tags/tag475.xml"/><Relationship Id="rId5" Type="http://schemas.openxmlformats.org/officeDocument/2006/relationships/tags" Target="../tags/tag448.xml"/><Relationship Id="rId15" Type="http://schemas.openxmlformats.org/officeDocument/2006/relationships/tags" Target="../tags/tag458.xml"/><Relationship Id="rId23" Type="http://schemas.openxmlformats.org/officeDocument/2006/relationships/tags" Target="../tags/tag466.xml"/><Relationship Id="rId28" Type="http://schemas.openxmlformats.org/officeDocument/2006/relationships/tags" Target="../tags/tag471.xml"/><Relationship Id="rId36" Type="http://schemas.openxmlformats.org/officeDocument/2006/relationships/image" Target="../media/image51.emf"/><Relationship Id="rId10" Type="http://schemas.openxmlformats.org/officeDocument/2006/relationships/tags" Target="../tags/tag453.xml"/><Relationship Id="rId19" Type="http://schemas.openxmlformats.org/officeDocument/2006/relationships/tags" Target="../tags/tag462.xml"/><Relationship Id="rId31" Type="http://schemas.openxmlformats.org/officeDocument/2006/relationships/tags" Target="../tags/tag474.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tags" Target="../tags/tag457.xml"/><Relationship Id="rId22" Type="http://schemas.openxmlformats.org/officeDocument/2006/relationships/tags" Target="../tags/tag465.xml"/><Relationship Id="rId27" Type="http://schemas.openxmlformats.org/officeDocument/2006/relationships/tags" Target="../tags/tag470.xml"/><Relationship Id="rId30" Type="http://schemas.openxmlformats.org/officeDocument/2006/relationships/tags" Target="../tags/tag473.xml"/><Relationship Id="rId35" Type="http://schemas.openxmlformats.org/officeDocument/2006/relationships/image" Target="../media/image50.emf"/></Relationships>
</file>

<file path=ppt/slides/_rels/slide37.xml.rels><?xml version="1.0" encoding="UTF-8" standalone="yes"?>
<Relationships xmlns="http://schemas.openxmlformats.org/package/2006/relationships"><Relationship Id="rId8" Type="http://schemas.openxmlformats.org/officeDocument/2006/relationships/tags" Target="../tags/tag483.xml"/><Relationship Id="rId13" Type="http://schemas.openxmlformats.org/officeDocument/2006/relationships/tags" Target="../tags/tag488.xml"/><Relationship Id="rId18" Type="http://schemas.openxmlformats.org/officeDocument/2006/relationships/tags" Target="../tags/tag493.xml"/><Relationship Id="rId26" Type="http://schemas.openxmlformats.org/officeDocument/2006/relationships/tags" Target="../tags/tag501.xml"/><Relationship Id="rId3" Type="http://schemas.openxmlformats.org/officeDocument/2006/relationships/tags" Target="../tags/tag478.xml"/><Relationship Id="rId21" Type="http://schemas.openxmlformats.org/officeDocument/2006/relationships/tags" Target="../tags/tag496.xml"/><Relationship Id="rId34" Type="http://schemas.openxmlformats.org/officeDocument/2006/relationships/image" Target="../media/image56.png"/><Relationship Id="rId7" Type="http://schemas.openxmlformats.org/officeDocument/2006/relationships/tags" Target="../tags/tag482.xml"/><Relationship Id="rId12" Type="http://schemas.openxmlformats.org/officeDocument/2006/relationships/tags" Target="../tags/tag487.xml"/><Relationship Id="rId17" Type="http://schemas.openxmlformats.org/officeDocument/2006/relationships/tags" Target="../tags/tag492.xml"/><Relationship Id="rId25" Type="http://schemas.openxmlformats.org/officeDocument/2006/relationships/tags" Target="../tags/tag500.xml"/><Relationship Id="rId33" Type="http://schemas.openxmlformats.org/officeDocument/2006/relationships/slideLayout" Target="../slideLayouts/slideLayout16.xml"/><Relationship Id="rId2" Type="http://schemas.openxmlformats.org/officeDocument/2006/relationships/tags" Target="../tags/tag477.xml"/><Relationship Id="rId16" Type="http://schemas.openxmlformats.org/officeDocument/2006/relationships/tags" Target="../tags/tag491.xml"/><Relationship Id="rId20" Type="http://schemas.openxmlformats.org/officeDocument/2006/relationships/tags" Target="../tags/tag495.xml"/><Relationship Id="rId29" Type="http://schemas.openxmlformats.org/officeDocument/2006/relationships/tags" Target="../tags/tag504.xm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tags" Target="../tags/tag486.xml"/><Relationship Id="rId24" Type="http://schemas.openxmlformats.org/officeDocument/2006/relationships/tags" Target="../tags/tag499.xml"/><Relationship Id="rId32" Type="http://schemas.openxmlformats.org/officeDocument/2006/relationships/tags" Target="../tags/tag507.xml"/><Relationship Id="rId5" Type="http://schemas.openxmlformats.org/officeDocument/2006/relationships/tags" Target="../tags/tag480.xml"/><Relationship Id="rId15" Type="http://schemas.openxmlformats.org/officeDocument/2006/relationships/tags" Target="../tags/tag490.xml"/><Relationship Id="rId23" Type="http://schemas.openxmlformats.org/officeDocument/2006/relationships/tags" Target="../tags/tag498.xml"/><Relationship Id="rId28" Type="http://schemas.openxmlformats.org/officeDocument/2006/relationships/tags" Target="../tags/tag503.xml"/><Relationship Id="rId36" Type="http://schemas.openxmlformats.org/officeDocument/2006/relationships/image" Target="../media/image51.emf"/><Relationship Id="rId10" Type="http://schemas.openxmlformats.org/officeDocument/2006/relationships/tags" Target="../tags/tag485.xml"/><Relationship Id="rId19" Type="http://schemas.openxmlformats.org/officeDocument/2006/relationships/tags" Target="../tags/tag494.xml"/><Relationship Id="rId31" Type="http://schemas.openxmlformats.org/officeDocument/2006/relationships/tags" Target="../tags/tag506.xml"/><Relationship Id="rId4" Type="http://schemas.openxmlformats.org/officeDocument/2006/relationships/tags" Target="../tags/tag479.xml"/><Relationship Id="rId9" Type="http://schemas.openxmlformats.org/officeDocument/2006/relationships/tags" Target="../tags/tag484.xml"/><Relationship Id="rId14" Type="http://schemas.openxmlformats.org/officeDocument/2006/relationships/tags" Target="../tags/tag489.xml"/><Relationship Id="rId22" Type="http://schemas.openxmlformats.org/officeDocument/2006/relationships/tags" Target="../tags/tag497.xml"/><Relationship Id="rId27" Type="http://schemas.openxmlformats.org/officeDocument/2006/relationships/tags" Target="../tags/tag502.xml"/><Relationship Id="rId30" Type="http://schemas.openxmlformats.org/officeDocument/2006/relationships/tags" Target="../tags/tag505.xml"/><Relationship Id="rId35" Type="http://schemas.openxmlformats.org/officeDocument/2006/relationships/image" Target="../media/image50.emf"/></Relationships>
</file>

<file path=ppt/slides/_rels/slide38.xml.rels><?xml version="1.0" encoding="UTF-8" standalone="yes"?>
<Relationships xmlns="http://schemas.openxmlformats.org/package/2006/relationships"><Relationship Id="rId8" Type="http://schemas.openxmlformats.org/officeDocument/2006/relationships/tags" Target="../tags/tag515.xml"/><Relationship Id="rId13" Type="http://schemas.openxmlformats.org/officeDocument/2006/relationships/tags" Target="../tags/tag520.xml"/><Relationship Id="rId18" Type="http://schemas.openxmlformats.org/officeDocument/2006/relationships/tags" Target="../tags/tag525.xml"/><Relationship Id="rId26" Type="http://schemas.openxmlformats.org/officeDocument/2006/relationships/tags" Target="../tags/tag533.xml"/><Relationship Id="rId3" Type="http://schemas.openxmlformats.org/officeDocument/2006/relationships/tags" Target="../tags/tag510.xml"/><Relationship Id="rId21" Type="http://schemas.openxmlformats.org/officeDocument/2006/relationships/tags" Target="../tags/tag528.xml"/><Relationship Id="rId34" Type="http://schemas.openxmlformats.org/officeDocument/2006/relationships/image" Target="../media/image57.png"/><Relationship Id="rId7" Type="http://schemas.openxmlformats.org/officeDocument/2006/relationships/tags" Target="../tags/tag514.xml"/><Relationship Id="rId12" Type="http://schemas.openxmlformats.org/officeDocument/2006/relationships/tags" Target="../tags/tag519.xml"/><Relationship Id="rId17" Type="http://schemas.openxmlformats.org/officeDocument/2006/relationships/tags" Target="../tags/tag524.xml"/><Relationship Id="rId25" Type="http://schemas.openxmlformats.org/officeDocument/2006/relationships/tags" Target="../tags/tag532.xml"/><Relationship Id="rId33" Type="http://schemas.openxmlformats.org/officeDocument/2006/relationships/slideLayout" Target="../slideLayouts/slideLayout16.xml"/><Relationship Id="rId2" Type="http://schemas.openxmlformats.org/officeDocument/2006/relationships/tags" Target="../tags/tag509.xml"/><Relationship Id="rId16" Type="http://schemas.openxmlformats.org/officeDocument/2006/relationships/tags" Target="../tags/tag523.xml"/><Relationship Id="rId20" Type="http://schemas.openxmlformats.org/officeDocument/2006/relationships/tags" Target="../tags/tag527.xml"/><Relationship Id="rId29" Type="http://schemas.openxmlformats.org/officeDocument/2006/relationships/tags" Target="../tags/tag536.xml"/><Relationship Id="rId1" Type="http://schemas.openxmlformats.org/officeDocument/2006/relationships/tags" Target="../tags/tag508.xml"/><Relationship Id="rId6" Type="http://schemas.openxmlformats.org/officeDocument/2006/relationships/tags" Target="../tags/tag513.xml"/><Relationship Id="rId11" Type="http://schemas.openxmlformats.org/officeDocument/2006/relationships/tags" Target="../tags/tag518.xml"/><Relationship Id="rId24" Type="http://schemas.openxmlformats.org/officeDocument/2006/relationships/tags" Target="../tags/tag531.xml"/><Relationship Id="rId32" Type="http://schemas.openxmlformats.org/officeDocument/2006/relationships/tags" Target="../tags/tag539.xml"/><Relationship Id="rId5" Type="http://schemas.openxmlformats.org/officeDocument/2006/relationships/tags" Target="../tags/tag512.xml"/><Relationship Id="rId15" Type="http://schemas.openxmlformats.org/officeDocument/2006/relationships/tags" Target="../tags/tag522.xml"/><Relationship Id="rId23" Type="http://schemas.openxmlformats.org/officeDocument/2006/relationships/tags" Target="../tags/tag530.xml"/><Relationship Id="rId28" Type="http://schemas.openxmlformats.org/officeDocument/2006/relationships/tags" Target="../tags/tag535.xml"/><Relationship Id="rId36" Type="http://schemas.openxmlformats.org/officeDocument/2006/relationships/image" Target="../media/image51.emf"/><Relationship Id="rId10" Type="http://schemas.openxmlformats.org/officeDocument/2006/relationships/tags" Target="../tags/tag517.xml"/><Relationship Id="rId19" Type="http://schemas.openxmlformats.org/officeDocument/2006/relationships/tags" Target="../tags/tag526.xml"/><Relationship Id="rId31" Type="http://schemas.openxmlformats.org/officeDocument/2006/relationships/tags" Target="../tags/tag538.xml"/><Relationship Id="rId4" Type="http://schemas.openxmlformats.org/officeDocument/2006/relationships/tags" Target="../tags/tag511.xml"/><Relationship Id="rId9" Type="http://schemas.openxmlformats.org/officeDocument/2006/relationships/tags" Target="../tags/tag516.xml"/><Relationship Id="rId14" Type="http://schemas.openxmlformats.org/officeDocument/2006/relationships/tags" Target="../tags/tag521.xml"/><Relationship Id="rId22" Type="http://schemas.openxmlformats.org/officeDocument/2006/relationships/tags" Target="../tags/tag529.xml"/><Relationship Id="rId27" Type="http://schemas.openxmlformats.org/officeDocument/2006/relationships/tags" Target="../tags/tag534.xml"/><Relationship Id="rId30" Type="http://schemas.openxmlformats.org/officeDocument/2006/relationships/tags" Target="../tags/tag537.xml"/><Relationship Id="rId35" Type="http://schemas.openxmlformats.org/officeDocument/2006/relationships/image" Target="../media/image50.emf"/></Relationships>
</file>

<file path=ppt/slides/_rels/slide39.xml.rels><?xml version="1.0" encoding="UTF-8" standalone="yes"?>
<Relationships xmlns="http://schemas.openxmlformats.org/package/2006/relationships"><Relationship Id="rId8" Type="http://schemas.openxmlformats.org/officeDocument/2006/relationships/tags" Target="../tags/tag547.xml"/><Relationship Id="rId13" Type="http://schemas.openxmlformats.org/officeDocument/2006/relationships/tags" Target="../tags/tag552.xml"/><Relationship Id="rId18" Type="http://schemas.openxmlformats.org/officeDocument/2006/relationships/tags" Target="../tags/tag557.xml"/><Relationship Id="rId26" Type="http://schemas.openxmlformats.org/officeDocument/2006/relationships/tags" Target="../tags/tag565.xml"/><Relationship Id="rId3" Type="http://schemas.openxmlformats.org/officeDocument/2006/relationships/tags" Target="../tags/tag542.xml"/><Relationship Id="rId21" Type="http://schemas.openxmlformats.org/officeDocument/2006/relationships/tags" Target="../tags/tag560.xml"/><Relationship Id="rId34" Type="http://schemas.openxmlformats.org/officeDocument/2006/relationships/image" Target="../media/image58.png"/><Relationship Id="rId7" Type="http://schemas.openxmlformats.org/officeDocument/2006/relationships/tags" Target="../tags/tag546.xml"/><Relationship Id="rId12" Type="http://schemas.openxmlformats.org/officeDocument/2006/relationships/tags" Target="../tags/tag551.xml"/><Relationship Id="rId17" Type="http://schemas.openxmlformats.org/officeDocument/2006/relationships/tags" Target="../tags/tag556.xml"/><Relationship Id="rId25" Type="http://schemas.openxmlformats.org/officeDocument/2006/relationships/tags" Target="../tags/tag564.xml"/><Relationship Id="rId33" Type="http://schemas.openxmlformats.org/officeDocument/2006/relationships/slideLayout" Target="../slideLayouts/slideLayout16.xml"/><Relationship Id="rId2" Type="http://schemas.openxmlformats.org/officeDocument/2006/relationships/tags" Target="../tags/tag541.xml"/><Relationship Id="rId16" Type="http://schemas.openxmlformats.org/officeDocument/2006/relationships/tags" Target="../tags/tag555.xml"/><Relationship Id="rId20" Type="http://schemas.openxmlformats.org/officeDocument/2006/relationships/tags" Target="../tags/tag559.xml"/><Relationship Id="rId29" Type="http://schemas.openxmlformats.org/officeDocument/2006/relationships/tags" Target="../tags/tag568.xml"/><Relationship Id="rId1" Type="http://schemas.openxmlformats.org/officeDocument/2006/relationships/tags" Target="../tags/tag540.xml"/><Relationship Id="rId6" Type="http://schemas.openxmlformats.org/officeDocument/2006/relationships/tags" Target="../tags/tag545.xml"/><Relationship Id="rId11" Type="http://schemas.openxmlformats.org/officeDocument/2006/relationships/tags" Target="../tags/tag550.xml"/><Relationship Id="rId24" Type="http://schemas.openxmlformats.org/officeDocument/2006/relationships/tags" Target="../tags/tag563.xml"/><Relationship Id="rId32" Type="http://schemas.openxmlformats.org/officeDocument/2006/relationships/tags" Target="../tags/tag571.xml"/><Relationship Id="rId5" Type="http://schemas.openxmlformats.org/officeDocument/2006/relationships/tags" Target="../tags/tag544.xml"/><Relationship Id="rId15" Type="http://schemas.openxmlformats.org/officeDocument/2006/relationships/tags" Target="../tags/tag554.xml"/><Relationship Id="rId23" Type="http://schemas.openxmlformats.org/officeDocument/2006/relationships/tags" Target="../tags/tag562.xml"/><Relationship Id="rId28" Type="http://schemas.openxmlformats.org/officeDocument/2006/relationships/tags" Target="../tags/tag567.xml"/><Relationship Id="rId36" Type="http://schemas.openxmlformats.org/officeDocument/2006/relationships/image" Target="../media/image51.emf"/><Relationship Id="rId10" Type="http://schemas.openxmlformats.org/officeDocument/2006/relationships/tags" Target="../tags/tag549.xml"/><Relationship Id="rId19" Type="http://schemas.openxmlformats.org/officeDocument/2006/relationships/tags" Target="../tags/tag558.xml"/><Relationship Id="rId31" Type="http://schemas.openxmlformats.org/officeDocument/2006/relationships/tags" Target="../tags/tag570.xml"/><Relationship Id="rId4" Type="http://schemas.openxmlformats.org/officeDocument/2006/relationships/tags" Target="../tags/tag543.xml"/><Relationship Id="rId9" Type="http://schemas.openxmlformats.org/officeDocument/2006/relationships/tags" Target="../tags/tag548.xml"/><Relationship Id="rId14" Type="http://schemas.openxmlformats.org/officeDocument/2006/relationships/tags" Target="../tags/tag553.xml"/><Relationship Id="rId22" Type="http://schemas.openxmlformats.org/officeDocument/2006/relationships/tags" Target="../tags/tag561.xml"/><Relationship Id="rId27" Type="http://schemas.openxmlformats.org/officeDocument/2006/relationships/tags" Target="../tags/tag566.xml"/><Relationship Id="rId30" Type="http://schemas.openxmlformats.org/officeDocument/2006/relationships/tags" Target="../tags/tag569.xml"/><Relationship Id="rId35" Type="http://schemas.openxmlformats.org/officeDocument/2006/relationships/image" Target="../media/image50.emf"/></Relationships>
</file>

<file path=ppt/slides/_rels/slide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2.png"/><Relationship Id="rId5" Type="http://schemas.openxmlformats.org/officeDocument/2006/relationships/tags" Target="../tags/tag91.xml"/><Relationship Id="rId10" Type="http://schemas.openxmlformats.org/officeDocument/2006/relationships/image" Target="../media/image11.png"/><Relationship Id="rId4" Type="http://schemas.openxmlformats.org/officeDocument/2006/relationships/tags" Target="../tags/tag90.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tags" Target="../tags/tag579.xml"/><Relationship Id="rId13" Type="http://schemas.openxmlformats.org/officeDocument/2006/relationships/tags" Target="../tags/tag584.xml"/><Relationship Id="rId18" Type="http://schemas.openxmlformats.org/officeDocument/2006/relationships/tags" Target="../tags/tag589.xml"/><Relationship Id="rId26" Type="http://schemas.openxmlformats.org/officeDocument/2006/relationships/tags" Target="../tags/tag597.xml"/><Relationship Id="rId3" Type="http://schemas.openxmlformats.org/officeDocument/2006/relationships/tags" Target="../tags/tag574.xml"/><Relationship Id="rId21" Type="http://schemas.openxmlformats.org/officeDocument/2006/relationships/tags" Target="../tags/tag592.xml"/><Relationship Id="rId34" Type="http://schemas.openxmlformats.org/officeDocument/2006/relationships/image" Target="../media/image59.png"/><Relationship Id="rId7" Type="http://schemas.openxmlformats.org/officeDocument/2006/relationships/tags" Target="../tags/tag578.xml"/><Relationship Id="rId12" Type="http://schemas.openxmlformats.org/officeDocument/2006/relationships/tags" Target="../tags/tag583.xml"/><Relationship Id="rId17" Type="http://schemas.openxmlformats.org/officeDocument/2006/relationships/tags" Target="../tags/tag588.xml"/><Relationship Id="rId25" Type="http://schemas.openxmlformats.org/officeDocument/2006/relationships/tags" Target="../tags/tag596.xml"/><Relationship Id="rId33" Type="http://schemas.openxmlformats.org/officeDocument/2006/relationships/slideLayout" Target="../slideLayouts/slideLayout16.xml"/><Relationship Id="rId2" Type="http://schemas.openxmlformats.org/officeDocument/2006/relationships/tags" Target="../tags/tag573.xml"/><Relationship Id="rId16" Type="http://schemas.openxmlformats.org/officeDocument/2006/relationships/tags" Target="../tags/tag587.xml"/><Relationship Id="rId20" Type="http://schemas.openxmlformats.org/officeDocument/2006/relationships/tags" Target="../tags/tag591.xml"/><Relationship Id="rId29" Type="http://schemas.openxmlformats.org/officeDocument/2006/relationships/tags" Target="../tags/tag600.xml"/><Relationship Id="rId1" Type="http://schemas.openxmlformats.org/officeDocument/2006/relationships/tags" Target="../tags/tag572.xml"/><Relationship Id="rId6" Type="http://schemas.openxmlformats.org/officeDocument/2006/relationships/tags" Target="../tags/tag577.xml"/><Relationship Id="rId11" Type="http://schemas.openxmlformats.org/officeDocument/2006/relationships/tags" Target="../tags/tag582.xml"/><Relationship Id="rId24" Type="http://schemas.openxmlformats.org/officeDocument/2006/relationships/tags" Target="../tags/tag595.xml"/><Relationship Id="rId32" Type="http://schemas.openxmlformats.org/officeDocument/2006/relationships/tags" Target="../tags/tag603.xml"/><Relationship Id="rId5" Type="http://schemas.openxmlformats.org/officeDocument/2006/relationships/tags" Target="../tags/tag576.xml"/><Relationship Id="rId15" Type="http://schemas.openxmlformats.org/officeDocument/2006/relationships/tags" Target="../tags/tag586.xml"/><Relationship Id="rId23" Type="http://schemas.openxmlformats.org/officeDocument/2006/relationships/tags" Target="../tags/tag594.xml"/><Relationship Id="rId28" Type="http://schemas.openxmlformats.org/officeDocument/2006/relationships/tags" Target="../tags/tag599.xml"/><Relationship Id="rId36" Type="http://schemas.openxmlformats.org/officeDocument/2006/relationships/image" Target="../media/image50.emf"/><Relationship Id="rId10" Type="http://schemas.openxmlformats.org/officeDocument/2006/relationships/tags" Target="../tags/tag581.xml"/><Relationship Id="rId19" Type="http://schemas.openxmlformats.org/officeDocument/2006/relationships/tags" Target="../tags/tag590.xml"/><Relationship Id="rId31" Type="http://schemas.openxmlformats.org/officeDocument/2006/relationships/tags" Target="../tags/tag602.xml"/><Relationship Id="rId4" Type="http://schemas.openxmlformats.org/officeDocument/2006/relationships/tags" Target="../tags/tag575.xml"/><Relationship Id="rId9" Type="http://schemas.openxmlformats.org/officeDocument/2006/relationships/tags" Target="../tags/tag580.xml"/><Relationship Id="rId14" Type="http://schemas.openxmlformats.org/officeDocument/2006/relationships/tags" Target="../tags/tag585.xml"/><Relationship Id="rId22" Type="http://schemas.openxmlformats.org/officeDocument/2006/relationships/tags" Target="../tags/tag593.xml"/><Relationship Id="rId27" Type="http://schemas.openxmlformats.org/officeDocument/2006/relationships/tags" Target="../tags/tag598.xml"/><Relationship Id="rId30" Type="http://schemas.openxmlformats.org/officeDocument/2006/relationships/tags" Target="../tags/tag601.xml"/><Relationship Id="rId35" Type="http://schemas.openxmlformats.org/officeDocument/2006/relationships/image" Target="../media/image51.emf"/></Relationships>
</file>

<file path=ppt/slides/_rels/slide41.xml.rels><?xml version="1.0" encoding="UTF-8" standalone="yes"?>
<Relationships xmlns="http://schemas.openxmlformats.org/package/2006/relationships"><Relationship Id="rId8" Type="http://schemas.openxmlformats.org/officeDocument/2006/relationships/tags" Target="../tags/tag611.xml"/><Relationship Id="rId13" Type="http://schemas.openxmlformats.org/officeDocument/2006/relationships/tags" Target="../tags/tag616.xml"/><Relationship Id="rId18" Type="http://schemas.openxmlformats.org/officeDocument/2006/relationships/tags" Target="../tags/tag621.xml"/><Relationship Id="rId26" Type="http://schemas.openxmlformats.org/officeDocument/2006/relationships/tags" Target="../tags/tag629.xml"/><Relationship Id="rId3" Type="http://schemas.openxmlformats.org/officeDocument/2006/relationships/tags" Target="../tags/tag606.xml"/><Relationship Id="rId21" Type="http://schemas.openxmlformats.org/officeDocument/2006/relationships/tags" Target="../tags/tag624.xml"/><Relationship Id="rId34" Type="http://schemas.openxmlformats.org/officeDocument/2006/relationships/image" Target="../media/image60.png"/><Relationship Id="rId7" Type="http://schemas.openxmlformats.org/officeDocument/2006/relationships/tags" Target="../tags/tag610.xml"/><Relationship Id="rId12" Type="http://schemas.openxmlformats.org/officeDocument/2006/relationships/tags" Target="../tags/tag615.xml"/><Relationship Id="rId17" Type="http://schemas.openxmlformats.org/officeDocument/2006/relationships/tags" Target="../tags/tag620.xml"/><Relationship Id="rId25" Type="http://schemas.openxmlformats.org/officeDocument/2006/relationships/tags" Target="../tags/tag628.xml"/><Relationship Id="rId33" Type="http://schemas.openxmlformats.org/officeDocument/2006/relationships/slideLayout" Target="../slideLayouts/slideLayout16.xml"/><Relationship Id="rId2" Type="http://schemas.openxmlformats.org/officeDocument/2006/relationships/tags" Target="../tags/tag605.xml"/><Relationship Id="rId16" Type="http://schemas.openxmlformats.org/officeDocument/2006/relationships/tags" Target="../tags/tag619.xml"/><Relationship Id="rId20" Type="http://schemas.openxmlformats.org/officeDocument/2006/relationships/tags" Target="../tags/tag623.xml"/><Relationship Id="rId29" Type="http://schemas.openxmlformats.org/officeDocument/2006/relationships/tags" Target="../tags/tag632.xml"/><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tags" Target="../tags/tag614.xml"/><Relationship Id="rId24" Type="http://schemas.openxmlformats.org/officeDocument/2006/relationships/tags" Target="../tags/tag627.xml"/><Relationship Id="rId32" Type="http://schemas.openxmlformats.org/officeDocument/2006/relationships/tags" Target="../tags/tag635.xml"/><Relationship Id="rId5" Type="http://schemas.openxmlformats.org/officeDocument/2006/relationships/tags" Target="../tags/tag608.xml"/><Relationship Id="rId15" Type="http://schemas.openxmlformats.org/officeDocument/2006/relationships/tags" Target="../tags/tag618.xml"/><Relationship Id="rId23" Type="http://schemas.openxmlformats.org/officeDocument/2006/relationships/tags" Target="../tags/tag626.xml"/><Relationship Id="rId28" Type="http://schemas.openxmlformats.org/officeDocument/2006/relationships/tags" Target="../tags/tag631.xml"/><Relationship Id="rId36" Type="http://schemas.openxmlformats.org/officeDocument/2006/relationships/image" Target="../media/image51.emf"/><Relationship Id="rId10" Type="http://schemas.openxmlformats.org/officeDocument/2006/relationships/tags" Target="../tags/tag613.xml"/><Relationship Id="rId19" Type="http://schemas.openxmlformats.org/officeDocument/2006/relationships/tags" Target="../tags/tag622.xml"/><Relationship Id="rId31" Type="http://schemas.openxmlformats.org/officeDocument/2006/relationships/tags" Target="../tags/tag634.xml"/><Relationship Id="rId4" Type="http://schemas.openxmlformats.org/officeDocument/2006/relationships/tags" Target="../tags/tag607.xml"/><Relationship Id="rId9" Type="http://schemas.openxmlformats.org/officeDocument/2006/relationships/tags" Target="../tags/tag612.xml"/><Relationship Id="rId14" Type="http://schemas.openxmlformats.org/officeDocument/2006/relationships/tags" Target="../tags/tag617.xml"/><Relationship Id="rId22" Type="http://schemas.openxmlformats.org/officeDocument/2006/relationships/tags" Target="../tags/tag625.xml"/><Relationship Id="rId27" Type="http://schemas.openxmlformats.org/officeDocument/2006/relationships/tags" Target="../tags/tag630.xml"/><Relationship Id="rId30" Type="http://schemas.openxmlformats.org/officeDocument/2006/relationships/tags" Target="../tags/tag633.xml"/><Relationship Id="rId35" Type="http://schemas.openxmlformats.org/officeDocument/2006/relationships/image" Target="../media/image50.emf"/></Relationships>
</file>

<file path=ppt/slides/_rels/slide42.xml.rels><?xml version="1.0" encoding="UTF-8" standalone="yes"?>
<Relationships xmlns="http://schemas.openxmlformats.org/package/2006/relationships"><Relationship Id="rId8" Type="http://schemas.openxmlformats.org/officeDocument/2006/relationships/tags" Target="../tags/tag643.xml"/><Relationship Id="rId13" Type="http://schemas.openxmlformats.org/officeDocument/2006/relationships/tags" Target="../tags/tag648.xml"/><Relationship Id="rId18" Type="http://schemas.openxmlformats.org/officeDocument/2006/relationships/tags" Target="../tags/tag653.xml"/><Relationship Id="rId26" Type="http://schemas.openxmlformats.org/officeDocument/2006/relationships/tags" Target="../tags/tag661.xml"/><Relationship Id="rId3" Type="http://schemas.openxmlformats.org/officeDocument/2006/relationships/tags" Target="../tags/tag638.xml"/><Relationship Id="rId21" Type="http://schemas.openxmlformats.org/officeDocument/2006/relationships/tags" Target="../tags/tag656.xml"/><Relationship Id="rId34" Type="http://schemas.openxmlformats.org/officeDocument/2006/relationships/image" Target="../media/image50.emf"/><Relationship Id="rId7" Type="http://schemas.openxmlformats.org/officeDocument/2006/relationships/tags" Target="../tags/tag642.xml"/><Relationship Id="rId12" Type="http://schemas.openxmlformats.org/officeDocument/2006/relationships/tags" Target="../tags/tag647.xml"/><Relationship Id="rId17" Type="http://schemas.openxmlformats.org/officeDocument/2006/relationships/tags" Target="../tags/tag652.xml"/><Relationship Id="rId25" Type="http://schemas.openxmlformats.org/officeDocument/2006/relationships/tags" Target="../tags/tag660.xml"/><Relationship Id="rId33" Type="http://schemas.openxmlformats.org/officeDocument/2006/relationships/slideLayout" Target="../slideLayouts/slideLayout16.xml"/><Relationship Id="rId2" Type="http://schemas.openxmlformats.org/officeDocument/2006/relationships/tags" Target="../tags/tag637.xml"/><Relationship Id="rId16" Type="http://schemas.openxmlformats.org/officeDocument/2006/relationships/tags" Target="../tags/tag651.xml"/><Relationship Id="rId20" Type="http://schemas.openxmlformats.org/officeDocument/2006/relationships/tags" Target="../tags/tag655.xml"/><Relationship Id="rId29" Type="http://schemas.openxmlformats.org/officeDocument/2006/relationships/tags" Target="../tags/tag664.xml"/><Relationship Id="rId1" Type="http://schemas.openxmlformats.org/officeDocument/2006/relationships/tags" Target="../tags/tag636.xml"/><Relationship Id="rId6" Type="http://schemas.openxmlformats.org/officeDocument/2006/relationships/tags" Target="../tags/tag641.xml"/><Relationship Id="rId11" Type="http://schemas.openxmlformats.org/officeDocument/2006/relationships/tags" Target="../tags/tag646.xml"/><Relationship Id="rId24" Type="http://schemas.openxmlformats.org/officeDocument/2006/relationships/tags" Target="../tags/tag659.xml"/><Relationship Id="rId32" Type="http://schemas.openxmlformats.org/officeDocument/2006/relationships/tags" Target="../tags/tag667.xml"/><Relationship Id="rId5" Type="http://schemas.openxmlformats.org/officeDocument/2006/relationships/tags" Target="../tags/tag640.xml"/><Relationship Id="rId15" Type="http://schemas.openxmlformats.org/officeDocument/2006/relationships/tags" Target="../tags/tag650.xml"/><Relationship Id="rId23" Type="http://schemas.openxmlformats.org/officeDocument/2006/relationships/tags" Target="../tags/tag658.xml"/><Relationship Id="rId28" Type="http://schemas.openxmlformats.org/officeDocument/2006/relationships/tags" Target="../tags/tag663.xml"/><Relationship Id="rId10" Type="http://schemas.openxmlformats.org/officeDocument/2006/relationships/tags" Target="../tags/tag645.xml"/><Relationship Id="rId19" Type="http://schemas.openxmlformats.org/officeDocument/2006/relationships/tags" Target="../tags/tag654.xml"/><Relationship Id="rId31" Type="http://schemas.openxmlformats.org/officeDocument/2006/relationships/tags" Target="../tags/tag666.xml"/><Relationship Id="rId4" Type="http://schemas.openxmlformats.org/officeDocument/2006/relationships/tags" Target="../tags/tag639.xml"/><Relationship Id="rId9" Type="http://schemas.openxmlformats.org/officeDocument/2006/relationships/tags" Target="../tags/tag644.xml"/><Relationship Id="rId14" Type="http://schemas.openxmlformats.org/officeDocument/2006/relationships/tags" Target="../tags/tag649.xml"/><Relationship Id="rId22" Type="http://schemas.openxmlformats.org/officeDocument/2006/relationships/tags" Target="../tags/tag657.xml"/><Relationship Id="rId27" Type="http://schemas.openxmlformats.org/officeDocument/2006/relationships/tags" Target="../tags/tag662.xml"/><Relationship Id="rId30" Type="http://schemas.openxmlformats.org/officeDocument/2006/relationships/tags" Target="../tags/tag665.xml"/><Relationship Id="rId35" Type="http://schemas.openxmlformats.org/officeDocument/2006/relationships/image" Target="../media/image51.emf"/></Relationships>
</file>

<file path=ppt/slides/_rels/slide43.xml.rels><?xml version="1.0" encoding="UTF-8" standalone="yes"?>
<Relationships xmlns="http://schemas.openxmlformats.org/package/2006/relationships"><Relationship Id="rId8" Type="http://schemas.openxmlformats.org/officeDocument/2006/relationships/tags" Target="../tags/tag675.xml"/><Relationship Id="rId13" Type="http://schemas.openxmlformats.org/officeDocument/2006/relationships/tags" Target="../tags/tag680.xml"/><Relationship Id="rId18" Type="http://schemas.openxmlformats.org/officeDocument/2006/relationships/tags" Target="../tags/tag685.xml"/><Relationship Id="rId26" Type="http://schemas.openxmlformats.org/officeDocument/2006/relationships/tags" Target="../tags/tag693.xml"/><Relationship Id="rId3" Type="http://schemas.openxmlformats.org/officeDocument/2006/relationships/tags" Target="../tags/tag670.xml"/><Relationship Id="rId21" Type="http://schemas.openxmlformats.org/officeDocument/2006/relationships/tags" Target="../tags/tag688.xml"/><Relationship Id="rId34" Type="http://schemas.openxmlformats.org/officeDocument/2006/relationships/image" Target="../media/image50.emf"/><Relationship Id="rId7" Type="http://schemas.openxmlformats.org/officeDocument/2006/relationships/tags" Target="../tags/tag674.xml"/><Relationship Id="rId12" Type="http://schemas.openxmlformats.org/officeDocument/2006/relationships/tags" Target="../tags/tag679.xml"/><Relationship Id="rId17" Type="http://schemas.openxmlformats.org/officeDocument/2006/relationships/tags" Target="../tags/tag684.xml"/><Relationship Id="rId25" Type="http://schemas.openxmlformats.org/officeDocument/2006/relationships/tags" Target="../tags/tag692.xml"/><Relationship Id="rId33" Type="http://schemas.openxmlformats.org/officeDocument/2006/relationships/slideLayout" Target="../slideLayouts/slideLayout16.xml"/><Relationship Id="rId2" Type="http://schemas.openxmlformats.org/officeDocument/2006/relationships/tags" Target="../tags/tag669.xml"/><Relationship Id="rId16" Type="http://schemas.openxmlformats.org/officeDocument/2006/relationships/tags" Target="../tags/tag683.xml"/><Relationship Id="rId20" Type="http://schemas.openxmlformats.org/officeDocument/2006/relationships/tags" Target="../tags/tag687.xml"/><Relationship Id="rId29" Type="http://schemas.openxmlformats.org/officeDocument/2006/relationships/tags" Target="../tags/tag696.xml"/><Relationship Id="rId1" Type="http://schemas.openxmlformats.org/officeDocument/2006/relationships/tags" Target="../tags/tag668.xml"/><Relationship Id="rId6" Type="http://schemas.openxmlformats.org/officeDocument/2006/relationships/tags" Target="../tags/tag673.xml"/><Relationship Id="rId11" Type="http://schemas.openxmlformats.org/officeDocument/2006/relationships/tags" Target="../tags/tag678.xml"/><Relationship Id="rId24" Type="http://schemas.openxmlformats.org/officeDocument/2006/relationships/tags" Target="../tags/tag691.xml"/><Relationship Id="rId32" Type="http://schemas.openxmlformats.org/officeDocument/2006/relationships/tags" Target="../tags/tag699.xml"/><Relationship Id="rId5" Type="http://schemas.openxmlformats.org/officeDocument/2006/relationships/tags" Target="../tags/tag672.xml"/><Relationship Id="rId15" Type="http://schemas.openxmlformats.org/officeDocument/2006/relationships/tags" Target="../tags/tag682.xml"/><Relationship Id="rId23" Type="http://schemas.openxmlformats.org/officeDocument/2006/relationships/tags" Target="../tags/tag690.xml"/><Relationship Id="rId28" Type="http://schemas.openxmlformats.org/officeDocument/2006/relationships/tags" Target="../tags/tag695.xml"/><Relationship Id="rId10" Type="http://schemas.openxmlformats.org/officeDocument/2006/relationships/tags" Target="../tags/tag677.xml"/><Relationship Id="rId19" Type="http://schemas.openxmlformats.org/officeDocument/2006/relationships/tags" Target="../tags/tag686.xml"/><Relationship Id="rId31" Type="http://schemas.openxmlformats.org/officeDocument/2006/relationships/tags" Target="../tags/tag698.xml"/><Relationship Id="rId4" Type="http://schemas.openxmlformats.org/officeDocument/2006/relationships/tags" Target="../tags/tag671.xml"/><Relationship Id="rId9" Type="http://schemas.openxmlformats.org/officeDocument/2006/relationships/tags" Target="../tags/tag676.xml"/><Relationship Id="rId14" Type="http://schemas.openxmlformats.org/officeDocument/2006/relationships/tags" Target="../tags/tag681.xml"/><Relationship Id="rId22" Type="http://schemas.openxmlformats.org/officeDocument/2006/relationships/tags" Target="../tags/tag689.xml"/><Relationship Id="rId27" Type="http://schemas.openxmlformats.org/officeDocument/2006/relationships/tags" Target="../tags/tag694.xml"/><Relationship Id="rId30" Type="http://schemas.openxmlformats.org/officeDocument/2006/relationships/tags" Target="../tags/tag697.xml"/><Relationship Id="rId35" Type="http://schemas.openxmlformats.org/officeDocument/2006/relationships/image" Target="../media/image51.emf"/></Relationships>
</file>

<file path=ppt/slides/_rels/slide44.xml.rels><?xml version="1.0" encoding="UTF-8" standalone="yes"?>
<Relationships xmlns="http://schemas.openxmlformats.org/package/2006/relationships"><Relationship Id="rId8" Type="http://schemas.openxmlformats.org/officeDocument/2006/relationships/tags" Target="../tags/tag707.xml"/><Relationship Id="rId13" Type="http://schemas.openxmlformats.org/officeDocument/2006/relationships/tags" Target="../tags/tag712.xml"/><Relationship Id="rId18" Type="http://schemas.openxmlformats.org/officeDocument/2006/relationships/tags" Target="../tags/tag717.xml"/><Relationship Id="rId26" Type="http://schemas.openxmlformats.org/officeDocument/2006/relationships/tags" Target="../tags/tag725.xml"/><Relationship Id="rId3" Type="http://schemas.openxmlformats.org/officeDocument/2006/relationships/tags" Target="../tags/tag702.xml"/><Relationship Id="rId21" Type="http://schemas.openxmlformats.org/officeDocument/2006/relationships/tags" Target="../tags/tag720.xml"/><Relationship Id="rId34" Type="http://schemas.openxmlformats.org/officeDocument/2006/relationships/image" Target="../media/image50.emf"/><Relationship Id="rId7" Type="http://schemas.openxmlformats.org/officeDocument/2006/relationships/tags" Target="../tags/tag706.xml"/><Relationship Id="rId12" Type="http://schemas.openxmlformats.org/officeDocument/2006/relationships/tags" Target="../tags/tag711.xml"/><Relationship Id="rId17" Type="http://schemas.openxmlformats.org/officeDocument/2006/relationships/tags" Target="../tags/tag716.xml"/><Relationship Id="rId25" Type="http://schemas.openxmlformats.org/officeDocument/2006/relationships/tags" Target="../tags/tag724.xml"/><Relationship Id="rId33" Type="http://schemas.openxmlformats.org/officeDocument/2006/relationships/slideLayout" Target="../slideLayouts/slideLayout16.xml"/><Relationship Id="rId2" Type="http://schemas.openxmlformats.org/officeDocument/2006/relationships/tags" Target="../tags/tag701.xml"/><Relationship Id="rId16" Type="http://schemas.openxmlformats.org/officeDocument/2006/relationships/tags" Target="../tags/tag715.xml"/><Relationship Id="rId20" Type="http://schemas.openxmlformats.org/officeDocument/2006/relationships/tags" Target="../tags/tag719.xml"/><Relationship Id="rId29" Type="http://schemas.openxmlformats.org/officeDocument/2006/relationships/tags" Target="../tags/tag728.xml"/><Relationship Id="rId1" Type="http://schemas.openxmlformats.org/officeDocument/2006/relationships/tags" Target="../tags/tag700.xml"/><Relationship Id="rId6" Type="http://schemas.openxmlformats.org/officeDocument/2006/relationships/tags" Target="../tags/tag705.xml"/><Relationship Id="rId11" Type="http://schemas.openxmlformats.org/officeDocument/2006/relationships/tags" Target="../tags/tag710.xml"/><Relationship Id="rId24" Type="http://schemas.openxmlformats.org/officeDocument/2006/relationships/tags" Target="../tags/tag723.xml"/><Relationship Id="rId32" Type="http://schemas.openxmlformats.org/officeDocument/2006/relationships/tags" Target="../tags/tag731.xml"/><Relationship Id="rId5" Type="http://schemas.openxmlformats.org/officeDocument/2006/relationships/tags" Target="../tags/tag704.xml"/><Relationship Id="rId15" Type="http://schemas.openxmlformats.org/officeDocument/2006/relationships/tags" Target="../tags/tag714.xml"/><Relationship Id="rId23" Type="http://schemas.openxmlformats.org/officeDocument/2006/relationships/tags" Target="../tags/tag722.xml"/><Relationship Id="rId28" Type="http://schemas.openxmlformats.org/officeDocument/2006/relationships/tags" Target="../tags/tag727.xml"/><Relationship Id="rId10" Type="http://schemas.openxmlformats.org/officeDocument/2006/relationships/tags" Target="../tags/tag709.xml"/><Relationship Id="rId19" Type="http://schemas.openxmlformats.org/officeDocument/2006/relationships/tags" Target="../tags/tag718.xml"/><Relationship Id="rId31" Type="http://schemas.openxmlformats.org/officeDocument/2006/relationships/tags" Target="../tags/tag730.xml"/><Relationship Id="rId4" Type="http://schemas.openxmlformats.org/officeDocument/2006/relationships/tags" Target="../tags/tag703.xml"/><Relationship Id="rId9" Type="http://schemas.openxmlformats.org/officeDocument/2006/relationships/tags" Target="../tags/tag708.xml"/><Relationship Id="rId14" Type="http://schemas.openxmlformats.org/officeDocument/2006/relationships/tags" Target="../tags/tag713.xml"/><Relationship Id="rId22" Type="http://schemas.openxmlformats.org/officeDocument/2006/relationships/tags" Target="../tags/tag721.xml"/><Relationship Id="rId27" Type="http://schemas.openxmlformats.org/officeDocument/2006/relationships/tags" Target="../tags/tag726.xml"/><Relationship Id="rId30" Type="http://schemas.openxmlformats.org/officeDocument/2006/relationships/tags" Target="../tags/tag729.xml"/><Relationship Id="rId35" Type="http://schemas.openxmlformats.org/officeDocument/2006/relationships/image" Target="../media/image51.emf"/></Relationships>
</file>

<file path=ppt/slides/_rels/slide45.xml.rels><?xml version="1.0" encoding="UTF-8" standalone="yes"?>
<Relationships xmlns="http://schemas.openxmlformats.org/package/2006/relationships"><Relationship Id="rId8" Type="http://schemas.openxmlformats.org/officeDocument/2006/relationships/tags" Target="../tags/tag739.xml"/><Relationship Id="rId13" Type="http://schemas.openxmlformats.org/officeDocument/2006/relationships/tags" Target="../tags/tag744.xml"/><Relationship Id="rId18" Type="http://schemas.openxmlformats.org/officeDocument/2006/relationships/tags" Target="../tags/tag749.xml"/><Relationship Id="rId26" Type="http://schemas.openxmlformats.org/officeDocument/2006/relationships/tags" Target="../tags/tag757.xml"/><Relationship Id="rId3" Type="http://schemas.openxmlformats.org/officeDocument/2006/relationships/tags" Target="../tags/tag734.xml"/><Relationship Id="rId21" Type="http://schemas.openxmlformats.org/officeDocument/2006/relationships/tags" Target="../tags/tag752.xml"/><Relationship Id="rId34" Type="http://schemas.openxmlformats.org/officeDocument/2006/relationships/image" Target="../media/image50.emf"/><Relationship Id="rId7" Type="http://schemas.openxmlformats.org/officeDocument/2006/relationships/tags" Target="../tags/tag738.xml"/><Relationship Id="rId12" Type="http://schemas.openxmlformats.org/officeDocument/2006/relationships/tags" Target="../tags/tag743.xml"/><Relationship Id="rId17" Type="http://schemas.openxmlformats.org/officeDocument/2006/relationships/tags" Target="../tags/tag748.xml"/><Relationship Id="rId25" Type="http://schemas.openxmlformats.org/officeDocument/2006/relationships/tags" Target="../tags/tag756.xml"/><Relationship Id="rId33" Type="http://schemas.openxmlformats.org/officeDocument/2006/relationships/slideLayout" Target="../slideLayouts/slideLayout16.xml"/><Relationship Id="rId2" Type="http://schemas.openxmlformats.org/officeDocument/2006/relationships/tags" Target="../tags/tag733.xml"/><Relationship Id="rId16" Type="http://schemas.openxmlformats.org/officeDocument/2006/relationships/tags" Target="../tags/tag747.xml"/><Relationship Id="rId20" Type="http://schemas.openxmlformats.org/officeDocument/2006/relationships/tags" Target="../tags/tag751.xml"/><Relationship Id="rId29" Type="http://schemas.openxmlformats.org/officeDocument/2006/relationships/tags" Target="../tags/tag760.xml"/><Relationship Id="rId1" Type="http://schemas.openxmlformats.org/officeDocument/2006/relationships/tags" Target="../tags/tag732.xml"/><Relationship Id="rId6" Type="http://schemas.openxmlformats.org/officeDocument/2006/relationships/tags" Target="../tags/tag737.xml"/><Relationship Id="rId11" Type="http://schemas.openxmlformats.org/officeDocument/2006/relationships/tags" Target="../tags/tag742.xml"/><Relationship Id="rId24" Type="http://schemas.openxmlformats.org/officeDocument/2006/relationships/tags" Target="../tags/tag755.xml"/><Relationship Id="rId32" Type="http://schemas.openxmlformats.org/officeDocument/2006/relationships/tags" Target="../tags/tag763.xml"/><Relationship Id="rId5" Type="http://schemas.openxmlformats.org/officeDocument/2006/relationships/tags" Target="../tags/tag736.xml"/><Relationship Id="rId15" Type="http://schemas.openxmlformats.org/officeDocument/2006/relationships/tags" Target="../tags/tag746.xml"/><Relationship Id="rId23" Type="http://schemas.openxmlformats.org/officeDocument/2006/relationships/tags" Target="../tags/tag754.xml"/><Relationship Id="rId28" Type="http://schemas.openxmlformats.org/officeDocument/2006/relationships/tags" Target="../tags/tag759.xml"/><Relationship Id="rId10" Type="http://schemas.openxmlformats.org/officeDocument/2006/relationships/tags" Target="../tags/tag741.xml"/><Relationship Id="rId19" Type="http://schemas.openxmlformats.org/officeDocument/2006/relationships/tags" Target="../tags/tag750.xml"/><Relationship Id="rId31" Type="http://schemas.openxmlformats.org/officeDocument/2006/relationships/tags" Target="../tags/tag762.xml"/><Relationship Id="rId4" Type="http://schemas.openxmlformats.org/officeDocument/2006/relationships/tags" Target="../tags/tag735.xml"/><Relationship Id="rId9" Type="http://schemas.openxmlformats.org/officeDocument/2006/relationships/tags" Target="../tags/tag740.xml"/><Relationship Id="rId14" Type="http://schemas.openxmlformats.org/officeDocument/2006/relationships/tags" Target="../tags/tag745.xml"/><Relationship Id="rId22" Type="http://schemas.openxmlformats.org/officeDocument/2006/relationships/tags" Target="../tags/tag753.xml"/><Relationship Id="rId27" Type="http://schemas.openxmlformats.org/officeDocument/2006/relationships/tags" Target="../tags/tag758.xml"/><Relationship Id="rId30" Type="http://schemas.openxmlformats.org/officeDocument/2006/relationships/tags" Target="../tags/tag761.xml"/><Relationship Id="rId35" Type="http://schemas.openxmlformats.org/officeDocument/2006/relationships/image" Target="../media/image51.emf"/></Relationships>
</file>

<file path=ppt/slides/_rels/slide46.xml.rels><?xml version="1.0" encoding="UTF-8" standalone="yes"?>
<Relationships xmlns="http://schemas.openxmlformats.org/package/2006/relationships"><Relationship Id="rId8" Type="http://schemas.openxmlformats.org/officeDocument/2006/relationships/tags" Target="../tags/tag771.xml"/><Relationship Id="rId13" Type="http://schemas.openxmlformats.org/officeDocument/2006/relationships/tags" Target="../tags/tag776.xml"/><Relationship Id="rId18" Type="http://schemas.openxmlformats.org/officeDocument/2006/relationships/tags" Target="../tags/tag781.xml"/><Relationship Id="rId26" Type="http://schemas.openxmlformats.org/officeDocument/2006/relationships/tags" Target="../tags/tag789.xml"/><Relationship Id="rId3" Type="http://schemas.openxmlformats.org/officeDocument/2006/relationships/tags" Target="../tags/tag766.xml"/><Relationship Id="rId21" Type="http://schemas.openxmlformats.org/officeDocument/2006/relationships/tags" Target="../tags/tag784.xml"/><Relationship Id="rId34" Type="http://schemas.openxmlformats.org/officeDocument/2006/relationships/image" Target="../media/image50.emf"/><Relationship Id="rId7" Type="http://schemas.openxmlformats.org/officeDocument/2006/relationships/tags" Target="../tags/tag770.xml"/><Relationship Id="rId12" Type="http://schemas.openxmlformats.org/officeDocument/2006/relationships/tags" Target="../tags/tag775.xml"/><Relationship Id="rId17" Type="http://schemas.openxmlformats.org/officeDocument/2006/relationships/tags" Target="../tags/tag780.xml"/><Relationship Id="rId25" Type="http://schemas.openxmlformats.org/officeDocument/2006/relationships/tags" Target="../tags/tag788.xml"/><Relationship Id="rId33" Type="http://schemas.openxmlformats.org/officeDocument/2006/relationships/slideLayout" Target="../slideLayouts/slideLayout16.xml"/><Relationship Id="rId2" Type="http://schemas.openxmlformats.org/officeDocument/2006/relationships/tags" Target="../tags/tag765.xml"/><Relationship Id="rId16" Type="http://schemas.openxmlformats.org/officeDocument/2006/relationships/tags" Target="../tags/tag779.xml"/><Relationship Id="rId20" Type="http://schemas.openxmlformats.org/officeDocument/2006/relationships/tags" Target="../tags/tag783.xml"/><Relationship Id="rId29" Type="http://schemas.openxmlformats.org/officeDocument/2006/relationships/tags" Target="../tags/tag792.xml"/><Relationship Id="rId1" Type="http://schemas.openxmlformats.org/officeDocument/2006/relationships/tags" Target="../tags/tag764.xml"/><Relationship Id="rId6" Type="http://schemas.openxmlformats.org/officeDocument/2006/relationships/tags" Target="../tags/tag769.xml"/><Relationship Id="rId11" Type="http://schemas.openxmlformats.org/officeDocument/2006/relationships/tags" Target="../tags/tag774.xml"/><Relationship Id="rId24" Type="http://schemas.openxmlformats.org/officeDocument/2006/relationships/tags" Target="../tags/tag787.xml"/><Relationship Id="rId32" Type="http://schemas.openxmlformats.org/officeDocument/2006/relationships/tags" Target="../tags/tag795.xml"/><Relationship Id="rId5" Type="http://schemas.openxmlformats.org/officeDocument/2006/relationships/tags" Target="../tags/tag768.xml"/><Relationship Id="rId15" Type="http://schemas.openxmlformats.org/officeDocument/2006/relationships/tags" Target="../tags/tag778.xml"/><Relationship Id="rId23" Type="http://schemas.openxmlformats.org/officeDocument/2006/relationships/tags" Target="../tags/tag786.xml"/><Relationship Id="rId28" Type="http://schemas.openxmlformats.org/officeDocument/2006/relationships/tags" Target="../tags/tag791.xml"/><Relationship Id="rId10" Type="http://schemas.openxmlformats.org/officeDocument/2006/relationships/tags" Target="../tags/tag773.xml"/><Relationship Id="rId19" Type="http://schemas.openxmlformats.org/officeDocument/2006/relationships/tags" Target="../tags/tag782.xml"/><Relationship Id="rId31" Type="http://schemas.openxmlformats.org/officeDocument/2006/relationships/tags" Target="../tags/tag794.xml"/><Relationship Id="rId4" Type="http://schemas.openxmlformats.org/officeDocument/2006/relationships/tags" Target="../tags/tag767.xml"/><Relationship Id="rId9" Type="http://schemas.openxmlformats.org/officeDocument/2006/relationships/tags" Target="../tags/tag772.xml"/><Relationship Id="rId14" Type="http://schemas.openxmlformats.org/officeDocument/2006/relationships/tags" Target="../tags/tag777.xml"/><Relationship Id="rId22" Type="http://schemas.openxmlformats.org/officeDocument/2006/relationships/tags" Target="../tags/tag785.xml"/><Relationship Id="rId27" Type="http://schemas.openxmlformats.org/officeDocument/2006/relationships/tags" Target="../tags/tag790.xml"/><Relationship Id="rId30" Type="http://schemas.openxmlformats.org/officeDocument/2006/relationships/tags" Target="../tags/tag793.xml"/><Relationship Id="rId35" Type="http://schemas.openxmlformats.org/officeDocument/2006/relationships/image" Target="../media/image51.emf"/></Relationships>
</file>

<file path=ppt/slides/_rels/slide47.xml.rels><?xml version="1.0" encoding="UTF-8" standalone="yes"?>
<Relationships xmlns="http://schemas.openxmlformats.org/package/2006/relationships"><Relationship Id="rId8" Type="http://schemas.openxmlformats.org/officeDocument/2006/relationships/tags" Target="../tags/tag803.xml"/><Relationship Id="rId13" Type="http://schemas.openxmlformats.org/officeDocument/2006/relationships/tags" Target="../tags/tag808.xml"/><Relationship Id="rId18" Type="http://schemas.openxmlformats.org/officeDocument/2006/relationships/tags" Target="../tags/tag813.xml"/><Relationship Id="rId26" Type="http://schemas.openxmlformats.org/officeDocument/2006/relationships/tags" Target="../tags/tag821.xml"/><Relationship Id="rId3" Type="http://schemas.openxmlformats.org/officeDocument/2006/relationships/tags" Target="../tags/tag798.xml"/><Relationship Id="rId21" Type="http://schemas.openxmlformats.org/officeDocument/2006/relationships/tags" Target="../tags/tag816.xml"/><Relationship Id="rId34" Type="http://schemas.openxmlformats.org/officeDocument/2006/relationships/image" Target="../media/image50.emf"/><Relationship Id="rId7" Type="http://schemas.openxmlformats.org/officeDocument/2006/relationships/tags" Target="../tags/tag802.xml"/><Relationship Id="rId12" Type="http://schemas.openxmlformats.org/officeDocument/2006/relationships/tags" Target="../tags/tag807.xml"/><Relationship Id="rId17" Type="http://schemas.openxmlformats.org/officeDocument/2006/relationships/tags" Target="../tags/tag812.xml"/><Relationship Id="rId25" Type="http://schemas.openxmlformats.org/officeDocument/2006/relationships/tags" Target="../tags/tag820.xml"/><Relationship Id="rId33" Type="http://schemas.openxmlformats.org/officeDocument/2006/relationships/slideLayout" Target="../slideLayouts/slideLayout16.xml"/><Relationship Id="rId2" Type="http://schemas.openxmlformats.org/officeDocument/2006/relationships/tags" Target="../tags/tag797.xml"/><Relationship Id="rId16" Type="http://schemas.openxmlformats.org/officeDocument/2006/relationships/tags" Target="../tags/tag811.xml"/><Relationship Id="rId20" Type="http://schemas.openxmlformats.org/officeDocument/2006/relationships/tags" Target="../tags/tag815.xml"/><Relationship Id="rId29" Type="http://schemas.openxmlformats.org/officeDocument/2006/relationships/tags" Target="../tags/tag824.xml"/><Relationship Id="rId1" Type="http://schemas.openxmlformats.org/officeDocument/2006/relationships/tags" Target="../tags/tag796.xml"/><Relationship Id="rId6" Type="http://schemas.openxmlformats.org/officeDocument/2006/relationships/tags" Target="../tags/tag801.xml"/><Relationship Id="rId11" Type="http://schemas.openxmlformats.org/officeDocument/2006/relationships/tags" Target="../tags/tag806.xml"/><Relationship Id="rId24" Type="http://schemas.openxmlformats.org/officeDocument/2006/relationships/tags" Target="../tags/tag819.xml"/><Relationship Id="rId32" Type="http://schemas.openxmlformats.org/officeDocument/2006/relationships/tags" Target="../tags/tag827.xml"/><Relationship Id="rId5" Type="http://schemas.openxmlformats.org/officeDocument/2006/relationships/tags" Target="../tags/tag800.xml"/><Relationship Id="rId15" Type="http://schemas.openxmlformats.org/officeDocument/2006/relationships/tags" Target="../tags/tag810.xml"/><Relationship Id="rId23" Type="http://schemas.openxmlformats.org/officeDocument/2006/relationships/tags" Target="../tags/tag818.xml"/><Relationship Id="rId28" Type="http://schemas.openxmlformats.org/officeDocument/2006/relationships/tags" Target="../tags/tag823.xml"/><Relationship Id="rId10" Type="http://schemas.openxmlformats.org/officeDocument/2006/relationships/tags" Target="../tags/tag805.xml"/><Relationship Id="rId19" Type="http://schemas.openxmlformats.org/officeDocument/2006/relationships/tags" Target="../tags/tag814.xml"/><Relationship Id="rId31" Type="http://schemas.openxmlformats.org/officeDocument/2006/relationships/tags" Target="../tags/tag826.xml"/><Relationship Id="rId4" Type="http://schemas.openxmlformats.org/officeDocument/2006/relationships/tags" Target="../tags/tag799.xml"/><Relationship Id="rId9" Type="http://schemas.openxmlformats.org/officeDocument/2006/relationships/tags" Target="../tags/tag804.xml"/><Relationship Id="rId14" Type="http://schemas.openxmlformats.org/officeDocument/2006/relationships/tags" Target="../tags/tag809.xml"/><Relationship Id="rId22" Type="http://schemas.openxmlformats.org/officeDocument/2006/relationships/tags" Target="../tags/tag817.xml"/><Relationship Id="rId27" Type="http://schemas.openxmlformats.org/officeDocument/2006/relationships/tags" Target="../tags/tag822.xml"/><Relationship Id="rId30" Type="http://schemas.openxmlformats.org/officeDocument/2006/relationships/tags" Target="../tags/tag825.xml"/><Relationship Id="rId35" Type="http://schemas.openxmlformats.org/officeDocument/2006/relationships/image" Target="../media/image51.emf"/></Relationships>
</file>

<file path=ppt/slides/_rels/slide48.xml.rels><?xml version="1.0" encoding="UTF-8" standalone="yes"?>
<Relationships xmlns="http://schemas.openxmlformats.org/package/2006/relationships"><Relationship Id="rId8" Type="http://schemas.openxmlformats.org/officeDocument/2006/relationships/tags" Target="../tags/tag835.xml"/><Relationship Id="rId13" Type="http://schemas.openxmlformats.org/officeDocument/2006/relationships/tags" Target="../tags/tag840.xml"/><Relationship Id="rId18" Type="http://schemas.openxmlformats.org/officeDocument/2006/relationships/tags" Target="../tags/tag845.xml"/><Relationship Id="rId26" Type="http://schemas.openxmlformats.org/officeDocument/2006/relationships/tags" Target="../tags/tag853.xml"/><Relationship Id="rId3" Type="http://schemas.openxmlformats.org/officeDocument/2006/relationships/tags" Target="../tags/tag830.xml"/><Relationship Id="rId21" Type="http://schemas.openxmlformats.org/officeDocument/2006/relationships/tags" Target="../tags/tag848.xml"/><Relationship Id="rId34" Type="http://schemas.openxmlformats.org/officeDocument/2006/relationships/image" Target="../media/image51.emf"/><Relationship Id="rId7" Type="http://schemas.openxmlformats.org/officeDocument/2006/relationships/tags" Target="../tags/tag834.xml"/><Relationship Id="rId12" Type="http://schemas.openxmlformats.org/officeDocument/2006/relationships/tags" Target="../tags/tag839.xml"/><Relationship Id="rId17" Type="http://schemas.openxmlformats.org/officeDocument/2006/relationships/tags" Target="../tags/tag844.xml"/><Relationship Id="rId25" Type="http://schemas.openxmlformats.org/officeDocument/2006/relationships/tags" Target="../tags/tag852.xml"/><Relationship Id="rId33" Type="http://schemas.openxmlformats.org/officeDocument/2006/relationships/slideLayout" Target="../slideLayouts/slideLayout16.xml"/><Relationship Id="rId2" Type="http://schemas.openxmlformats.org/officeDocument/2006/relationships/tags" Target="../tags/tag829.xml"/><Relationship Id="rId16" Type="http://schemas.openxmlformats.org/officeDocument/2006/relationships/tags" Target="../tags/tag843.xml"/><Relationship Id="rId20" Type="http://schemas.openxmlformats.org/officeDocument/2006/relationships/tags" Target="../tags/tag847.xml"/><Relationship Id="rId29" Type="http://schemas.openxmlformats.org/officeDocument/2006/relationships/tags" Target="../tags/tag856.xml"/><Relationship Id="rId1" Type="http://schemas.openxmlformats.org/officeDocument/2006/relationships/tags" Target="../tags/tag828.xml"/><Relationship Id="rId6" Type="http://schemas.openxmlformats.org/officeDocument/2006/relationships/tags" Target="../tags/tag833.xml"/><Relationship Id="rId11" Type="http://schemas.openxmlformats.org/officeDocument/2006/relationships/tags" Target="../tags/tag838.xml"/><Relationship Id="rId24" Type="http://schemas.openxmlformats.org/officeDocument/2006/relationships/tags" Target="../tags/tag851.xml"/><Relationship Id="rId32" Type="http://schemas.openxmlformats.org/officeDocument/2006/relationships/tags" Target="../tags/tag859.xml"/><Relationship Id="rId5" Type="http://schemas.openxmlformats.org/officeDocument/2006/relationships/tags" Target="../tags/tag832.xml"/><Relationship Id="rId15" Type="http://schemas.openxmlformats.org/officeDocument/2006/relationships/tags" Target="../tags/tag842.xml"/><Relationship Id="rId23" Type="http://schemas.openxmlformats.org/officeDocument/2006/relationships/tags" Target="../tags/tag850.xml"/><Relationship Id="rId28" Type="http://schemas.openxmlformats.org/officeDocument/2006/relationships/tags" Target="../tags/tag855.xml"/><Relationship Id="rId10" Type="http://schemas.openxmlformats.org/officeDocument/2006/relationships/tags" Target="../tags/tag837.xml"/><Relationship Id="rId19" Type="http://schemas.openxmlformats.org/officeDocument/2006/relationships/tags" Target="../tags/tag846.xml"/><Relationship Id="rId31" Type="http://schemas.openxmlformats.org/officeDocument/2006/relationships/tags" Target="../tags/tag858.xml"/><Relationship Id="rId4" Type="http://schemas.openxmlformats.org/officeDocument/2006/relationships/tags" Target="../tags/tag831.xml"/><Relationship Id="rId9" Type="http://schemas.openxmlformats.org/officeDocument/2006/relationships/tags" Target="../tags/tag836.xml"/><Relationship Id="rId14" Type="http://schemas.openxmlformats.org/officeDocument/2006/relationships/tags" Target="../tags/tag841.xml"/><Relationship Id="rId22" Type="http://schemas.openxmlformats.org/officeDocument/2006/relationships/tags" Target="../tags/tag849.xml"/><Relationship Id="rId27" Type="http://schemas.openxmlformats.org/officeDocument/2006/relationships/tags" Target="../tags/tag854.xml"/><Relationship Id="rId30" Type="http://schemas.openxmlformats.org/officeDocument/2006/relationships/tags" Target="../tags/tag857.xml"/><Relationship Id="rId35" Type="http://schemas.openxmlformats.org/officeDocument/2006/relationships/image" Target="../media/image50.emf"/></Relationships>
</file>

<file path=ppt/slides/_rels/slide49.xml.rels><?xml version="1.0" encoding="UTF-8" standalone="yes"?>
<Relationships xmlns="http://schemas.openxmlformats.org/package/2006/relationships"><Relationship Id="rId8" Type="http://schemas.openxmlformats.org/officeDocument/2006/relationships/hyperlink" Target="https://ess.hdsb.ca/TrainingConfirmH.php?fAction=WHMIS20192020&amp;ccsForm=web_Null" TargetMode="External"/><Relationship Id="rId3" Type="http://schemas.openxmlformats.org/officeDocument/2006/relationships/tags" Target="../tags/tag862.xml"/><Relationship Id="rId7" Type="http://schemas.openxmlformats.org/officeDocument/2006/relationships/notesSlide" Target="../notesSlides/notesSlide2.xml"/><Relationship Id="rId2" Type="http://schemas.openxmlformats.org/officeDocument/2006/relationships/tags" Target="../tags/tag861.xml"/><Relationship Id="rId1" Type="http://schemas.openxmlformats.org/officeDocument/2006/relationships/tags" Target="../tags/tag860.xml"/><Relationship Id="rId6" Type="http://schemas.openxmlformats.org/officeDocument/2006/relationships/slideLayout" Target="../slideLayouts/slideLayout2.xml"/><Relationship Id="rId5" Type="http://schemas.openxmlformats.org/officeDocument/2006/relationships/tags" Target="../tags/tag864.xml"/><Relationship Id="rId4" Type="http://schemas.openxmlformats.org/officeDocument/2006/relationships/tags" Target="../tags/tag863.xml"/></Relationships>
</file>

<file path=ppt/slides/_rels/slide5.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39" Type="http://schemas.openxmlformats.org/officeDocument/2006/relationships/tags" Target="../tags/tag133.xml"/><Relationship Id="rId3" Type="http://schemas.openxmlformats.org/officeDocument/2006/relationships/tags" Target="../tags/tag97.xml"/><Relationship Id="rId21" Type="http://schemas.openxmlformats.org/officeDocument/2006/relationships/tags" Target="../tags/tag115.xml"/><Relationship Id="rId34" Type="http://schemas.openxmlformats.org/officeDocument/2006/relationships/tags" Target="../tags/tag128.xml"/><Relationship Id="rId42" Type="http://schemas.openxmlformats.org/officeDocument/2006/relationships/tags" Target="../tags/tag136.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33" Type="http://schemas.openxmlformats.org/officeDocument/2006/relationships/tags" Target="../tags/tag127.xml"/><Relationship Id="rId38" Type="http://schemas.openxmlformats.org/officeDocument/2006/relationships/tags" Target="../tags/tag132.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tags" Target="../tags/tag123.xml"/><Relationship Id="rId41" Type="http://schemas.openxmlformats.org/officeDocument/2006/relationships/tags" Target="../tags/tag135.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tags" Target="../tags/tag126.xml"/><Relationship Id="rId37" Type="http://schemas.openxmlformats.org/officeDocument/2006/relationships/tags" Target="../tags/tag131.xml"/><Relationship Id="rId40" Type="http://schemas.openxmlformats.org/officeDocument/2006/relationships/tags" Target="../tags/tag134.xml"/><Relationship Id="rId45" Type="http://schemas.openxmlformats.org/officeDocument/2006/relationships/slideLayout" Target="../slideLayouts/slideLayout8.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tags" Target="../tags/tag122.xml"/><Relationship Id="rId36" Type="http://schemas.openxmlformats.org/officeDocument/2006/relationships/tags" Target="../tags/tag130.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tags" Target="../tags/tag125.xml"/><Relationship Id="rId44" Type="http://schemas.openxmlformats.org/officeDocument/2006/relationships/tags" Target="../tags/tag138.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tags" Target="../tags/tag124.xml"/><Relationship Id="rId35" Type="http://schemas.openxmlformats.org/officeDocument/2006/relationships/tags" Target="../tags/tag129.xml"/><Relationship Id="rId43" Type="http://schemas.openxmlformats.org/officeDocument/2006/relationships/tags" Target="../tags/tag137.xml"/></Relationships>
</file>

<file path=ppt/slides/_rels/slide6.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1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145.xml"/></Relationships>
</file>

<file path=ppt/slides/_rels/slide8.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49.xml"/></Relationships>
</file>

<file path=ppt/slides/_rels/slide9.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7.png"/><Relationship Id="rId5" Type="http://schemas.openxmlformats.org/officeDocument/2006/relationships/slideLayout" Target="../slideLayouts/slideLayout3.xml"/><Relationship Id="rId4" Type="http://schemas.openxmlformats.org/officeDocument/2006/relationships/tags" Target="../tags/tag1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30621" y="5029200"/>
            <a:ext cx="7772400" cy="1470025"/>
          </a:xfrm>
        </p:spPr>
        <p:txBody>
          <a:bodyPr>
            <a:normAutofit fontScale="90000"/>
          </a:bodyPr>
          <a:lstStyle/>
          <a:p>
            <a:r>
              <a:rPr lang="en-US" dirty="0"/>
              <a:t>WHMIS</a:t>
            </a:r>
            <a:br>
              <a:rPr lang="en-US" sz="2800" dirty="0"/>
            </a:br>
            <a:r>
              <a:rPr lang="en-US" sz="2800" dirty="0"/>
              <a:t>(Workplace Hazardous Materials Information System)</a:t>
            </a: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3"/>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33400" y="304800"/>
            <a:ext cx="8077200" cy="457200"/>
          </a:xfrm>
        </p:spPr>
        <p:txBody>
          <a:bodyPr>
            <a:noAutofit/>
          </a:bodyPr>
          <a:lstStyle/>
          <a:p>
            <a:r>
              <a:rPr lang="en-US" sz="2800" dirty="0">
                <a:solidFill>
                  <a:schemeClr val="bg1">
                    <a:lumMod val="50000"/>
                  </a:schemeClr>
                </a:solidFill>
              </a:rPr>
              <a:t>CLASS D: Poisonous and Infectious Materials </a:t>
            </a:r>
            <a:endParaRPr lang="en-US" sz="28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Content Placeholder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custDataLst>
              <p:tags r:id="rId7"/>
            </p:custDataLst>
          </p:nvPr>
        </p:nvSpPr>
        <p:spPr>
          <a:xfrm>
            <a:off x="609600" y="680888"/>
            <a:ext cx="4724401" cy="457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1800" dirty="0">
                <a:solidFill>
                  <a:schemeClr val="tx2"/>
                </a:solidFill>
              </a:rPr>
              <a:t>This class has 3 divisions: D1, D2 and D3</a:t>
            </a:r>
            <a:endParaRPr lang="en-US" sz="1800" dirty="0"/>
          </a:p>
        </p:txBody>
      </p:sp>
    </p:spTree>
    <p:custDataLst>
      <p:tags r:id="rId1"/>
    </p:custDataLst>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Poisonous, may be fatal</a:t>
            </a:r>
          </a:p>
          <a:p>
            <a:endParaRPr lang="en-US" sz="2000" b="1" dirty="0"/>
          </a:p>
          <a:p>
            <a:pPr lvl="1"/>
            <a:r>
              <a:rPr lang="en-US" dirty="0"/>
              <a:t>Examples: </a:t>
            </a:r>
          </a:p>
          <a:p>
            <a:pPr lvl="2"/>
            <a:r>
              <a:rPr lang="en-US" dirty="0"/>
              <a:t>Arsenic, methylene chloride, formaldehyde</a:t>
            </a:r>
          </a:p>
          <a:p>
            <a:pPr lvl="2"/>
            <a:endParaRPr lang="en-US" dirty="0"/>
          </a:p>
          <a:p>
            <a:pPr lvl="1"/>
            <a:r>
              <a:rPr lang="en-US" dirty="0"/>
              <a:t>Hazards:</a:t>
            </a:r>
          </a:p>
          <a:p>
            <a:pPr lvl="2"/>
            <a:r>
              <a:rPr lang="en-US" dirty="0"/>
              <a:t>May be fatal if inhaled, swallowed or absorbed through skin</a:t>
            </a:r>
          </a:p>
          <a:p>
            <a:pPr lvl="2"/>
            <a:r>
              <a:rPr lang="en-CA" dirty="0"/>
              <a:t>May burn skin or eyes upon contact</a:t>
            </a:r>
            <a:endParaRPr lang="en-US" dirty="0"/>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US" sz="2000" b="1" dirty="0"/>
              <a:t>Poisonous, but not immediately dangerous to health</a:t>
            </a:r>
          </a:p>
          <a:p>
            <a:r>
              <a:rPr lang="en-CA" sz="2000" b="1" dirty="0"/>
              <a:t>Chronic health effects on body organs, cardiovascular or nervous system</a:t>
            </a:r>
            <a:endParaRPr lang="en-US" sz="2000" b="1" dirty="0"/>
          </a:p>
          <a:p>
            <a:endParaRPr lang="en-US" sz="2000" b="1" dirty="0"/>
          </a:p>
          <a:p>
            <a:pPr lvl="1"/>
            <a:r>
              <a:rPr lang="en-US" dirty="0"/>
              <a:t>Examples: </a:t>
            </a:r>
          </a:p>
          <a:p>
            <a:pPr lvl="2"/>
            <a:r>
              <a:rPr lang="en-US" dirty="0"/>
              <a:t>Carcinogens (asbestos, crystalline silica, benzene) sensitizers (methyl methacrylate) embroyotoxin (xylene)</a:t>
            </a:r>
          </a:p>
          <a:p>
            <a:pPr lvl="2"/>
            <a:endParaRPr lang="en-US" dirty="0"/>
          </a:p>
          <a:p>
            <a:pPr lvl="1"/>
            <a:r>
              <a:rPr lang="en-US" dirty="0"/>
              <a:t>Hazards:</a:t>
            </a:r>
          </a:p>
          <a:p>
            <a:pPr lvl="2"/>
            <a:r>
              <a:rPr lang="en-CA" dirty="0"/>
              <a:t>Repeated exposure may cause death or permanent injury</a:t>
            </a:r>
          </a:p>
          <a:p>
            <a:pPr lvl="2"/>
            <a:r>
              <a:rPr lang="en-CA" dirty="0"/>
              <a:t>May be a skin irritant or sensitizer causing allergic reaction</a:t>
            </a:r>
          </a:p>
          <a:p>
            <a:pPr lvl="2"/>
            <a:r>
              <a:rPr lang="en-CA" dirty="0"/>
              <a:t>May cause birth defects, cancer, reproductive problems, or impairment of body organs and systems</a:t>
            </a:r>
            <a:endParaRPr lang="en-US" dirty="0"/>
          </a:p>
        </p:txBody>
      </p:sp>
      <p:pic>
        <p:nvPicPr>
          <p:cNvPr id="1433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CA" sz="2000" b="1" dirty="0"/>
              <a:t>May cause serious disease, resulting in death or illness</a:t>
            </a:r>
          </a:p>
          <a:p>
            <a:r>
              <a:rPr lang="en-CA" sz="2000" b="1" dirty="0"/>
              <a:t>Classified as Risk Groups II, III or IV as defined by the Medical Research Council of Canada</a:t>
            </a:r>
            <a:endParaRPr lang="en-US" sz="2000" b="1" dirty="0"/>
          </a:p>
          <a:p>
            <a:endParaRPr lang="en-US" sz="2000" b="1" dirty="0"/>
          </a:p>
          <a:p>
            <a:pPr lvl="1"/>
            <a:r>
              <a:rPr lang="en-US" dirty="0"/>
              <a:t>Examples: </a:t>
            </a:r>
          </a:p>
          <a:p>
            <a:pPr lvl="2"/>
            <a:r>
              <a:rPr lang="en-US" dirty="0"/>
              <a:t>Commercial cultures containing infectious organisms such as HIV, Ebola, and Hepatitis B</a:t>
            </a:r>
          </a:p>
          <a:p>
            <a:pPr lvl="2"/>
            <a:endParaRPr lang="en-US" dirty="0"/>
          </a:p>
          <a:p>
            <a:pPr lvl="1"/>
            <a:r>
              <a:rPr lang="en-US" dirty="0"/>
              <a:t>Hazards:</a:t>
            </a:r>
          </a:p>
          <a:p>
            <a:pPr lvl="2"/>
            <a:r>
              <a:rPr lang="en-US" dirty="0"/>
              <a:t>Microorganisms (includes viruses, bacteria, fungi) can cause disease in persons and animals. </a:t>
            </a:r>
          </a:p>
          <a:p>
            <a:pPr lvl="2"/>
            <a:r>
              <a:rPr lang="en-US" dirty="0"/>
              <a:t>They may be present in cultures. </a:t>
            </a:r>
          </a:p>
          <a:p>
            <a:pPr lvl="2"/>
            <a:r>
              <a:rPr lang="en-US" dirty="0"/>
              <a:t>Products 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Caustics or acids causing severe irritation and burns to skin or eyes</a:t>
            </a:r>
            <a:endParaRPr lang="en-US" sz="2000" b="1" dirty="0"/>
          </a:p>
          <a:p>
            <a:endParaRPr lang="en-US" sz="2000" b="1" dirty="0"/>
          </a:p>
          <a:p>
            <a:pPr lvl="1"/>
            <a:r>
              <a:rPr lang="en-US" dirty="0"/>
              <a:t>Examples: </a:t>
            </a:r>
          </a:p>
          <a:p>
            <a:pPr lvl="2"/>
            <a:r>
              <a:rPr lang="en-US" dirty="0"/>
              <a:t>Sodium hydroxide, hydrochloric acid, hydrofluoric acid</a:t>
            </a:r>
          </a:p>
          <a:p>
            <a:pPr lvl="2"/>
            <a:endParaRPr lang="en-US" dirty="0"/>
          </a:p>
          <a:p>
            <a:pPr lvl="1"/>
            <a:r>
              <a:rPr lang="en-US" dirty="0"/>
              <a:t>Hazards:</a:t>
            </a:r>
          </a:p>
          <a:p>
            <a:pPr lvl="2"/>
            <a:r>
              <a:rPr lang="en-US" dirty="0"/>
              <a:t>Corrosive materials can cause permanent damage (e.g., burns) to skin and eyes</a:t>
            </a:r>
          </a:p>
          <a:p>
            <a:pPr lvl="2"/>
            <a:r>
              <a:rPr lang="en-CA" dirty="0"/>
              <a:t>May be harmful if inhaled</a:t>
            </a:r>
          </a:p>
          <a:p>
            <a:pPr lvl="2"/>
            <a:r>
              <a:rPr lang="en-CA" dirty="0"/>
              <a:t>May eat through metal</a:t>
            </a:r>
            <a:endParaRPr lang="en-US" dirty="0"/>
          </a:p>
        </p:txBody>
      </p:sp>
      <p:pic>
        <p:nvPicPr>
          <p:cNvPr id="1638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Products that can undergo dangerous reaction if subject to heat, light, pressure, shock, water or air</a:t>
            </a:r>
            <a:endParaRPr lang="en-US" sz="2000" b="1" dirty="0"/>
          </a:p>
          <a:p>
            <a:endParaRPr lang="en-US" sz="2000" b="1" dirty="0"/>
          </a:p>
          <a:p>
            <a:pPr lvl="1"/>
            <a:r>
              <a:rPr lang="en-US" dirty="0"/>
              <a:t>Examples: </a:t>
            </a:r>
          </a:p>
          <a:p>
            <a:pPr lvl="2"/>
            <a:r>
              <a:rPr lang="en-US" dirty="0"/>
              <a:t>Hydrogen cyanide, vinyl acetate, chlorine dioxide</a:t>
            </a:r>
          </a:p>
          <a:p>
            <a:pPr lvl="2"/>
            <a:endParaRPr lang="en-US" dirty="0"/>
          </a:p>
          <a:p>
            <a:pPr lvl="1"/>
            <a:r>
              <a:rPr lang="en-US" dirty="0"/>
              <a:t>Hazards:</a:t>
            </a:r>
          </a:p>
          <a:p>
            <a:pPr lvl="2"/>
            <a:r>
              <a:rPr lang="en-CA" dirty="0"/>
              <a:t>Products in this class are very unstable</a:t>
            </a:r>
          </a:p>
          <a:p>
            <a:pPr lvl="2"/>
            <a:r>
              <a:rPr lang="en-CA" dirty="0"/>
              <a:t>They can undergo vigorous polymerization reaction on their own, or become self-reactive when exposed to shock or to increase in pressure or temperature</a:t>
            </a:r>
          </a:p>
          <a:p>
            <a:pPr lvl="2"/>
            <a:r>
              <a:rPr lang="en-CA" dirty="0"/>
              <a:t>It also includes products that react strongly with water to release a toxic gas</a:t>
            </a:r>
            <a:endParaRPr lang="en-US" dirty="0"/>
          </a:p>
        </p:txBody>
      </p:sp>
      <p:pic>
        <p:nvPicPr>
          <p:cNvPr id="1741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457200"/>
            <a:ext cx="5486400" cy="566738"/>
          </a:xfrm>
        </p:spPr>
        <p:txBody>
          <a:bodyPr>
            <a:normAutofit/>
          </a:bodyPr>
          <a:lstStyle/>
          <a:p>
            <a:r>
              <a:rPr lang="en-CA" sz="2800" dirty="0">
                <a:solidFill>
                  <a:schemeClr val="bg1">
                    <a:lumMod val="50000"/>
                  </a:schemeClr>
                </a:solidFill>
              </a:rPr>
              <a:t>WHMIS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a:t>Placards,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instructions</a:t>
            </a: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486400" cy="566738"/>
          </a:xfrm>
        </p:spPr>
        <p:txBody>
          <a:bodyPr>
            <a:normAutofit/>
          </a:bodyPr>
          <a:lstStyle/>
          <a:p>
            <a:r>
              <a:rPr lang="en-CA" sz="2800" dirty="0">
                <a:solidFill>
                  <a:schemeClr val="bg1">
                    <a:lumMod val="50000"/>
                  </a:schemeClr>
                </a:solidFill>
              </a:rPr>
              <a:t>Supplier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4953000" y="685800"/>
            <a:ext cx="3886200" cy="3216265"/>
          </a:xfrm>
          <a:prstGeom prst="rect">
            <a:avLst/>
          </a:prstGeom>
          <a:noFill/>
        </p:spPr>
        <p:txBody>
          <a:bodyPr wrap="square" rtlCol="0">
            <a:spAutoFit/>
          </a:bodyPr>
          <a:lstStyle/>
          <a:p>
            <a:r>
              <a:rPr lang="en-CA" b="1" dirty="0">
                <a:solidFill>
                  <a:schemeClr val="tx1">
                    <a:lumMod val="75000"/>
                    <a:lumOff val="25000"/>
                  </a:schemeClr>
                </a:solidFill>
              </a:rPr>
              <a:t>Supplier Labels contain the following:</a:t>
            </a:r>
          </a:p>
          <a:p>
            <a:pPr marL="285750" indent="-285750">
              <a:buFont typeface="Arial" pitchFamily="34" charset="0"/>
              <a:buChar char="•"/>
            </a:pPr>
            <a:r>
              <a:rPr lang="en-CA" dirty="0">
                <a:solidFill>
                  <a:schemeClr val="tx1">
                    <a:lumMod val="75000"/>
                    <a:lumOff val="25000"/>
                  </a:schemeClr>
                </a:solidFill>
              </a:rPr>
              <a:t>Product name</a:t>
            </a:r>
          </a:p>
          <a:p>
            <a:pPr marL="285750" indent="-285750">
              <a:buFont typeface="Arial" pitchFamily="34" charset="0"/>
              <a:buChar char="•"/>
            </a:pPr>
            <a:r>
              <a:rPr lang="en-CA" dirty="0">
                <a:solidFill>
                  <a:schemeClr val="tx1">
                    <a:lumMod val="75000"/>
                    <a:lumOff val="25000"/>
                  </a:schemeClr>
                </a:solidFill>
              </a:rPr>
              <a:t>Hazard symbols</a:t>
            </a:r>
          </a:p>
          <a:p>
            <a:pPr marL="285750" indent="-285750">
              <a:buFont typeface="Arial" pitchFamily="34" charset="0"/>
              <a:buChar char="•"/>
            </a:pPr>
            <a:r>
              <a:rPr lang="en-CA" dirty="0">
                <a:solidFill>
                  <a:schemeClr val="tx1">
                    <a:lumMod val="75000"/>
                    <a:lumOff val="25000"/>
                  </a:schemeClr>
                </a:solidFill>
              </a:rPr>
              <a:t>Risk phrases</a:t>
            </a:r>
          </a:p>
          <a:p>
            <a:pPr marL="285750" indent="-285750">
              <a:buFont typeface="Arial" pitchFamily="34" charset="0"/>
              <a:buChar char="•"/>
            </a:pPr>
            <a:r>
              <a:rPr lang="en-CA" dirty="0">
                <a:solidFill>
                  <a:schemeClr val="tx1">
                    <a:lumMod val="75000"/>
                    <a:lumOff val="25000"/>
                  </a:schemeClr>
                </a:solidFill>
              </a:rPr>
              <a:t>Precautionary measures</a:t>
            </a:r>
          </a:p>
          <a:p>
            <a:pPr marL="285750" indent="-285750">
              <a:buFont typeface="Arial" pitchFamily="34" charset="0"/>
              <a:buChar char="•"/>
            </a:pPr>
            <a:r>
              <a:rPr lang="en-CA" dirty="0">
                <a:solidFill>
                  <a:schemeClr val="tx1">
                    <a:lumMod val="75000"/>
                    <a:lumOff val="25000"/>
                  </a:schemeClr>
                </a:solidFill>
              </a:rPr>
              <a:t>First Aid measures</a:t>
            </a:r>
          </a:p>
          <a:p>
            <a:pPr marL="285750" indent="-285750">
              <a:buFont typeface="Arial" pitchFamily="34" charset="0"/>
              <a:buChar char="•"/>
            </a:pPr>
            <a:r>
              <a:rPr lang="en-CA" dirty="0">
                <a:solidFill>
                  <a:schemeClr val="tx1">
                    <a:lumMod val="75000"/>
                    <a:lumOff val="25000"/>
                  </a:schemeClr>
                </a:solidFill>
              </a:rPr>
              <a:t>Supplier identifier</a:t>
            </a:r>
          </a:p>
          <a:p>
            <a:pPr marL="285750" indent="-285750">
              <a:spcAft>
                <a:spcPts val="600"/>
              </a:spcAft>
              <a:buFont typeface="Arial" pitchFamily="34" charset="0"/>
              <a:buChar char="•"/>
            </a:pPr>
            <a:r>
              <a:rPr lang="en-CA" dirty="0">
                <a:solidFill>
                  <a:schemeClr val="tx1">
                    <a:lumMod val="75000"/>
                    <a:lumOff val="25000"/>
                  </a:schemeClr>
                </a:solidFill>
              </a:rPr>
              <a:t>Reference to MSDS</a:t>
            </a:r>
          </a:p>
          <a:p>
            <a:r>
              <a:rPr lang="en-CA" dirty="0">
                <a:solidFill>
                  <a:schemeClr val="tx1">
                    <a:lumMod val="75000"/>
                    <a:lumOff val="25000"/>
                  </a:schemeClr>
                </a:solidFill>
              </a:rPr>
              <a:t>All information must be disclosed in English and French within a hatched border</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fontScale="90000"/>
          </a:bodyPr>
          <a:lstStyle/>
          <a:p>
            <a:r>
              <a:rPr lang="en-US" dirty="0">
                <a:solidFill>
                  <a:schemeClr val="bg1">
                    <a:lumMod val="50000"/>
                  </a:schemeClr>
                </a:solidFill>
              </a:rPr>
              <a:t>Acceptable Format for the Supplier Label</a:t>
            </a:r>
            <a:endParaRPr lang="en-US" dirty="0"/>
          </a:p>
        </p:txBody>
      </p:sp>
      <p:pic>
        <p:nvPicPr>
          <p:cNvPr id="2048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3"/>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Hazard Symbol(s)</a:t>
            </a:r>
            <a:endParaRPr lang="en-US" dirty="0"/>
          </a:p>
        </p:txBody>
      </p:sp>
      <p:sp>
        <p:nvSpPr>
          <p:cNvPr id="16" name="Rectangle 15"/>
          <p:cNvSpPr/>
          <p:nvPr>
            <p:custDataLst>
              <p:tags r:id="rId4"/>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Precautionary Statement(s)</a:t>
            </a:r>
            <a:endParaRPr lang="en-US" dirty="0"/>
          </a:p>
        </p:txBody>
      </p:sp>
      <p:sp>
        <p:nvSpPr>
          <p:cNvPr id="17" name="Rectangle 16"/>
          <p:cNvSpPr/>
          <p:nvPr>
            <p:custDataLst>
              <p:tags r:id="rId5"/>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Supplier Identifier</a:t>
            </a:r>
            <a:endParaRPr lang="en-US" dirty="0"/>
          </a:p>
        </p:txBody>
      </p:sp>
      <p:sp>
        <p:nvSpPr>
          <p:cNvPr id="18" name="Rectangle 17"/>
          <p:cNvSpPr/>
          <p:nvPr>
            <p:custDataLst>
              <p:tags r:id="rId6"/>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Hatched Border</a:t>
            </a:r>
            <a:endParaRPr lang="en-US" dirty="0"/>
          </a:p>
        </p:txBody>
      </p:sp>
      <p:sp>
        <p:nvSpPr>
          <p:cNvPr id="19" name="Rectangle 18"/>
          <p:cNvSpPr/>
          <p:nvPr>
            <p:custDataLst>
              <p:tags r:id="rId7"/>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Product Identifier</a:t>
            </a:r>
            <a:endParaRPr lang="en-US" dirty="0"/>
          </a:p>
        </p:txBody>
      </p:sp>
      <p:sp>
        <p:nvSpPr>
          <p:cNvPr id="20" name="Rectangle 19"/>
          <p:cNvSpPr/>
          <p:nvPr>
            <p:custDataLst>
              <p:tags r:id="rId8"/>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Risk Phrases</a:t>
            </a:r>
            <a:endParaRPr lang="en-US" dirty="0"/>
          </a:p>
        </p:txBody>
      </p:sp>
      <p:sp>
        <p:nvSpPr>
          <p:cNvPr id="21" name="Rectangle 20"/>
          <p:cNvSpPr/>
          <p:nvPr>
            <p:custDataLst>
              <p:tags r:id="rId9"/>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First Aid Measures</a:t>
            </a:r>
            <a:endParaRPr lang="en-US" dirty="0"/>
          </a:p>
        </p:txBody>
      </p:sp>
      <p:sp>
        <p:nvSpPr>
          <p:cNvPr id="22" name="Rectangle 21"/>
          <p:cNvSpPr/>
          <p:nvPr>
            <p:custDataLst>
              <p:tags r:id="rId10"/>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Reference to the MSDS</a:t>
            </a:r>
            <a:endParaRPr lang="en-US" dirty="0"/>
          </a:p>
        </p:txBody>
      </p:sp>
      <p:cxnSp>
        <p:nvCxnSpPr>
          <p:cNvPr id="24" name="Straight Arrow Connector 23"/>
          <p:cNvCxnSpPr/>
          <p:nvPr>
            <p:custDataLst>
              <p:tags r:id="rId11"/>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4"/>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5"/>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6"/>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7"/>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8"/>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Workplace Labels</a:t>
            </a:r>
            <a:endParaRPr lang="en-US" dirty="0"/>
          </a:p>
        </p:txBody>
      </p:sp>
      <p:sp>
        <p:nvSpPr>
          <p:cNvPr id="3" name="TextBox 2"/>
          <p:cNvSpPr txBox="1"/>
          <p:nvPr>
            <p:custDataLst>
              <p:tags r:id="rId3"/>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a:t>Secondary 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a:t>Containers 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CA" dirty="0">
                <a:solidFill>
                  <a:schemeClr val="bg1">
                    <a:lumMod val="50000"/>
                  </a:schemeClr>
                </a:solidFill>
              </a:rPr>
              <a:t>OVERVIEW</a:t>
            </a:r>
            <a:endParaRPr lang="en-US" dirty="0"/>
          </a:p>
        </p:txBody>
      </p:sp>
      <p:sp>
        <p:nvSpPr>
          <p:cNvPr id="13" name="Content Placeholder 12"/>
          <p:cNvSpPr>
            <a:spLocks noGrp="1"/>
          </p:cNvSpPr>
          <p:nvPr>
            <p:ph sz="quarter" idx="13"/>
            <p:custDataLst>
              <p:tags r:id="rId3"/>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4"/>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26" y="1935162"/>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2"/>
            </p:custDataLst>
          </p:nvPr>
        </p:nvSpPr>
        <p:spPr>
          <a:xfrm>
            <a:off x="338826"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3"/>
            </p:custDataLst>
          </p:nvPr>
        </p:nvSpPr>
        <p:spPr>
          <a:xfrm>
            <a:off x="4495800"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Workplace</a:t>
            </a:r>
            <a:r>
              <a:rPr lang="en-CA" sz="2400" dirty="0">
                <a:solidFill>
                  <a:schemeClr val="bg1">
                    <a:lumMod val="50000"/>
                  </a:schemeClr>
                </a:solidFill>
              </a:rPr>
              <a:t> </a:t>
            </a:r>
            <a:r>
              <a:rPr lang="en-CA" sz="2400" dirty="0">
                <a:solidFill>
                  <a:schemeClr val="tx1">
                    <a:lumMod val="75000"/>
                    <a:lumOff val="25000"/>
                  </a:schemeClr>
                </a:solidFill>
              </a:rPr>
              <a:t>Label</a:t>
            </a:r>
            <a:r>
              <a:rPr lang="en-CA" sz="2400" dirty="0">
                <a:solidFill>
                  <a:schemeClr val="bg1">
                    <a:lumMod val="50000"/>
                  </a:schemeClr>
                </a:solidFill>
              </a:rPr>
              <a:t> </a:t>
            </a:r>
            <a:r>
              <a:rPr lang="en-CA" sz="2400" dirty="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864" y="1795462"/>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custDataLst>
              <p:tags r:id="rId4"/>
            </p:custDataLst>
          </p:nvPr>
        </p:nvSpPr>
        <p:spPr>
          <a:xfrm>
            <a:off x="381000" y="228600"/>
            <a:ext cx="8229600" cy="944562"/>
          </a:xfrm>
        </p:spPr>
        <p:txBody>
          <a:bodyPr/>
          <a:lstStyle/>
          <a:p>
            <a:r>
              <a:rPr lang="en-US" dirty="0">
                <a:solidFill>
                  <a:schemeClr val="bg1">
                    <a:lumMod val="50000"/>
                  </a:schemeClr>
                </a:solidFill>
              </a:rPr>
              <a:t>Examples of Labels</a:t>
            </a:r>
          </a:p>
        </p:txBody>
      </p:sp>
    </p:spTree>
    <p:custDataLst>
      <p:tags r:id="rId1"/>
    </p:custDataLst>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2"/>
            </p:custDataLst>
          </p:nvPr>
        </p:nvSpPr>
        <p:spPr>
          <a:xfrm>
            <a:off x="5029200" y="1295400"/>
            <a:ext cx="3657600" cy="3200400"/>
          </a:xfrm>
        </p:spPr>
        <p:txBody>
          <a:bodyPr>
            <a:normAutofit lnSpcReduction="10000"/>
          </a:bodyPr>
          <a:lstStyle/>
          <a:p>
            <a:pPr>
              <a:spcBef>
                <a:spcPts val="0"/>
              </a:spcBef>
              <a:spcAft>
                <a:spcPts val="600"/>
              </a:spcAft>
            </a:pPr>
            <a:r>
              <a:rPr lang="en-CA" sz="1800" dirty="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3"/>
            </p:custDataLst>
          </p:nvPr>
        </p:nvSpPr>
        <p:spPr>
          <a:xfrm>
            <a:off x="457200" y="274638"/>
            <a:ext cx="8229600" cy="944562"/>
          </a:xfrm>
        </p:spPr>
        <p:txBody>
          <a:bodyPr/>
          <a:lstStyle/>
          <a:p>
            <a:r>
              <a:rPr lang="en-CA" dirty="0">
                <a:solidFill>
                  <a:schemeClr val="bg1">
                    <a:lumMod val="50000"/>
                  </a:schemeClr>
                </a:solidFill>
              </a:rPr>
              <a:t>MSDS (Material Safety Data Sheet)</a:t>
            </a:r>
            <a:endParaRPr lang="en-US" dirty="0">
              <a:solidFill>
                <a:schemeClr val="bg1">
                  <a:lumMod val="50000"/>
                </a:schemeClr>
              </a:solidFill>
            </a:endParaRPr>
          </a:p>
        </p:txBody>
      </p:sp>
      <p:sp>
        <p:nvSpPr>
          <p:cNvPr id="5" name="TextBox 4"/>
          <p:cNvSpPr txBox="1"/>
          <p:nvPr>
            <p:custDataLst>
              <p:tags r:id="rId4"/>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a:latin typeface="Arial Narrow" pitchFamily="34" charset="0"/>
              </a:rPr>
              <a:t>MSDSs must be current (no more than 3 years old), complete, and readily available to 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p>
        </p:txBody>
      </p:sp>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5"/>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source of health and safety information for workers, health  and safety committees, and  emergency         service personnel.</a:t>
            </a:r>
            <a:endParaRPr lang="en-US" dirty="0"/>
          </a:p>
        </p:txBody>
      </p:sp>
    </p:spTree>
    <p:custDataLst>
      <p:tags r:id="rId1"/>
    </p:custDataLst>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3"/>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5"/>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6"/>
              </a:rPr>
              <a:t>MyHDSB</a:t>
            </a:r>
            <a:r>
              <a:rPr lang="en-US" sz="1900" dirty="0">
                <a:solidFill>
                  <a:schemeClr val="tx1">
                    <a:lumMod val="75000"/>
                    <a:lumOff val="25000"/>
                  </a:schemeClr>
                </a:solidFill>
                <a:cs typeface="Arial" panose="020B0604020202020204" pitchFamily="34" charset="0"/>
              </a:rPr>
              <a:t> to store electronic copies of all MSDS. </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Partial Exemptions</a:t>
            </a:r>
            <a:endParaRPr lang="en-US" dirty="0"/>
          </a:p>
        </p:txBody>
      </p:sp>
      <p:sp>
        <p:nvSpPr>
          <p:cNvPr id="5" name="Content Placeholder 4"/>
          <p:cNvSpPr>
            <a:spLocks noGrp="1"/>
          </p:cNvSpPr>
          <p:nvPr>
            <p:ph sz="quarter" idx="13"/>
            <p:custDataLst>
              <p:tags r:id="rId3"/>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a:solidFill>
                  <a:schemeClr val="tx1">
                    <a:lumMod val="75000"/>
                    <a:lumOff val="25000"/>
                  </a:schemeClr>
                </a:solidFill>
              </a:rPr>
              <a:t>	Examples: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Complete Exemptions</a:t>
            </a:r>
            <a:endParaRPr lang="en-US" dirty="0"/>
          </a:p>
        </p:txBody>
      </p:sp>
      <p:sp>
        <p:nvSpPr>
          <p:cNvPr id="5" name="Content Placeholder 4"/>
          <p:cNvSpPr>
            <a:spLocks noGrp="1"/>
          </p:cNvSpPr>
          <p:nvPr>
            <p:ph sz="quarter" idx="13"/>
            <p:custDataLst>
              <p:tags r:id="rId3"/>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Act.</a:t>
            </a: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a:solidFill>
                  <a:schemeClr val="tx2"/>
                </a:solidFill>
              </a:rPr>
              <a:t>Examples</a:t>
            </a:r>
          </a:p>
          <a:p>
            <a:pPr marL="342900" lvl="4" indent="-342900">
              <a:buClr>
                <a:schemeClr val="tx1">
                  <a:lumMod val="75000"/>
                  <a:lumOff val="25000"/>
                </a:schemeClr>
              </a:buClr>
              <a:buFont typeface="Arial" pitchFamily="34" charset="0"/>
              <a:buChar char="•"/>
            </a:pPr>
            <a:r>
              <a:rPr lang="en-US" sz="1900" dirty="0">
                <a:solidFill>
                  <a:schemeClr val="tx2"/>
                </a:solidFill>
              </a:rPr>
              <a:t>Wood 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Materials in 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4"/>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solidFill>
                  <a:schemeClr val="tx2"/>
                </a:solidFill>
              </a:rPr>
              <a:t>The obligation includes:</a:t>
            </a:r>
          </a:p>
          <a:p>
            <a:pPr marL="342900" indent="-342900">
              <a:buFont typeface="Arial" pitchFamily="34" charset="0"/>
              <a:buChar char="•"/>
            </a:pPr>
            <a:r>
              <a:rPr lang="en-US" sz="1900" dirty="0">
                <a:solidFill>
                  <a:schemeClr val="tx2"/>
                </a:solidFill>
              </a:rPr>
              <a:t>Ensuring that the worker has read and understood the consumer product labels.</a:t>
            </a:r>
          </a:p>
          <a:p>
            <a:pPr marL="342900" indent="-342900">
              <a:buFont typeface="Arial" pitchFamily="34" charset="0"/>
              <a:buChar char="•"/>
            </a:pPr>
            <a:r>
              <a:rPr lang="en-US" sz="1900" dirty="0">
                <a:solidFill>
                  <a:schemeClr val="tx2"/>
                </a:solidFill>
              </a:rPr>
              <a:t>Ensuring that the worker would recognize the different consumer product labels.</a:t>
            </a:r>
          </a:p>
          <a:p>
            <a:pPr marL="342900" indent="-342900">
              <a:buFont typeface="Arial" pitchFamily="34" charset="0"/>
              <a:buChar char="•"/>
            </a:pPr>
            <a:r>
              <a:rPr lang="en-US" sz="1900" dirty="0">
                <a:solidFill>
                  <a:schemeClr val="tx2"/>
                </a:solidFill>
              </a:rPr>
              <a:t>Ensuring that training is provided for the use, handling, storage and disposal of the consumer product(s).</a:t>
            </a:r>
          </a:p>
        </p:txBody>
      </p:sp>
    </p:spTree>
    <p:custDataLst>
      <p:tags r:id="rId1"/>
    </p:custDataLst>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Consumer Product Labels</a:t>
            </a:r>
            <a:endParaRPr lang="en-US" dirty="0"/>
          </a:p>
        </p:txBody>
      </p:sp>
      <p:sp>
        <p:nvSpPr>
          <p:cNvPr id="5" name="Content Placeholder 4"/>
          <p:cNvSpPr>
            <a:spLocks noGrp="1"/>
          </p:cNvSpPr>
          <p:nvPr>
            <p:ph sz="quarter" idx="13"/>
            <p:custDataLst>
              <p:tags r:id="rId3"/>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944562"/>
          </a:xfrm>
        </p:spPr>
        <p:txBody>
          <a:bodyPr anchor="t">
            <a:normAutofit/>
          </a:bodyPr>
          <a:lstStyle/>
          <a:p>
            <a:r>
              <a:rPr lang="en-CA" sz="3200" dirty="0">
                <a:solidFill>
                  <a:schemeClr val="bg1">
                    <a:lumMod val="50000"/>
                  </a:schemeClr>
                </a:solidFill>
              </a:rPr>
              <a:t>Consumer Product Categories and Symbols</a:t>
            </a:r>
            <a:endParaRPr lang="en-US" sz="3200" dirty="0">
              <a:solidFill>
                <a:schemeClr val="bg1">
                  <a:lumMod val="50000"/>
                </a:schemeClr>
              </a:solidFill>
            </a:endParaRPr>
          </a:p>
        </p:txBody>
      </p:sp>
      <p:sp>
        <p:nvSpPr>
          <p:cNvPr id="22" name="Content Placeholder 21"/>
          <p:cNvSpPr>
            <a:spLocks noGrp="1"/>
          </p:cNvSpPr>
          <p:nvPr>
            <p:ph sz="half" idx="2"/>
            <p:custDataLst>
              <p:tags r:id="rId3"/>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7"/>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8"/>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indicates “STOP”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9"/>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10"/>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indicating</a:t>
            </a:r>
            <a:r>
              <a:rPr lang="en-CA" sz="1600" b="1" dirty="0"/>
              <a:t> “WARNING”. </a:t>
            </a:r>
            <a:r>
              <a:rPr lang="en-CA" sz="1600" dirty="0"/>
              <a:t>A label with specific warnings is required.</a:t>
            </a:r>
            <a:endParaRPr lang="en-US" sz="1600" dirty="0"/>
          </a:p>
          <a:p>
            <a:endParaRPr lang="en-US" sz="1600" dirty="0"/>
          </a:p>
        </p:txBody>
      </p:sp>
      <p:pic>
        <p:nvPicPr>
          <p:cNvPr id="9222" name="Picture 6"/>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2"/>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custDataLst>
      <p:tags r:id="rId1"/>
    </p:custDataLst>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WHMIS Quiz</a:t>
            </a:r>
          </a:p>
        </p:txBody>
      </p:sp>
      <p:sp>
        <p:nvSpPr>
          <p:cNvPr id="3" name="Content Placeholder 2"/>
          <p:cNvSpPr>
            <a:spLocks noGrp="1"/>
          </p:cNvSpPr>
          <p:nvPr>
            <p:ph sz="quarter" idx="13"/>
            <p:custDataLst>
              <p:tags r:id="rId3"/>
            </p:custDataLst>
          </p:nvPr>
        </p:nvSpPr>
        <p:spPr>
          <a:xfrm>
            <a:off x="457200" y="1295400"/>
            <a:ext cx="8229600" cy="4876799"/>
          </a:xfrm>
        </p:spPr>
        <p:txBody>
          <a:bodyPr/>
          <a:lstStyle/>
          <a:p>
            <a:r>
              <a:rPr lang="en-US" dirty="0"/>
              <a:t>In order to complete the training, you must pass the following quiz.</a:t>
            </a:r>
          </a:p>
          <a:p>
            <a:endParaRPr lang="en-US" dirty="0"/>
          </a:p>
          <a:p>
            <a:r>
              <a:rPr lang="en-US" dirty="0"/>
              <a:t>You must get 100% on the quiz in order to pass the training.</a:t>
            </a:r>
          </a:p>
        </p:txBody>
      </p:sp>
    </p:spTree>
    <p:custDataLst>
      <p:tags r:id="rId1"/>
    </p:custDataLst>
    <p:extLst>
      <p:ext uri="{BB962C8B-B14F-4D97-AF65-F5344CB8AC3E}">
        <p14:creationId xmlns:p14="http://schemas.microsoft.com/office/powerpoint/2010/main" val="307267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 Placeholder 2"/>
          <p:cNvSpPr>
            <a:spLocks noGrp="1"/>
          </p:cNvSpPr>
          <p:nvPr>
            <p:ph type="body" sz="half" idx="2"/>
            <p:custDataLst>
              <p:tags r:id="rId4"/>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p>
          <a:p>
            <a:endParaRPr lang="en-CA" dirty="0">
              <a:solidFill>
                <a:schemeClr val="tx2"/>
              </a:solidFill>
            </a:endParaRPr>
          </a:p>
          <a:p>
            <a:endParaRPr lang="en-CA" dirty="0">
              <a:solidFill>
                <a:schemeClr val="tx2"/>
              </a:solidFill>
            </a:endParaRPr>
          </a:p>
        </p:txBody>
      </p:sp>
      <p:sp>
        <p:nvSpPr>
          <p:cNvPr id="2" name="TextBox 1"/>
          <p:cNvSpPr txBox="1"/>
          <p:nvPr>
            <p:custDataLst>
              <p:tags r:id="rId5"/>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(OHSA). 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Workers Health Manual in Safety</a:t>
              </a:r>
              <a:endParaRPr lang="en-US"/>
            </a:p>
          </p:txBody>
        </p:sp>
        <p:pic>
          <p:nvPicPr>
            <p:cNvPr id="3"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Hazardous Materials Information System</a:t>
              </a:r>
              <a:endParaRPr lang="en-US"/>
            </a:p>
          </p:txBody>
        </p:sp>
        <p:pic>
          <p:nvPicPr>
            <p:cNvPr id="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 Materials Investigation Service</a:t>
              </a:r>
              <a:endParaRPr lang="en-US"/>
            </a:p>
          </p:txBody>
        </p:sp>
        <p:pic>
          <p:nvPicPr>
            <p:cNvPr id="11"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Health Management Information System</a:t>
              </a:r>
              <a:endParaRPr lang="en-US"/>
            </a:p>
          </p:txBody>
        </p:sp>
        <p:pic>
          <p:nvPicPr>
            <p:cNvPr id="13"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Safety rules</a:t>
              </a:r>
            </a:p>
          </p:txBody>
        </p:sp>
        <p:pic>
          <p:nvPicPr>
            <p:cNvPr id="3"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Hazardous materials</a:t>
              </a:r>
            </a:p>
          </p:txBody>
        </p:sp>
        <p:pic>
          <p:nvPicPr>
            <p:cNvPr id="7"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Labels, MSDS and Education</a:t>
              </a:r>
            </a:p>
          </p:txBody>
        </p:sp>
        <p:pic>
          <p:nvPicPr>
            <p:cNvPr id="1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Wellness</a:t>
              </a:r>
            </a:p>
          </p:txBody>
        </p:sp>
        <p:pic>
          <p:nvPicPr>
            <p:cNvPr id="1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Labour</a:t>
              </a:r>
            </a:p>
          </p:txBody>
        </p:sp>
        <p:pic>
          <p:nvPicPr>
            <p:cNvPr id="3"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Education</a:t>
              </a:r>
            </a:p>
          </p:txBody>
        </p:sp>
        <p:pic>
          <p:nvPicPr>
            <p:cNvPr id="7"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 Ministry of Health and Safety</a:t>
              </a:r>
              <a:endParaRPr lang="en-US"/>
            </a:p>
          </p:txBody>
        </p:sp>
        <p:pic>
          <p:nvPicPr>
            <p:cNvPr id="1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Workplace Safety Board</a:t>
              </a:r>
            </a:p>
          </p:txBody>
        </p:sp>
        <p:pic>
          <p:nvPicPr>
            <p:cNvPr id="1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death of a person exposed to small amounts</a:t>
              </a:r>
              <a:endParaRPr lang="en-US"/>
            </a:p>
          </p:txBody>
        </p:sp>
        <p:pic>
          <p:nvPicPr>
            <p:cNvPr id="3"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7"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immediate skin or eye irritation or long-term health effects</a:t>
              </a:r>
              <a:endParaRPr lang="en-US"/>
            </a:p>
          </p:txBody>
        </p:sp>
        <p:pic>
          <p:nvPicPr>
            <p:cNvPr id="11"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Can cause illness</a:t>
              </a:r>
            </a:p>
          </p:txBody>
        </p:sp>
        <p:pic>
          <p:nvPicPr>
            <p:cNvPr id="13"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3"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Capable of catching fire or exploding in the presence of ignition sources</a:t>
              </a:r>
              <a:endParaRPr lang="en-US"/>
            </a:p>
          </p:txBody>
        </p:sp>
        <p:pic>
          <p:nvPicPr>
            <p:cNvPr id="7"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77"/>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Provide oxygen that can increase the risk of fire</a:t>
              </a:r>
              <a:endParaRPr lang="en-US"/>
            </a:p>
          </p:txBody>
        </p:sp>
        <p:pic>
          <p:nvPicPr>
            <p:cNvPr id="11"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a severe burn</a:t>
              </a:r>
              <a:endParaRPr lang="en-US"/>
            </a:p>
          </p:txBody>
        </p:sp>
        <p:pic>
          <p:nvPicPr>
            <p:cNvPr id="13"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Caustics or acids that can destroy skin or eat metals</a:t>
              </a:r>
              <a:endParaRPr lang="en-US"/>
            </a:p>
          </p:txBody>
        </p:sp>
        <p:pic>
          <p:nvPicPr>
            <p:cNvPr id="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Will make your skin itch</a:t>
              </a:r>
              <a:endParaRPr lang="en-US"/>
            </a:p>
          </p:txBody>
        </p:sp>
        <p:pic>
          <p:nvPicPr>
            <p:cNvPr id="7"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explode if exposed to heat or impact</a:t>
              </a:r>
              <a:endParaRPr lang="en-US"/>
            </a:p>
          </p:txBody>
        </p:sp>
        <p:pic>
          <p:nvPicPr>
            <p:cNvPr id="11"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Wash hands and avoid touching surfaces</a:t>
              </a:r>
              <a:endParaRPr lang="en-US" dirty="0"/>
            </a:p>
          </p:txBody>
        </p:sp>
        <p:pic>
          <p:nvPicPr>
            <p:cNvPr id="13"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a:t>
              </a:r>
            </a:p>
          </p:txBody>
        </p:sp>
        <p:pic>
          <p:nvPicPr>
            <p:cNvPr id="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Caution</a:t>
              </a:r>
            </a:p>
          </p:txBody>
        </p:sp>
        <p:pic>
          <p:nvPicPr>
            <p:cNvPr id="7"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Warning</a:t>
              </a:r>
            </a:p>
          </p:txBody>
        </p:sp>
        <p:pic>
          <p:nvPicPr>
            <p:cNvPr id="11"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a:t>
              </a:r>
            </a:p>
          </p:txBody>
        </p:sp>
        <p:pic>
          <p:nvPicPr>
            <p:cNvPr id="13"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512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1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 pirate treasure location symbol</a:t>
              </a:r>
            </a:p>
          </p:txBody>
        </p:sp>
        <p:pic>
          <p:nvPicPr>
            <p:cNvPr id="3" name="mmprod_answer_input10111"/>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13"/>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consumer product symbol warning of a toxic or poisonous substance</a:t>
              </a:r>
              <a:endParaRPr lang="en-US"/>
            </a:p>
          </p:txBody>
        </p:sp>
        <p:pic>
          <p:nvPicPr>
            <p:cNvPr id="7" name="mmprod_answer_input10113"/>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15"/>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supplier label symbol for warning of death to exposure</a:t>
              </a:r>
              <a:endParaRPr lang="en-US"/>
            </a:p>
          </p:txBody>
        </p:sp>
        <p:pic>
          <p:nvPicPr>
            <p:cNvPr id="11" name="mmprod_answer_input101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17"/>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manufacturing symbol warning of death</a:t>
              </a:r>
              <a:endParaRPr lang="en-US"/>
            </a:p>
          </p:txBody>
        </p:sp>
        <p:pic>
          <p:nvPicPr>
            <p:cNvPr id="13" name="mmprod_answer_input101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6146"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2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Oxiders</a:t>
              </a:r>
            </a:p>
          </p:txBody>
        </p:sp>
        <p:pic>
          <p:nvPicPr>
            <p:cNvPr id="3" name="mmprod_answer_input1012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2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Corrosive material</a:t>
              </a:r>
            </a:p>
          </p:txBody>
        </p:sp>
        <p:pic>
          <p:nvPicPr>
            <p:cNvPr id="7" name="mmprod_answer_input101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2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Dangerously Reactive material</a:t>
              </a:r>
            </a:p>
          </p:txBody>
        </p:sp>
        <p:pic>
          <p:nvPicPr>
            <p:cNvPr id="11" name="mmprod_answer_input1012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2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Flammable/Combustible material</a:t>
              </a:r>
            </a:p>
          </p:txBody>
        </p:sp>
        <p:pic>
          <p:nvPicPr>
            <p:cNvPr id="13" name="mmprod_answer_input1012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7170"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73"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3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material</a:t>
              </a:r>
            </a:p>
          </p:txBody>
        </p:sp>
        <p:pic>
          <p:nvPicPr>
            <p:cNvPr id="3" name="mmprod_answer_input10135"/>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3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Bio hazardous infectious material</a:t>
              </a:r>
            </a:p>
          </p:txBody>
        </p:sp>
        <p:pic>
          <p:nvPicPr>
            <p:cNvPr id="7" name="mmprod_answer_input10137"/>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3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1" name="mmprod_answer_input1013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4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Acetone</a:t>
              </a:r>
            </a:p>
          </p:txBody>
        </p:sp>
        <p:pic>
          <p:nvPicPr>
            <p:cNvPr id="13" name="mmprod_answer_input1014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2"/>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3"/>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a:p>
          <a:p>
            <a:endParaRPr lang="en-US" dirty="0"/>
          </a:p>
        </p:txBody>
      </p:sp>
      <p:sp>
        <p:nvSpPr>
          <p:cNvPr id="12" name="Content Placeholder 11"/>
          <p:cNvSpPr>
            <a:spLocks noGrp="1"/>
          </p:cNvSpPr>
          <p:nvPr>
            <p:ph sz="half" idx="14"/>
            <p:custDataLst>
              <p:tags r:id="rId4"/>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a:p>
          <a:p>
            <a:endParaRPr lang="en-US" dirty="0"/>
          </a:p>
          <a:p>
            <a:endParaRPr lang="en-US" dirty="0"/>
          </a:p>
        </p:txBody>
      </p:sp>
      <p:sp>
        <p:nvSpPr>
          <p:cNvPr id="8" name="Title 7"/>
          <p:cNvSpPr>
            <a:spLocks noGrp="1"/>
          </p:cNvSpPr>
          <p:nvPr>
            <p:ph type="title"/>
            <p:custDataLst>
              <p:tags r:id="rId5"/>
            </p:custDataLst>
          </p:nvPr>
        </p:nvSpPr>
        <p:spPr>
          <a:xfrm>
            <a:off x="457200" y="274638"/>
            <a:ext cx="8229600" cy="944562"/>
          </a:xfrm>
        </p:spPr>
        <p:txBody>
          <a:bodyPr/>
          <a:lstStyle/>
          <a:p>
            <a:r>
              <a:rPr lang="en-US" dirty="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6"/>
            </p:custDataLst>
          </p:nvPr>
        </p:nvSpPr>
        <p:spPr/>
        <p:txBody>
          <a:bodyPr>
            <a:normAutofit/>
          </a:bodyPr>
          <a:lstStyle/>
          <a:p>
            <a:pPr marL="457200" indent="-457200" algn="ctr">
              <a:buAutoNum type="arabicPeriod"/>
            </a:pPr>
            <a:r>
              <a:rPr lang="en-CA" sz="2400" dirty="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7"/>
            </p:custDataLst>
          </p:nvPr>
        </p:nvSpPr>
        <p:spPr/>
        <p:txBody>
          <a:bodyPr anchor="t">
            <a:normAutofit/>
          </a:bodyPr>
          <a:lstStyle/>
          <a:p>
            <a:pPr algn="r"/>
            <a:r>
              <a:rPr lang="en-CA" sz="2400" dirty="0"/>
              <a:t>2. Material Safety Data Sheets (MSDS)</a:t>
            </a:r>
            <a:endParaRPr lang="en-US" sz="2400" dirty="0"/>
          </a:p>
        </p:txBody>
      </p:sp>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8"/>
            </p:custDataLst>
          </p:nvPr>
        </p:nvSpPr>
        <p:spPr/>
        <p:txBody>
          <a:bodyPr>
            <a:normAutofit/>
          </a:bodyPr>
          <a:lstStyle/>
          <a:p>
            <a:pPr algn="r"/>
            <a:r>
              <a:rPr lang="en-CA" sz="2400" dirty="0"/>
              <a:t>3. WHMIS Training and Education</a:t>
            </a:r>
            <a:endParaRPr lang="en-US" sz="2000" dirty="0"/>
          </a:p>
        </p:txBody>
      </p:sp>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819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4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Compressed gas</a:t>
              </a:r>
            </a:p>
          </p:txBody>
        </p:sp>
        <p:pic>
          <p:nvPicPr>
            <p:cNvPr id="3" name="mmprod_answer_input1014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4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Sterile containers</a:t>
              </a:r>
            </a:p>
          </p:txBody>
        </p:sp>
        <p:pic>
          <p:nvPicPr>
            <p:cNvPr id="7" name="mmprod_answer_input1014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5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containers</a:t>
              </a:r>
            </a:p>
          </p:txBody>
        </p:sp>
        <p:pic>
          <p:nvPicPr>
            <p:cNvPr id="11" name="mmprod_answer_input1015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5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3" name="mmprod_answer_input1015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9218"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5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Oxidizing materials greatly increase the risk of fire</a:t>
              </a:r>
              <a:endParaRPr lang="en-US"/>
            </a:p>
          </p:txBody>
        </p:sp>
        <p:pic>
          <p:nvPicPr>
            <p:cNvPr id="3" name="mmprod_answer_input1015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61"/>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Materials may become self-reactive when exposed to an increase in pressure or temperature</a:t>
              </a:r>
              <a:endParaRPr lang="en-US"/>
            </a:p>
          </p:txBody>
        </p:sp>
        <p:pic>
          <p:nvPicPr>
            <p:cNvPr id="7" name="mmprod_answer_input1016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63"/>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These materials can pose a danger of catching fire</a:t>
              </a:r>
              <a:endParaRPr lang="en-US"/>
            </a:p>
          </p:txBody>
        </p:sp>
        <p:pic>
          <p:nvPicPr>
            <p:cNvPr id="11" name="mmprod_answer_input1016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65"/>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Campfires are okay here</a:t>
              </a:r>
            </a:p>
          </p:txBody>
        </p:sp>
        <p:pic>
          <p:nvPicPr>
            <p:cNvPr id="13" name="mmprod_answer_input1016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80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7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stop work immediately</a:t>
              </a:r>
              <a:endParaRPr lang="en-US"/>
            </a:p>
          </p:txBody>
        </p:sp>
        <p:pic>
          <p:nvPicPr>
            <p:cNvPr id="3" name="mmprod_answer_input1017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73"/>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keep an organized inventory</a:t>
              </a:r>
              <a:endParaRPr lang="en-US"/>
            </a:p>
          </p:txBody>
        </p:sp>
        <p:pic>
          <p:nvPicPr>
            <p:cNvPr id="7" name="mmprod_answer_input1017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75"/>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hazards of controlled products</a:t>
              </a:r>
              <a:endParaRPr lang="en-US"/>
            </a:p>
          </p:txBody>
        </p:sp>
        <p:pic>
          <p:nvPicPr>
            <p:cNvPr id="11" name="mmprod_answer_input1017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77"/>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that the chemical is safe</a:t>
              </a:r>
              <a:endParaRPr lang="en-US"/>
            </a:p>
          </p:txBody>
        </p:sp>
        <p:pic>
          <p:nvPicPr>
            <p:cNvPr id="13" name="mmprod_answer_input1017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60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8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Distributer label and employer label</a:t>
              </a:r>
              <a:endParaRPr lang="en-US"/>
            </a:p>
          </p:txBody>
        </p:sp>
        <p:pic>
          <p:nvPicPr>
            <p:cNvPr id="3" name="mmprod_answer_input1018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8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package label</a:t>
              </a:r>
              <a:endParaRPr lang="en-US"/>
            </a:p>
          </p:txBody>
        </p:sp>
        <p:pic>
          <p:nvPicPr>
            <p:cNvPr id="7" name="mmprod_answer_input1018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8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Supplier label and workplace label</a:t>
              </a:r>
              <a:endParaRPr lang="en-US"/>
            </a:p>
          </p:txBody>
        </p:sp>
        <p:pic>
          <p:nvPicPr>
            <p:cNvPr id="11" name="mmprod_answer_input1018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9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HDSB label</a:t>
              </a:r>
              <a:endParaRPr lang="en-US"/>
            </a:p>
          </p:txBody>
        </p:sp>
        <p:pic>
          <p:nvPicPr>
            <p:cNvPr id="13" name="mmprod_answer_input10191"/>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9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Manufacturer’s Safety Determination Standard</a:t>
              </a:r>
            </a:p>
          </p:txBody>
        </p:sp>
        <p:pic>
          <p:nvPicPr>
            <p:cNvPr id="3" name="mmprod_answer_input1019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9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Material Safety Data Sheet</a:t>
              </a:r>
            </a:p>
          </p:txBody>
        </p:sp>
        <p:pic>
          <p:nvPicPr>
            <p:cNvPr id="7" name="mmprod_answer_input1019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0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Management Saving Data System</a:t>
              </a:r>
            </a:p>
          </p:txBody>
        </p:sp>
        <p:pic>
          <p:nvPicPr>
            <p:cNvPr id="11" name="mmprod_answer_input1020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0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Managing Safety Descriptions System</a:t>
              </a:r>
            </a:p>
          </p:txBody>
        </p:sp>
        <p:pic>
          <p:nvPicPr>
            <p:cNvPr id="13" name="mmprod_answer_input1020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50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0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Administrators and Supervisors only</a:t>
              </a:r>
            </a:p>
          </p:txBody>
        </p:sp>
        <p:pic>
          <p:nvPicPr>
            <p:cNvPr id="3" name="mmprod_answer_input1020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1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Custodial staff</a:t>
              </a:r>
            </a:p>
          </p:txBody>
        </p:sp>
        <p:pic>
          <p:nvPicPr>
            <p:cNvPr id="7" name="mmprod_answer_input1021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1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All workers</a:t>
              </a:r>
            </a:p>
          </p:txBody>
        </p:sp>
        <p:pic>
          <p:nvPicPr>
            <p:cNvPr id="11" name="mmprod_answer_input1021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1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Facilities Services Department</a:t>
              </a:r>
            </a:p>
          </p:txBody>
        </p:sp>
        <p:pic>
          <p:nvPicPr>
            <p:cNvPr id="13" name="mmprod_answer_input1021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90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21"/>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year and as soon as new information on a product is available</a:t>
              </a:r>
              <a:endParaRPr lang="en-US"/>
            </a:p>
          </p:txBody>
        </p:sp>
        <p:pic>
          <p:nvPicPr>
            <p:cNvPr id="3" name="mmprod_answer_input1022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23"/>
          <p:cNvGrpSpPr/>
          <p:nvPr>
            <p:custDataLst>
              <p:tags r:id="rId14"/>
            </p:custDataLst>
          </p:nvPr>
        </p:nvGrpSpPr>
        <p:grpSpPr>
          <a:xfrm>
            <a:off x="641350" y="2062480"/>
            <a:ext cx="5723890" cy="548640"/>
            <a:chOff x="641350" y="2062480"/>
            <a:chExt cx="5723890" cy="54864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2 years and as soon as new information on a product is available</a:t>
              </a:r>
              <a:endParaRPr lang="en-US"/>
            </a:p>
          </p:txBody>
        </p:sp>
        <p:pic>
          <p:nvPicPr>
            <p:cNvPr id="7" name="mmprod_answer_input1022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225"/>
          <p:cNvGrpSpPr/>
          <p:nvPr>
            <p:custDataLst>
              <p:tags r:id="rId15"/>
            </p:custDataLst>
          </p:nvPr>
        </p:nvGrpSpPr>
        <p:grpSpPr>
          <a:xfrm>
            <a:off x="641350" y="2783840"/>
            <a:ext cx="5723890" cy="548640"/>
            <a:chOff x="641350" y="2783840"/>
            <a:chExt cx="5723890" cy="548640"/>
          </a:xfrm>
        </p:grpSpPr>
        <p:sp>
          <p:nvSpPr>
            <p:cNvPr id="14" name="mmprod_s2_1043"/>
            <p:cNvSpPr txBox="1"/>
            <p:nvPr>
              <p:custDataLst>
                <p:tags r:id="rId20"/>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3 years and as soon as new information on a product is available</a:t>
              </a:r>
              <a:endParaRPr lang="en-US"/>
            </a:p>
          </p:txBody>
        </p:sp>
        <p:pic>
          <p:nvPicPr>
            <p:cNvPr id="11" name="mmprod_answer_input1022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16" name="mmprod_answer10227"/>
          <p:cNvGrpSpPr/>
          <p:nvPr>
            <p:custDataLst>
              <p:tags r:id="rId16"/>
            </p:custDataLst>
          </p:nvPr>
        </p:nvGrpSpPr>
        <p:grpSpPr>
          <a:xfrm>
            <a:off x="641350" y="3505200"/>
            <a:ext cx="5723890" cy="274320"/>
            <a:chOff x="641350" y="3505200"/>
            <a:chExt cx="5723890" cy="274320"/>
          </a:xfrm>
        </p:grpSpPr>
        <p:sp>
          <p:nvSpPr>
            <p:cNvPr id="19" name="mmprod_s2_1044"/>
            <p:cNvSpPr txBox="1"/>
            <p:nvPr>
              <p:custDataLst>
                <p:tags r:id="rId17"/>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Once a month</a:t>
              </a:r>
            </a:p>
          </p:txBody>
        </p:sp>
        <p:pic>
          <p:nvPicPr>
            <p:cNvPr id="13" name="mmprod_answer_input1022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Precautionary measures</a:t>
              </a:r>
            </a:p>
          </p:txBody>
        </p:sp>
        <p:pic>
          <p:nvPicPr>
            <p:cNvPr id="3" name="mmprod_answer_input102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recipe and ingredients</a:t>
              </a:r>
            </a:p>
          </p:txBody>
        </p:sp>
        <p:pic>
          <p:nvPicPr>
            <p:cNvPr id="7" name="mmprod_answer_input1023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Risk phrases</a:t>
              </a:r>
            </a:p>
          </p:txBody>
        </p:sp>
        <p:pic>
          <p:nvPicPr>
            <p:cNvPr id="11" name="mmprod_answer_input1023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First aid measures</a:t>
              </a:r>
            </a:p>
          </p:txBody>
        </p:sp>
        <p:pic>
          <p:nvPicPr>
            <p:cNvPr id="13" name="mmprod_answer_input102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French</a:t>
              </a:r>
            </a:p>
          </p:txBody>
        </p:sp>
        <p:pic>
          <p:nvPicPr>
            <p:cNvPr id="3" name="mmprod_answer_input102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Italian</a:t>
              </a:r>
            </a:p>
          </p:txBody>
        </p:sp>
        <p:pic>
          <p:nvPicPr>
            <p:cNvPr id="7" name="mmprod_answer_input102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Spanish</a:t>
              </a:r>
            </a:p>
          </p:txBody>
        </p:sp>
        <p:pic>
          <p:nvPicPr>
            <p:cNvPr id="11" name="mmprod_answer_input102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All (English, Italian, French, Spanish)</a:t>
              </a:r>
              <a:endParaRPr lang="en-US"/>
            </a:p>
          </p:txBody>
        </p:sp>
        <p:pic>
          <p:nvPicPr>
            <p:cNvPr id="13" name="mmprod_answer_input102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custDataLst>
              <p:tags r:id="rId1"/>
            </p:custDataLst>
          </p:nvPr>
        </p:nvSpPr>
        <p:spPr>
          <a:xfrm>
            <a:off x="334780" y="3124200"/>
            <a:ext cx="8458199" cy="1447800"/>
          </a:xfrm>
          <a:prstGeom prst="roundRect">
            <a:avLst>
              <a:gd name="adj" fmla="val 5729"/>
            </a:avLst>
          </a:prstGeom>
          <a:solidFill>
            <a:srgbClr val="F7FDFF"/>
          </a:solidFill>
          <a:ln w="9525">
            <a:solidFill>
              <a:schemeClr val="bg2">
                <a:lumMod val="90000"/>
              </a:schemeClr>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2"/>
            </p:custDataLst>
          </p:nvPr>
        </p:nvSpPr>
        <p:spPr>
          <a:xfrm>
            <a:off x="578370" y="3494157"/>
            <a:ext cx="8001000" cy="707886"/>
          </a:xfrm>
          <a:prstGeom prst="rect">
            <a:avLst/>
          </a:prstGeom>
          <a:noFill/>
        </p:spPr>
        <p:txBody>
          <a:bodyPr wrap="square" rtlCol="0">
            <a:spAutoFit/>
          </a:bodyPr>
          <a:lstStyle/>
          <a:p>
            <a:pPr algn="ctr"/>
            <a:r>
              <a:rPr lang="en-CA" sz="2000" dirty="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click the confirm button below to submit the certificate of completion to our database.</a:t>
            </a:r>
          </a:p>
        </p:txBody>
      </p:sp>
      <p:sp>
        <p:nvSpPr>
          <p:cNvPr id="8" name="TextBox 7"/>
          <p:cNvSpPr txBox="1"/>
          <p:nvPr>
            <p:custDataLst>
              <p:tags r:id="rId3"/>
            </p:custDataLst>
          </p:nvPr>
        </p:nvSpPr>
        <p:spPr>
          <a:xfrm>
            <a:off x="1219200" y="1711404"/>
            <a:ext cx="6705600" cy="1107996"/>
          </a:xfrm>
          <a:prstGeom prst="rect">
            <a:avLst/>
          </a:prstGeom>
          <a:noFill/>
        </p:spPr>
        <p:txBody>
          <a:bodyPr wrap="square" rtlCol="0">
            <a:spAutoFit/>
          </a:bodyPr>
          <a:lstStyle/>
          <a:p>
            <a:pPr algn="ctr"/>
            <a:r>
              <a:rPr lang="en-CA" sz="66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p>
        </p:txBody>
      </p:sp>
      <p:sp>
        <p:nvSpPr>
          <p:cNvPr id="9" name="Rectangle 8">
            <a:hlinkClick r:id="rId8"/>
          </p:cNvPr>
          <p:cNvSpPr/>
          <p:nvPr>
            <p:custDataLst>
              <p:tags r:id="rId4"/>
            </p:custDataLst>
          </p:nvPr>
        </p:nvSpPr>
        <p:spPr>
          <a:xfrm>
            <a:off x="3214687" y="5105400"/>
            <a:ext cx="2714625" cy="685800"/>
          </a:xfrm>
          <a:prstGeom prst="rect">
            <a:avLst/>
          </a:prstGeom>
          <a:solidFill>
            <a:srgbClr val="DE0000"/>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FFFFFF"/>
                </a:solidFill>
                <a:latin typeface="Arial" panose="020B0604020202020204" pitchFamily="34" charset="0"/>
                <a:cs typeface="Arial" panose="020B0604020202020204" pitchFamily="34" charset="0"/>
              </a:rPr>
              <a:t>CONFIRM</a:t>
            </a:r>
          </a:p>
        </p:txBody>
      </p:sp>
      <p:sp>
        <p:nvSpPr>
          <p:cNvPr id="14" name="mmprod_title"/>
          <p:cNvSpPr>
            <a:spLocks noGrp="1"/>
          </p:cNvSpPr>
          <p:nvPr>
            <p:ph type="title"/>
            <p:custDataLst>
              <p:tags r:id="rId5"/>
            </p:custDataLst>
          </p:nvPr>
        </p:nvSpPr>
        <p:spPr>
          <a:xfrm>
            <a:off x="0" y="427038"/>
            <a:ext cx="91440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pPr algn="ctr"/>
            <a:r>
              <a:rPr lang="en-US" sz="3600" dirty="0">
                <a:solidFill>
                  <a:srgbClr val="7FD13B"/>
                </a:solidFill>
              </a:rPr>
              <a:t>CONGRATULATIONS!!! </a:t>
            </a:r>
            <a:br>
              <a:rPr lang="en-US" sz="3600" dirty="0">
                <a:solidFill>
                  <a:srgbClr val="7FD13B"/>
                </a:solidFill>
              </a:rPr>
            </a:br>
            <a:r>
              <a:rPr lang="en-US" sz="2000" dirty="0">
                <a:solidFill>
                  <a:srgbClr val="7FD13B"/>
                </a:solidFill>
              </a:rPr>
              <a:t>You have successfully completed the training and passed the WHMIS Quiz</a:t>
            </a:r>
          </a:p>
        </p:txBody>
      </p:sp>
      <p:cxnSp>
        <p:nvCxnSpPr>
          <p:cNvPr id="4" name="Straight Connector 3"/>
          <p:cNvCxnSpPr/>
          <p:nvPr/>
        </p:nvCxnSpPr>
        <p:spPr>
          <a:xfrm>
            <a:off x="578370" y="1447800"/>
            <a:ext cx="8001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9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2"/>
            </p:custDataLst>
          </p:nvPr>
        </p:nvSpPr>
        <p:spPr>
          <a:xfrm>
            <a:off x="457200" y="1295400"/>
            <a:ext cx="2743200" cy="639762"/>
          </a:xfrm>
        </p:spPr>
        <p:txBody>
          <a:bodyPr/>
          <a:lstStyle/>
          <a:p>
            <a:r>
              <a:rPr lang="en-CA" dirty="0"/>
              <a:t>SUPPLIERS</a:t>
            </a:r>
            <a:endParaRPr lang="en-US" dirty="0"/>
          </a:p>
        </p:txBody>
      </p:sp>
      <p:sp>
        <p:nvSpPr>
          <p:cNvPr id="5" name="Content Placeholder 4"/>
          <p:cNvSpPr>
            <a:spLocks noGrp="1"/>
          </p:cNvSpPr>
          <p:nvPr>
            <p:ph sz="quarter" idx="4"/>
            <p:custDataLst>
              <p:tags r:id="rId3"/>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4"/>
            </p:custDataLst>
          </p:nvPr>
        </p:nvSpPr>
        <p:spPr>
          <a:xfrm>
            <a:off x="457200" y="274638"/>
            <a:ext cx="8229600" cy="944562"/>
          </a:xfrm>
        </p:spPr>
        <p:txBody>
          <a:bodyPr/>
          <a:lstStyle/>
          <a:p>
            <a:r>
              <a:rPr lang="en-CA" dirty="0">
                <a:solidFill>
                  <a:schemeClr val="bg1">
                    <a:lumMod val="50000"/>
                  </a:schemeClr>
                </a:solidFill>
              </a:rPr>
              <a:t>Key WHMIS Participants</a:t>
            </a:r>
            <a:endParaRPr lang="en-US" dirty="0">
              <a:solidFill>
                <a:schemeClr val="bg1">
                  <a:lumMod val="50000"/>
                </a:schemeClr>
              </a:solidFill>
            </a:endParaRPr>
          </a:p>
        </p:txBody>
      </p:sp>
      <p:sp>
        <p:nvSpPr>
          <p:cNvPr id="8" name="Text Placeholder 3"/>
          <p:cNvSpPr>
            <a:spLocks noGrp="1"/>
          </p:cNvSpPr>
          <p:nvPr>
            <p:ph type="body" sz="quarter" idx="3"/>
            <p:custDataLst>
              <p:tags r:id="rId5"/>
            </p:custDataLst>
          </p:nvPr>
        </p:nvSpPr>
        <p:spPr>
          <a:xfrm>
            <a:off x="5943600" y="1295400"/>
            <a:ext cx="2743200" cy="639762"/>
          </a:xfrm>
        </p:spPr>
        <p:txBody>
          <a:bodyPr/>
          <a:lstStyle/>
          <a:p>
            <a:r>
              <a:rPr lang="en-CA" dirty="0"/>
              <a:t>WORKERS</a:t>
            </a:r>
            <a:endParaRPr lang="en-US" dirty="0"/>
          </a:p>
        </p:txBody>
      </p:sp>
      <p:sp>
        <p:nvSpPr>
          <p:cNvPr id="9" name="Content Placeholder 4"/>
          <p:cNvSpPr>
            <a:spLocks noGrp="1"/>
          </p:cNvSpPr>
          <p:nvPr>
            <p:ph sz="quarter" idx="4"/>
            <p:custDataLst>
              <p:tags r:id="rId6"/>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7"/>
            </p:custDataLst>
          </p:nvPr>
        </p:nvSpPr>
        <p:spPr>
          <a:xfrm>
            <a:off x="3200400" y="1295400"/>
            <a:ext cx="2743200" cy="639762"/>
          </a:xfrm>
        </p:spPr>
        <p:txBody>
          <a:bodyPr/>
          <a:lstStyle/>
          <a:p>
            <a:r>
              <a:rPr lang="en-CA" dirty="0"/>
              <a:t>EMPLOYERS</a:t>
            </a:r>
            <a:endParaRPr lang="en-US" dirty="0"/>
          </a:p>
        </p:txBody>
      </p:sp>
      <p:sp>
        <p:nvSpPr>
          <p:cNvPr id="11" name="Content Placeholder 4"/>
          <p:cNvSpPr>
            <a:spLocks noGrp="1"/>
          </p:cNvSpPr>
          <p:nvPr>
            <p:ph sz="quarter" idx="4"/>
            <p:custDataLst>
              <p:tags r:id="rId8"/>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
        <p:nvSpPr>
          <p:cNvPr id="2" name="Text Placeholder 1"/>
          <p:cNvSpPr>
            <a:spLocks noGrp="1"/>
          </p:cNvSpPr>
          <p:nvPr>
            <p:ph type="body" sz="quarter" idx="3"/>
            <p:custDataLst>
              <p:tags r:id="rId9"/>
            </p:custDataLst>
          </p:nvPr>
        </p:nvSpPr>
        <p:spPr/>
        <p:txBody>
          <a:bodyPr/>
          <a:lstStyle/>
          <a:p>
            <a:endParaRPr lang="en-CA"/>
          </a:p>
        </p:txBody>
      </p:sp>
      <p:sp>
        <p:nvSpPr>
          <p:cNvPr id="3" name="Content Placeholder 2"/>
          <p:cNvSpPr>
            <a:spLocks noGrp="1"/>
          </p:cNvSpPr>
          <p:nvPr>
            <p:ph sz="quarter" idx="4"/>
            <p:custDataLst>
              <p:tags r:id="rId10"/>
            </p:custDataLst>
          </p:nvPr>
        </p:nvSpPr>
        <p:spPr/>
        <p:txBody>
          <a:bodyPr/>
          <a:lstStyle/>
          <a:p>
            <a:endParaRPr lang="en-CA"/>
          </a:p>
        </p:txBody>
      </p:sp>
      <p:sp>
        <p:nvSpPr>
          <p:cNvPr id="7" name="Content Placeholder 6"/>
          <p:cNvSpPr>
            <a:spLocks noGrp="1"/>
          </p:cNvSpPr>
          <p:nvPr>
            <p:ph sz="quarter" idx="4"/>
            <p:custDataLst>
              <p:tags r:id="rId11"/>
            </p:custDataLst>
          </p:nvPr>
        </p:nvSpPr>
        <p:spPr/>
        <p:txBody>
          <a:bodyPr/>
          <a:lstStyle/>
          <a:p>
            <a:endParaRPr lang="en-CA"/>
          </a:p>
        </p:txBody>
      </p:sp>
      <p:sp>
        <p:nvSpPr>
          <p:cNvPr id="16" name="Content Placeholder 15"/>
          <p:cNvSpPr>
            <a:spLocks noGrp="1"/>
          </p:cNvSpPr>
          <p:nvPr>
            <p:ph sz="quarter" idx="4"/>
            <p:custDataLst>
              <p:tags r:id="rId12"/>
            </p:custDataLst>
          </p:nvPr>
        </p:nvSpPr>
        <p:spPr/>
        <p:txBody>
          <a:bodyPr/>
          <a:lstStyle/>
          <a:p>
            <a:endParaRPr lang="en-CA"/>
          </a:p>
        </p:txBody>
      </p:sp>
      <p:sp>
        <p:nvSpPr>
          <p:cNvPr id="18" name="Text Placeholder 17"/>
          <p:cNvSpPr>
            <a:spLocks noGrp="1"/>
          </p:cNvSpPr>
          <p:nvPr>
            <p:ph type="body" sz="quarter" idx="3"/>
            <p:custDataLst>
              <p:tags r:id="rId13"/>
            </p:custDataLst>
          </p:nvPr>
        </p:nvSpPr>
        <p:spPr/>
        <p:txBody>
          <a:bodyPr/>
          <a:lstStyle/>
          <a:p>
            <a:endParaRPr lang="en-CA"/>
          </a:p>
        </p:txBody>
      </p:sp>
      <p:sp>
        <p:nvSpPr>
          <p:cNvPr id="20" name="Content Placeholder 19"/>
          <p:cNvSpPr>
            <a:spLocks noGrp="1"/>
          </p:cNvSpPr>
          <p:nvPr>
            <p:ph sz="quarter" idx="4"/>
            <p:custDataLst>
              <p:tags r:id="rId14"/>
            </p:custDataLst>
          </p:nvPr>
        </p:nvSpPr>
        <p:spPr/>
        <p:txBody>
          <a:bodyPr/>
          <a:lstStyle/>
          <a:p>
            <a:endParaRPr lang="en-CA"/>
          </a:p>
        </p:txBody>
      </p:sp>
      <p:sp>
        <p:nvSpPr>
          <p:cNvPr id="22" name="Content Placeholder 21"/>
          <p:cNvSpPr>
            <a:spLocks noGrp="1"/>
          </p:cNvSpPr>
          <p:nvPr>
            <p:ph sz="quarter" idx="4"/>
            <p:custDataLst>
              <p:tags r:id="rId15"/>
            </p:custDataLst>
          </p:nvPr>
        </p:nvSpPr>
        <p:spPr/>
        <p:txBody>
          <a:bodyPr/>
          <a:lstStyle/>
          <a:p>
            <a:endParaRPr lang="en-CA"/>
          </a:p>
        </p:txBody>
      </p:sp>
      <p:sp>
        <p:nvSpPr>
          <p:cNvPr id="24" name="Content Placeholder 23"/>
          <p:cNvSpPr>
            <a:spLocks noGrp="1"/>
          </p:cNvSpPr>
          <p:nvPr>
            <p:ph sz="quarter" idx="4"/>
            <p:custDataLst>
              <p:tags r:id="rId16"/>
            </p:custDataLst>
          </p:nvPr>
        </p:nvSpPr>
        <p:spPr/>
        <p:txBody>
          <a:bodyPr/>
          <a:lstStyle/>
          <a:p>
            <a:endParaRPr lang="en-CA"/>
          </a:p>
        </p:txBody>
      </p:sp>
      <p:sp>
        <p:nvSpPr>
          <p:cNvPr id="26" name="Text Placeholder 25"/>
          <p:cNvSpPr>
            <a:spLocks noGrp="1"/>
          </p:cNvSpPr>
          <p:nvPr>
            <p:ph type="body" sz="quarter" idx="3"/>
            <p:custDataLst>
              <p:tags r:id="rId17"/>
            </p:custDataLst>
          </p:nvPr>
        </p:nvSpPr>
        <p:spPr/>
        <p:txBody>
          <a:bodyPr/>
          <a:lstStyle/>
          <a:p>
            <a:endParaRPr lang="en-CA"/>
          </a:p>
        </p:txBody>
      </p:sp>
      <p:sp>
        <p:nvSpPr>
          <p:cNvPr id="28" name="Content Placeholder 27"/>
          <p:cNvSpPr>
            <a:spLocks noGrp="1"/>
          </p:cNvSpPr>
          <p:nvPr>
            <p:ph sz="quarter" idx="4"/>
            <p:custDataLst>
              <p:tags r:id="rId18"/>
            </p:custDataLst>
          </p:nvPr>
        </p:nvSpPr>
        <p:spPr/>
        <p:txBody>
          <a:bodyPr/>
          <a:lstStyle/>
          <a:p>
            <a:endParaRPr lang="en-CA"/>
          </a:p>
        </p:txBody>
      </p:sp>
      <p:sp>
        <p:nvSpPr>
          <p:cNvPr id="30" name="Content Placeholder 29"/>
          <p:cNvSpPr>
            <a:spLocks noGrp="1"/>
          </p:cNvSpPr>
          <p:nvPr>
            <p:ph sz="quarter" idx="4"/>
            <p:custDataLst>
              <p:tags r:id="rId19"/>
            </p:custDataLst>
          </p:nvPr>
        </p:nvSpPr>
        <p:spPr/>
        <p:txBody>
          <a:bodyPr/>
          <a:lstStyle/>
          <a:p>
            <a:endParaRPr lang="en-CA"/>
          </a:p>
        </p:txBody>
      </p:sp>
      <p:sp>
        <p:nvSpPr>
          <p:cNvPr id="32" name="Content Placeholder 31"/>
          <p:cNvSpPr>
            <a:spLocks noGrp="1"/>
          </p:cNvSpPr>
          <p:nvPr>
            <p:ph sz="quarter" idx="4"/>
            <p:custDataLst>
              <p:tags r:id="rId20"/>
            </p:custDataLst>
          </p:nvPr>
        </p:nvSpPr>
        <p:spPr/>
        <p:txBody>
          <a:bodyPr/>
          <a:lstStyle/>
          <a:p>
            <a:endParaRPr lang="en-CA"/>
          </a:p>
        </p:txBody>
      </p:sp>
      <p:sp>
        <p:nvSpPr>
          <p:cNvPr id="12" name="Text Placeholder 11"/>
          <p:cNvSpPr>
            <a:spLocks noGrp="1"/>
          </p:cNvSpPr>
          <p:nvPr>
            <p:ph type="body" sz="quarter" idx="3"/>
            <p:custDataLst>
              <p:tags r:id="rId21"/>
            </p:custDataLst>
          </p:nvPr>
        </p:nvSpPr>
        <p:spPr/>
        <p:txBody>
          <a:bodyPr/>
          <a:lstStyle/>
          <a:p>
            <a:endParaRPr lang="en-CA"/>
          </a:p>
        </p:txBody>
      </p:sp>
      <p:sp>
        <p:nvSpPr>
          <p:cNvPr id="13" name="Content Placeholder 12"/>
          <p:cNvSpPr>
            <a:spLocks noGrp="1"/>
          </p:cNvSpPr>
          <p:nvPr>
            <p:ph sz="quarter" idx="4"/>
            <p:custDataLst>
              <p:tags r:id="rId22"/>
            </p:custDataLst>
          </p:nvPr>
        </p:nvSpPr>
        <p:spPr/>
        <p:txBody>
          <a:bodyPr/>
          <a:lstStyle/>
          <a:p>
            <a:endParaRPr lang="en-CA"/>
          </a:p>
        </p:txBody>
      </p:sp>
      <p:sp>
        <p:nvSpPr>
          <p:cNvPr id="14" name="Content Placeholder 13"/>
          <p:cNvSpPr>
            <a:spLocks noGrp="1"/>
          </p:cNvSpPr>
          <p:nvPr>
            <p:ph sz="quarter" idx="4"/>
            <p:custDataLst>
              <p:tags r:id="rId23"/>
            </p:custDataLst>
          </p:nvPr>
        </p:nvSpPr>
        <p:spPr/>
        <p:txBody>
          <a:bodyPr/>
          <a:lstStyle/>
          <a:p>
            <a:endParaRPr lang="en-CA"/>
          </a:p>
        </p:txBody>
      </p:sp>
      <p:sp>
        <p:nvSpPr>
          <p:cNvPr id="15" name="Content Placeholder 14"/>
          <p:cNvSpPr>
            <a:spLocks noGrp="1"/>
          </p:cNvSpPr>
          <p:nvPr>
            <p:ph sz="quarter" idx="4"/>
            <p:custDataLst>
              <p:tags r:id="rId24"/>
            </p:custDataLst>
          </p:nvPr>
        </p:nvSpPr>
        <p:spPr/>
        <p:txBody>
          <a:bodyPr/>
          <a:lstStyle/>
          <a:p>
            <a:endParaRPr lang="en-CA"/>
          </a:p>
        </p:txBody>
      </p:sp>
      <p:sp>
        <p:nvSpPr>
          <p:cNvPr id="17" name="Text Placeholder 16"/>
          <p:cNvSpPr>
            <a:spLocks noGrp="1"/>
          </p:cNvSpPr>
          <p:nvPr>
            <p:ph type="body" sz="quarter" idx="3"/>
            <p:custDataLst>
              <p:tags r:id="rId25"/>
            </p:custDataLst>
          </p:nvPr>
        </p:nvSpPr>
        <p:spPr/>
        <p:txBody>
          <a:bodyPr/>
          <a:lstStyle/>
          <a:p>
            <a:endParaRPr lang="en-CA"/>
          </a:p>
        </p:txBody>
      </p:sp>
      <p:sp>
        <p:nvSpPr>
          <p:cNvPr id="19" name="Content Placeholder 18"/>
          <p:cNvSpPr>
            <a:spLocks noGrp="1"/>
          </p:cNvSpPr>
          <p:nvPr>
            <p:ph sz="quarter" idx="4"/>
            <p:custDataLst>
              <p:tags r:id="rId26"/>
            </p:custDataLst>
          </p:nvPr>
        </p:nvSpPr>
        <p:spPr/>
        <p:txBody>
          <a:bodyPr/>
          <a:lstStyle/>
          <a:p>
            <a:endParaRPr lang="en-CA"/>
          </a:p>
        </p:txBody>
      </p:sp>
      <p:sp>
        <p:nvSpPr>
          <p:cNvPr id="34" name="Content Placeholder 33"/>
          <p:cNvSpPr>
            <a:spLocks noGrp="1"/>
          </p:cNvSpPr>
          <p:nvPr>
            <p:ph sz="quarter" idx="4"/>
            <p:custDataLst>
              <p:tags r:id="rId27"/>
            </p:custDataLst>
          </p:nvPr>
        </p:nvSpPr>
        <p:spPr/>
        <p:txBody>
          <a:bodyPr/>
          <a:lstStyle/>
          <a:p>
            <a:endParaRPr lang="en-CA"/>
          </a:p>
        </p:txBody>
      </p:sp>
      <p:sp>
        <p:nvSpPr>
          <p:cNvPr id="36" name="Content Placeholder 35"/>
          <p:cNvSpPr>
            <a:spLocks noGrp="1"/>
          </p:cNvSpPr>
          <p:nvPr>
            <p:ph sz="quarter" idx="4"/>
            <p:custDataLst>
              <p:tags r:id="rId28"/>
            </p:custDataLst>
          </p:nvPr>
        </p:nvSpPr>
        <p:spPr/>
        <p:txBody>
          <a:bodyPr/>
          <a:lstStyle/>
          <a:p>
            <a:endParaRPr lang="en-CA"/>
          </a:p>
        </p:txBody>
      </p:sp>
      <p:sp>
        <p:nvSpPr>
          <p:cNvPr id="38" name="Text Placeholder 37"/>
          <p:cNvSpPr>
            <a:spLocks noGrp="1"/>
          </p:cNvSpPr>
          <p:nvPr>
            <p:ph type="body" sz="quarter" idx="3"/>
            <p:custDataLst>
              <p:tags r:id="rId29"/>
            </p:custDataLst>
          </p:nvPr>
        </p:nvSpPr>
        <p:spPr/>
        <p:txBody>
          <a:bodyPr/>
          <a:lstStyle/>
          <a:p>
            <a:endParaRPr lang="en-CA"/>
          </a:p>
        </p:txBody>
      </p:sp>
      <p:sp>
        <p:nvSpPr>
          <p:cNvPr id="40" name="Content Placeholder 39"/>
          <p:cNvSpPr>
            <a:spLocks noGrp="1"/>
          </p:cNvSpPr>
          <p:nvPr>
            <p:ph sz="quarter" idx="4"/>
            <p:custDataLst>
              <p:tags r:id="rId30"/>
            </p:custDataLst>
          </p:nvPr>
        </p:nvSpPr>
        <p:spPr/>
        <p:txBody>
          <a:bodyPr/>
          <a:lstStyle/>
          <a:p>
            <a:endParaRPr lang="en-CA"/>
          </a:p>
        </p:txBody>
      </p:sp>
      <p:sp>
        <p:nvSpPr>
          <p:cNvPr id="42" name="Content Placeholder 41"/>
          <p:cNvSpPr>
            <a:spLocks noGrp="1"/>
          </p:cNvSpPr>
          <p:nvPr>
            <p:ph sz="quarter" idx="4"/>
            <p:custDataLst>
              <p:tags r:id="rId31"/>
            </p:custDataLst>
          </p:nvPr>
        </p:nvSpPr>
        <p:spPr/>
        <p:txBody>
          <a:bodyPr/>
          <a:lstStyle/>
          <a:p>
            <a:endParaRPr lang="en-CA"/>
          </a:p>
        </p:txBody>
      </p:sp>
      <p:sp>
        <p:nvSpPr>
          <p:cNvPr id="44" name="Content Placeholder 43"/>
          <p:cNvSpPr>
            <a:spLocks noGrp="1"/>
          </p:cNvSpPr>
          <p:nvPr>
            <p:ph sz="quarter" idx="4"/>
            <p:custDataLst>
              <p:tags r:id="rId32"/>
            </p:custDataLst>
          </p:nvPr>
        </p:nvSpPr>
        <p:spPr/>
        <p:txBody>
          <a:bodyPr/>
          <a:lstStyle/>
          <a:p>
            <a:endParaRPr lang="en-CA"/>
          </a:p>
        </p:txBody>
      </p:sp>
      <p:sp>
        <p:nvSpPr>
          <p:cNvPr id="21" name="Text Placeholder 20"/>
          <p:cNvSpPr>
            <a:spLocks noGrp="1"/>
          </p:cNvSpPr>
          <p:nvPr>
            <p:ph type="body" sz="quarter" idx="3"/>
            <p:custDataLst>
              <p:tags r:id="rId33"/>
            </p:custDataLst>
          </p:nvPr>
        </p:nvSpPr>
        <p:spPr/>
        <p:txBody>
          <a:bodyPr/>
          <a:lstStyle/>
          <a:p>
            <a:endParaRPr lang="en-CA"/>
          </a:p>
        </p:txBody>
      </p:sp>
      <p:sp>
        <p:nvSpPr>
          <p:cNvPr id="23" name="Content Placeholder 22"/>
          <p:cNvSpPr>
            <a:spLocks noGrp="1"/>
          </p:cNvSpPr>
          <p:nvPr>
            <p:ph sz="quarter" idx="4"/>
            <p:custDataLst>
              <p:tags r:id="rId34"/>
            </p:custDataLst>
          </p:nvPr>
        </p:nvSpPr>
        <p:spPr/>
        <p:txBody>
          <a:bodyPr/>
          <a:lstStyle/>
          <a:p>
            <a:endParaRPr lang="en-CA"/>
          </a:p>
        </p:txBody>
      </p:sp>
      <p:sp>
        <p:nvSpPr>
          <p:cNvPr id="25" name="Content Placeholder 24"/>
          <p:cNvSpPr>
            <a:spLocks noGrp="1"/>
          </p:cNvSpPr>
          <p:nvPr>
            <p:ph sz="quarter" idx="4"/>
            <p:custDataLst>
              <p:tags r:id="rId35"/>
            </p:custDataLst>
          </p:nvPr>
        </p:nvSpPr>
        <p:spPr/>
        <p:txBody>
          <a:bodyPr/>
          <a:lstStyle/>
          <a:p>
            <a:endParaRPr lang="en-CA"/>
          </a:p>
        </p:txBody>
      </p:sp>
      <p:sp>
        <p:nvSpPr>
          <p:cNvPr id="27" name="Content Placeholder 26"/>
          <p:cNvSpPr>
            <a:spLocks noGrp="1"/>
          </p:cNvSpPr>
          <p:nvPr>
            <p:ph sz="quarter" idx="4"/>
            <p:custDataLst>
              <p:tags r:id="rId36"/>
            </p:custDataLst>
          </p:nvPr>
        </p:nvSpPr>
        <p:spPr/>
        <p:txBody>
          <a:bodyPr/>
          <a:lstStyle/>
          <a:p>
            <a:endParaRPr lang="en-CA"/>
          </a:p>
        </p:txBody>
      </p:sp>
      <p:sp>
        <p:nvSpPr>
          <p:cNvPr id="29" name="Text Placeholder 28"/>
          <p:cNvSpPr>
            <a:spLocks noGrp="1"/>
          </p:cNvSpPr>
          <p:nvPr>
            <p:ph type="body" sz="quarter" idx="3"/>
            <p:custDataLst>
              <p:tags r:id="rId37"/>
            </p:custDataLst>
          </p:nvPr>
        </p:nvSpPr>
        <p:spPr/>
        <p:txBody>
          <a:bodyPr/>
          <a:lstStyle/>
          <a:p>
            <a:endParaRPr lang="en-CA"/>
          </a:p>
        </p:txBody>
      </p:sp>
      <p:sp>
        <p:nvSpPr>
          <p:cNvPr id="31" name="Content Placeholder 30"/>
          <p:cNvSpPr>
            <a:spLocks noGrp="1"/>
          </p:cNvSpPr>
          <p:nvPr>
            <p:ph sz="quarter" idx="4"/>
            <p:custDataLst>
              <p:tags r:id="rId38"/>
            </p:custDataLst>
          </p:nvPr>
        </p:nvSpPr>
        <p:spPr/>
        <p:txBody>
          <a:bodyPr/>
          <a:lstStyle/>
          <a:p>
            <a:endParaRPr lang="en-CA"/>
          </a:p>
        </p:txBody>
      </p:sp>
      <p:sp>
        <p:nvSpPr>
          <p:cNvPr id="46" name="Content Placeholder 45"/>
          <p:cNvSpPr>
            <a:spLocks noGrp="1"/>
          </p:cNvSpPr>
          <p:nvPr>
            <p:ph sz="quarter" idx="4"/>
            <p:custDataLst>
              <p:tags r:id="rId39"/>
            </p:custDataLst>
          </p:nvPr>
        </p:nvSpPr>
        <p:spPr/>
        <p:txBody>
          <a:bodyPr/>
          <a:lstStyle/>
          <a:p>
            <a:endParaRPr lang="en-CA"/>
          </a:p>
        </p:txBody>
      </p:sp>
      <p:sp>
        <p:nvSpPr>
          <p:cNvPr id="48" name="Content Placeholder 47"/>
          <p:cNvSpPr>
            <a:spLocks noGrp="1"/>
          </p:cNvSpPr>
          <p:nvPr>
            <p:ph sz="quarter" idx="4"/>
            <p:custDataLst>
              <p:tags r:id="rId40"/>
            </p:custDataLst>
          </p:nvPr>
        </p:nvSpPr>
        <p:spPr/>
        <p:txBody>
          <a:bodyPr/>
          <a:lstStyle/>
          <a:p>
            <a:endParaRPr lang="en-CA"/>
          </a:p>
        </p:txBody>
      </p:sp>
      <p:sp>
        <p:nvSpPr>
          <p:cNvPr id="50" name="Text Placeholder 49"/>
          <p:cNvSpPr>
            <a:spLocks noGrp="1"/>
          </p:cNvSpPr>
          <p:nvPr>
            <p:ph type="body" sz="quarter" idx="3"/>
            <p:custDataLst>
              <p:tags r:id="rId41"/>
            </p:custDataLst>
          </p:nvPr>
        </p:nvSpPr>
        <p:spPr/>
        <p:txBody>
          <a:bodyPr/>
          <a:lstStyle/>
          <a:p>
            <a:endParaRPr lang="en-CA"/>
          </a:p>
        </p:txBody>
      </p:sp>
      <p:sp>
        <p:nvSpPr>
          <p:cNvPr id="52" name="Content Placeholder 51"/>
          <p:cNvSpPr>
            <a:spLocks noGrp="1"/>
          </p:cNvSpPr>
          <p:nvPr>
            <p:ph sz="quarter" idx="4"/>
            <p:custDataLst>
              <p:tags r:id="rId42"/>
            </p:custDataLst>
          </p:nvPr>
        </p:nvSpPr>
        <p:spPr/>
        <p:txBody>
          <a:bodyPr/>
          <a:lstStyle/>
          <a:p>
            <a:endParaRPr lang="en-CA"/>
          </a:p>
        </p:txBody>
      </p:sp>
      <p:sp>
        <p:nvSpPr>
          <p:cNvPr id="54" name="Content Placeholder 53"/>
          <p:cNvSpPr>
            <a:spLocks noGrp="1"/>
          </p:cNvSpPr>
          <p:nvPr>
            <p:ph sz="quarter" idx="4"/>
            <p:custDataLst>
              <p:tags r:id="rId43"/>
            </p:custDataLst>
          </p:nvPr>
        </p:nvSpPr>
        <p:spPr/>
        <p:txBody>
          <a:bodyPr/>
          <a:lstStyle/>
          <a:p>
            <a:endParaRPr lang="en-CA"/>
          </a:p>
        </p:txBody>
      </p:sp>
      <p:sp>
        <p:nvSpPr>
          <p:cNvPr id="56" name="Content Placeholder 55"/>
          <p:cNvSpPr>
            <a:spLocks noGrp="1"/>
          </p:cNvSpPr>
          <p:nvPr>
            <p:ph sz="quarter" idx="4"/>
            <p:custDataLst>
              <p:tags r:id="rId44"/>
            </p:custDataLst>
          </p:nvPr>
        </p:nvSpPr>
        <p:spPr/>
        <p:txBody>
          <a:bodyPr/>
          <a:lstStyle/>
          <a:p>
            <a:endParaRPr lang="en-CA"/>
          </a:p>
        </p:txBody>
      </p:sp>
      <p:sp>
        <p:nvSpPr>
          <p:cNvPr id="33" name="Text Placeholder 32"/>
          <p:cNvSpPr>
            <a:spLocks noGrp="1"/>
          </p:cNvSpPr>
          <p:nvPr>
            <p:ph type="body" sz="quarter" idx="3"/>
          </p:nvPr>
        </p:nvSpPr>
        <p:spPr/>
        <p:txBody>
          <a:bodyPr/>
          <a:lstStyle/>
          <a:p>
            <a:endParaRPr lang="en-CA"/>
          </a:p>
        </p:txBody>
      </p:sp>
      <p:sp>
        <p:nvSpPr>
          <p:cNvPr id="35" name="Content Placeholder 34"/>
          <p:cNvSpPr>
            <a:spLocks noGrp="1"/>
          </p:cNvSpPr>
          <p:nvPr>
            <p:ph sz="quarter" idx="4"/>
          </p:nvPr>
        </p:nvSpPr>
        <p:spPr/>
        <p:txBody>
          <a:bodyPr/>
          <a:lstStyle/>
          <a:p>
            <a:endParaRPr lang="en-CA"/>
          </a:p>
        </p:txBody>
      </p:sp>
      <p:sp>
        <p:nvSpPr>
          <p:cNvPr id="37" name="Content Placeholder 36"/>
          <p:cNvSpPr>
            <a:spLocks noGrp="1"/>
          </p:cNvSpPr>
          <p:nvPr>
            <p:ph sz="quarter" idx="4"/>
          </p:nvPr>
        </p:nvSpPr>
        <p:spPr/>
        <p:txBody>
          <a:bodyPr/>
          <a:lstStyle/>
          <a:p>
            <a:endParaRPr lang="en-CA"/>
          </a:p>
        </p:txBody>
      </p:sp>
      <p:sp>
        <p:nvSpPr>
          <p:cNvPr id="39" name="Content Placeholder 38"/>
          <p:cNvSpPr>
            <a:spLocks noGrp="1"/>
          </p:cNvSpPr>
          <p:nvPr>
            <p:ph sz="quarter" idx="4"/>
          </p:nvPr>
        </p:nvSpPr>
        <p:spPr/>
        <p:txBody>
          <a:bodyPr/>
          <a:lstStyle/>
          <a:p>
            <a:endParaRPr lang="en-CA"/>
          </a:p>
        </p:txBody>
      </p:sp>
      <p:sp>
        <p:nvSpPr>
          <p:cNvPr id="41" name="Text Placeholder 40"/>
          <p:cNvSpPr>
            <a:spLocks noGrp="1"/>
          </p:cNvSpPr>
          <p:nvPr>
            <p:ph type="body" sz="quarter" idx="3"/>
          </p:nvPr>
        </p:nvSpPr>
        <p:spPr/>
        <p:txBody>
          <a:bodyPr/>
          <a:lstStyle/>
          <a:p>
            <a:endParaRPr lang="en-CA"/>
          </a:p>
        </p:txBody>
      </p:sp>
      <p:sp>
        <p:nvSpPr>
          <p:cNvPr id="43" name="Content Placeholder 42"/>
          <p:cNvSpPr>
            <a:spLocks noGrp="1"/>
          </p:cNvSpPr>
          <p:nvPr>
            <p:ph sz="quarter" idx="4"/>
          </p:nvPr>
        </p:nvSpPr>
        <p:spPr/>
        <p:txBody>
          <a:bodyPr/>
          <a:lstStyle/>
          <a:p>
            <a:endParaRPr lang="en-CA"/>
          </a:p>
        </p:txBody>
      </p:sp>
      <p:sp>
        <p:nvSpPr>
          <p:cNvPr id="58" name="Content Placeholder 57"/>
          <p:cNvSpPr>
            <a:spLocks noGrp="1"/>
          </p:cNvSpPr>
          <p:nvPr>
            <p:ph sz="quarter" idx="4"/>
          </p:nvPr>
        </p:nvSpPr>
        <p:spPr/>
        <p:txBody>
          <a:bodyPr/>
          <a:lstStyle/>
          <a:p>
            <a:endParaRPr lang="en-CA"/>
          </a:p>
        </p:txBody>
      </p:sp>
      <p:sp>
        <p:nvSpPr>
          <p:cNvPr id="60" name="Content Placeholder 59"/>
          <p:cNvSpPr>
            <a:spLocks noGrp="1"/>
          </p:cNvSpPr>
          <p:nvPr>
            <p:ph sz="quarter" idx="4"/>
          </p:nvPr>
        </p:nvSpPr>
        <p:spPr/>
        <p:txBody>
          <a:bodyPr/>
          <a:lstStyle/>
          <a:p>
            <a:endParaRPr lang="en-CA"/>
          </a:p>
        </p:txBody>
      </p:sp>
      <p:sp>
        <p:nvSpPr>
          <p:cNvPr id="62" name="Text Placeholder 61"/>
          <p:cNvSpPr>
            <a:spLocks noGrp="1"/>
          </p:cNvSpPr>
          <p:nvPr>
            <p:ph type="body" sz="quarter" idx="3"/>
          </p:nvPr>
        </p:nvSpPr>
        <p:spPr/>
        <p:txBody>
          <a:bodyPr/>
          <a:lstStyle/>
          <a:p>
            <a:endParaRPr lang="en-CA"/>
          </a:p>
        </p:txBody>
      </p:sp>
      <p:sp>
        <p:nvSpPr>
          <p:cNvPr id="64" name="Content Placeholder 63"/>
          <p:cNvSpPr>
            <a:spLocks noGrp="1"/>
          </p:cNvSpPr>
          <p:nvPr>
            <p:ph sz="quarter" idx="4"/>
          </p:nvPr>
        </p:nvSpPr>
        <p:spPr/>
        <p:txBody>
          <a:bodyPr/>
          <a:lstStyle/>
          <a:p>
            <a:endParaRPr lang="en-CA"/>
          </a:p>
        </p:txBody>
      </p:sp>
      <p:sp>
        <p:nvSpPr>
          <p:cNvPr id="66" name="Content Placeholder 65"/>
          <p:cNvSpPr>
            <a:spLocks noGrp="1"/>
          </p:cNvSpPr>
          <p:nvPr>
            <p:ph sz="quarter" idx="4"/>
          </p:nvPr>
        </p:nvSpPr>
        <p:spPr/>
        <p:txBody>
          <a:bodyPr/>
          <a:lstStyle/>
          <a:p>
            <a:endParaRPr lang="en-CA"/>
          </a:p>
        </p:txBody>
      </p:sp>
      <p:sp>
        <p:nvSpPr>
          <p:cNvPr id="68" name="Content Placeholder 67"/>
          <p:cNvSpPr>
            <a:spLocks noGrp="1"/>
          </p:cNvSpPr>
          <p:nvPr>
            <p:ph sz="quarter" idx="4"/>
          </p:nvPr>
        </p:nvSpPr>
        <p:spPr/>
        <p:txBody>
          <a:bodyPr/>
          <a:lstStyle/>
          <a:p>
            <a:endParaRPr lang="en-CA"/>
          </a:p>
        </p:txBody>
      </p:sp>
    </p:spTree>
    <p:custDataLst>
      <p:tags r:id="rId1"/>
    </p:custDataLst>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2"/>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p>
          <a:p>
            <a:pPr>
              <a:spcBef>
                <a:spcPts val="0"/>
              </a:spcBef>
              <a:spcAft>
                <a:spcPts val="1800"/>
              </a:spcAft>
            </a:pPr>
            <a:r>
              <a:rPr lang="en-US" sz="2000" dirty="0"/>
              <a:t>There are six hazard classes and eight hazard symbols that identify the specific hazards (there are three symbols in Class D). </a:t>
            </a:r>
          </a:p>
          <a:p>
            <a:pPr>
              <a:spcBef>
                <a:spcPts val="0"/>
              </a:spcBef>
              <a:spcAft>
                <a:spcPts val="1800"/>
              </a:spcAft>
            </a:pPr>
            <a:r>
              <a:rPr lang="en-US" sz="2000" dirty="0"/>
              <a:t>The eight hazard symbols identify the specific hazards of controlled products. </a:t>
            </a:r>
          </a:p>
        </p:txBody>
      </p:sp>
      <p:sp>
        <p:nvSpPr>
          <p:cNvPr id="4" name="Title 3"/>
          <p:cNvSpPr>
            <a:spLocks noGrp="1"/>
          </p:cNvSpPr>
          <p:nvPr>
            <p:ph type="title"/>
            <p:custDataLst>
              <p:tags r:id="rId3"/>
            </p:custDataLst>
          </p:nvPr>
        </p:nvSpPr>
        <p:spPr>
          <a:xfrm>
            <a:off x="453638" y="228600"/>
            <a:ext cx="8229600" cy="944562"/>
          </a:xfrm>
        </p:spPr>
        <p:txBody>
          <a:bodyPr>
            <a:normAutofit/>
          </a:bodyPr>
          <a:lstStyle/>
          <a:p>
            <a:r>
              <a:rPr lang="en-CA" sz="3600" dirty="0">
                <a:solidFill>
                  <a:schemeClr val="bg1">
                    <a:lumMod val="50000"/>
                  </a:schemeClr>
                </a:solidFill>
              </a:rPr>
              <a:t>WHMIS </a:t>
            </a:r>
            <a:r>
              <a:rPr lang="en-CA" sz="3200" dirty="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CLASS A: Compressed Gas</a:t>
            </a:r>
            <a:endParaRPr lang="en-US"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Gas under pressure</a:t>
            </a:r>
          </a:p>
          <a:p>
            <a:pPr lvl="1"/>
            <a:r>
              <a:rPr lang="en-US" dirty="0"/>
              <a:t>Examples:</a:t>
            </a:r>
          </a:p>
          <a:p>
            <a:pPr lvl="2"/>
            <a:r>
              <a:rPr lang="en-US" dirty="0"/>
              <a:t>Butane, propane, acetylene, and fire extinguishers</a:t>
            </a:r>
          </a:p>
          <a:p>
            <a:pPr lvl="1"/>
            <a:r>
              <a:rPr lang="en-US" dirty="0"/>
              <a:t>Hazards:</a:t>
            </a:r>
          </a:p>
          <a:p>
            <a:pPr lvl="2"/>
            <a:r>
              <a:rPr lang="en-US" dirty="0"/>
              <a:t>If a pressurized container is punctured because it is dropped or exposed to excessive heat, the exploding fragments or rocket-like projectiles present a serious physical hazard</a:t>
            </a:r>
          </a:p>
          <a:p>
            <a:pPr lvl="2"/>
            <a:r>
              <a:rPr lang="en-US" dirty="0"/>
              <a:t>Heat may cause container to explode</a:t>
            </a:r>
          </a:p>
          <a:p>
            <a:pPr lvl="2"/>
            <a:r>
              <a:rPr lang="en-US" dirty="0"/>
              <a:t>Container may explode if dropped</a:t>
            </a:r>
          </a:p>
        </p:txBody>
      </p:sp>
      <p:pic>
        <p:nvPicPr>
          <p:cNvPr id="92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May catch fire or explode</a:t>
            </a:r>
          </a:p>
          <a:p>
            <a:pPr lvl="1"/>
            <a:r>
              <a:rPr lang="en-US" dirty="0"/>
              <a:t>Examples: </a:t>
            </a:r>
          </a:p>
          <a:p>
            <a:pPr lvl="2"/>
            <a:r>
              <a:rPr lang="en-US" dirty="0"/>
              <a:t>Acetone, isopropyl alcohol, stoddart solvent</a:t>
            </a:r>
          </a:p>
          <a:p>
            <a:pPr lvl="1"/>
            <a:r>
              <a:rPr lang="en-US" dirty="0"/>
              <a:t>Hazards:</a:t>
            </a:r>
          </a:p>
          <a:p>
            <a:pPr lvl="2"/>
            <a:r>
              <a:rPr lang="en-US" dirty="0"/>
              <a:t>Flammables are more dangerous than combustibles because they ignite more easily</a:t>
            </a:r>
          </a:p>
          <a:p>
            <a:pPr lvl="2"/>
            <a:r>
              <a:rPr lang="en-US" dirty="0"/>
              <a:t>During use, they must be kept away from ignition sources such as sparks or open flames</a:t>
            </a:r>
          </a:p>
          <a:p>
            <a:pPr lvl="2"/>
            <a:r>
              <a:rPr lang="en-US" dirty="0"/>
              <a:t>When not in use, they must be stored in fire-resistant cabinets or other specified storage areas</a:t>
            </a:r>
          </a:p>
        </p:txBody>
      </p:sp>
      <p:pic>
        <p:nvPicPr>
          <p:cNvPr id="1024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C: Oxidizers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Products causing or contributing to the combustion of other materials</a:t>
            </a:r>
          </a:p>
          <a:p>
            <a:pPr lvl="1"/>
            <a:r>
              <a:rPr lang="en-US" dirty="0"/>
              <a:t>Examples: </a:t>
            </a:r>
          </a:p>
          <a:p>
            <a:pPr lvl="2"/>
            <a:r>
              <a:rPr lang="en-US" dirty="0"/>
              <a:t>Hydrogen peroxide, potassium nitrate, sodium chlorate</a:t>
            </a:r>
          </a:p>
          <a:p>
            <a:pPr lvl="1"/>
            <a:r>
              <a:rPr lang="en-US" dirty="0"/>
              <a:t>Hazards:</a:t>
            </a:r>
          </a:p>
          <a:p>
            <a:pPr lvl="2"/>
            <a:r>
              <a:rPr lang="en-US" dirty="0"/>
              <a:t>Oxidizing materials greatly increase the risk of fire if they come in contact with materials that can burn</a:t>
            </a:r>
          </a:p>
          <a:p>
            <a:pPr lvl="2"/>
            <a:r>
              <a:rPr lang="en-US" dirty="0"/>
              <a:t>They should never be stored near flammable or combustible materials</a:t>
            </a:r>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1e8a05fff27a9fe4cf2b72ebe1162f99322"/>
  <p:tag name="MMPROD_NEXTUNIQUEID" val="10276"/>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8&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mZhbHNlIi8+PHVpc2hvdyBuYW1lPSJwcmVzZW50ZXJuYW1lIiB2YWx1ZT0iZmFsc2UiLz48dWlzaG93IG5hbWU9InByZXNlbnRlcnRpdGxlIiB2YWx1ZT0iZmFsc2UiLz48dWlzaG93IG5hbWU9InByZXNlbnRlcmVtYWlsIiB2YWx1ZT0iZmFsc2UiLz48dWlzaG93IG5hbWU9InByZXNlbnRlcmJpbyIgdmFsdWU9ImZhbHNlIi8+PHVpc2hvdyBuYW1lPSJjb21wYW55bG9nbyIgdmFsdWU9ImZhbHNlIi8+PHVpc2hvdyBuYW1lPSJzaWRlYmFyIiB2YWx1ZT0idHJ1ZSIvPjx1aXNob3cgbmFtZT0ib3V0bGluZSIgdmFsdWU9InRydWUiLz48dWlzaG93IG5hbWU9InRodW1ibmFpbCIgdmFsdWU9ImZhbHNlIi8+DQoJCTx1aXNob3cgbmFtZT0ibm90ZXMiIHZhbHVlPSJmYWxzZSIvPjx1aXNob3cgbmFtZT0ic2VhcmNoIiB2YWx1ZT0iZmFsc2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WHMIS Training &amp;amp; Quiz (2019-2020)&quot;/&gt;&lt;property id=&quot;20144&quot; value=&quot;1&quot;/&gt;&lt;property id=&quot;20146&quot; value=&quot;0&quot;/&gt;&lt;property id=&quot;20147&quot; value=&quot;0&quot;/&gt;&lt;property id=&quot;20148&quot; value=&quot;1&quot;/&gt;&lt;property id=&quot;20180&quot; value=&quot;3&quot;/&gt;&lt;property id=&quot;20181&quot; value=&quot;1&quot;/&gt;&lt;property id=&quot;20183&quot; value=&quot;1&quot;/&gt;&lt;property id=&quot;20184&quot; value=&quot;7&quot;/&gt;&lt;property id=&quot;20191&quot; value=&quot;hdsb&quot;/&gt;&lt;property id=&quot;20192&quot; value=&quot;connect.hdsb.ca&quot;/&gt;&lt;property id=&quot;20193&quot; value=&quot;0&quot;/&gt;&lt;property id=&quot;20224&quot; value=&quot;Z:\WHMIS\Final Presentation with Quiz (new)&quot;/&gt;&lt;property id=&quot;20250&quot; value=&quot;6&quot;/&gt;&lt;property id=&quot;20251&quot; value=&quot;0&quot;/&gt;&lt;property id=&quot;20259&quot; value=&quot;0&quot;/&gt;&lt;property id=&quot;20262&quot; value=&quot;299407&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3&quot; value=&quot;-1&quot;/&gt;&lt;property id=&quot;20307&quot; value=&quot;256&quot;/&gt;&lt;property id=&quot;20309&quot; value=&quot;-1&quot;/&gt;&lt;property id=&quot;20312&quot; value=&quot;1&quot;/&gt;&lt;/object&gt;&lt;object type=&quot;3&quot; unique_id=&quot;10004&quot;&gt;&lt;property id=&quot;20148&quot; value=&quot;5&quot;/&gt;&lt;property id=&quot;20300&quot; value=&quot;Slide 2 - &amp;quot;OVERVIEW&amp;quot;&quot;/&gt;&lt;property id=&quot;20303&quot; value=&quot;-1&quot;/&gt;&lt;property id=&quot;20307&quot; value=&quot;280&quot;/&gt;&lt;property id=&quot;20309&quot; value=&quot;-1&quot;/&gt;&lt;property id=&quot;20312&quot; value=&quot;1&quot;/&gt;&lt;/object&gt;&lt;object type=&quot;3&quot; unique_id=&quot;10005&quot;&gt;&lt;property id=&quot;20148&quot; value=&quot;5&quot;/&gt;&lt;property id=&quot;20300&quot; value=&quot;Slide 18 - &amp;quot;Acceptable Format for the Supplier Label&amp;quot;&quot;/&gt;&lt;property id=&quot;20303&quot; value=&quot;-1&quot;/&gt;&lt;property id=&quot;20307&quot; value=&quot;281&quot;/&gt;&lt;property id=&quot;20309&quot; value=&quot;-1&quot;/&gt;&lt;property id=&quot;20312&quot; value=&quot;1&quot;/&gt;&lt;/object&gt;&lt;object type=&quot;3&quot; unique_id=&quot;10007&quot;&gt;&lt;property id=&quot;20148&quot; value=&quot;5&quot;/&gt;&lt;property id=&quot;20300&quot; value=&quot;Slide 6 - &amp;quot;WHMIS Elements&amp;quot;&quot;/&gt;&lt;property id=&quot;20303&quot; value=&quot;-1&quot;/&gt;&lt;property id=&quot;20307&quot; value=&quot;262&quot;/&gt;&lt;property id=&quot;20309&quot; value=&quot;-1&quot;/&gt;&lt;property id=&quot;20312&quot; value=&quot;1&quot;/&gt;&lt;/object&gt;&lt;object type=&quot;3&quot; unique_id=&quot;10008&quot;&gt;&lt;property id=&quot;20148&quot; value=&quot;5&quot;/&gt;&lt;property id=&quot;20300&quot; value=&quot;Slide 7 - &amp;quot;CLASS A: Compressed Gas&amp;quot;&quot;/&gt;&lt;property id=&quot;20303&quot; value=&quot;-1&quot;/&gt;&lt;property id=&quot;20307&quot; value=&quot;263&quot;/&gt;&lt;property id=&quot;20309&quot; value=&quot;-1&quot;/&gt;&lt;property id=&quot;20312&quot; value=&quot;1&quot;/&gt;&lt;/object&gt;&lt;object type=&quot;3&quot; unique_id=&quot;10010&quot;&gt;&lt;property id=&quot;20148&quot; value=&quot;5&quot;/&gt;&lt;property id=&quot;20300&quot; value=&quot;Slide 22 - &amp;quot;Where to Find an MSDS&amp;quot;&quot;/&gt;&lt;property id=&quot;20303&quot; value=&quot;-1&quot;/&gt;&lt;property id=&quot;20307&quot; value=&quot;265&quot;/&gt;&lt;property id=&quot;20309&quot; value=&quot;-1&quot;/&gt;&lt;property id=&quot;20312&quot; value=&quot;1&quot;/&gt;&lt;/object&gt;&lt;object type=&quot;3&quot; unique_id=&quot;10012&quot;&gt;&lt;property id=&quot;20148&quot; value=&quot;5&quot;/&gt;&lt;property id=&quot;20300&quot; value=&quot;Slide 4 - &amp;quot;3 Basic Elements of WHMIS&amp;quot;&quot;/&gt;&lt;property id=&quot;20303&quot; value=&quot;-1&quot;/&gt;&lt;property id=&quot;20307&quot; value=&quot;267&quot;/&gt;&lt;property id=&quot;20309&quot; value=&quot;-1&quot;/&gt;&lt;property id=&quot;20312&quot; value=&quot;1&quot;/&gt;&lt;/object&gt;&lt;object type=&quot;3&quot; unique_id=&quot;10020&quot;&gt;&lt;property id=&quot;20148&quot; value=&quot;5&quot;/&gt;&lt;property id=&quot;20300&quot; value=&quot;Slide 3 - &amp;quot;Federal and Provincial Legislation&amp;quot;&quot;/&gt;&lt;property id=&quot;20303&quot; value=&quot;-1&quot;/&gt;&lt;property id=&quot;20307&quot; value=&quot;275&quot;/&gt;&lt;property id=&quot;20309&quot; value=&quot;-1&quot;/&gt;&lt;property id=&quot;20312&quot; value=&quot;1&quot;/&gt;&lt;/object&gt;&lt;object type=&quot;3&quot; unique_id=&quot;10021&quot;&gt;&lt;property id=&quot;20148&quot; value=&quot;5&quot;/&gt;&lt;property id=&quot;20300&quot; value=&quot;Slide 10 - &amp;quot;CLASS D: Poisonous and Infectious Materials &amp;quot;&quot;/&gt;&lt;property id=&quot;20303&quot; value=&quot;-1&quot;/&gt;&lt;property id=&quot;20307&quot; value=&quot;276&quot;/&gt;&lt;property id=&quot;20309&quot; value=&quot;-1&quot;/&gt;&lt;property id=&quot;20312&quot; value=&quot;1&quot;/&gt;&lt;/object&gt;&lt;object type=&quot;3&quot; unique_id=&quot;10024&quot;&gt;&lt;property id=&quot;20148&quot; value=&quot;5&quot;/&gt;&lt;property id=&quot;20300&quot; value=&quot;Slide 28 - &amp;quot;Consumer Product Categories and Symbols&amp;quot;&quot;/&gt;&lt;property id=&quot;20303&quot; value=&quot;-1&quot;/&gt;&lt;property id=&quot;20307&quot; value=&quot;279&quot;/&gt;&lt;property id=&quot;20309&quot; value=&quot;-1&quot;/&gt;&lt;property id=&quot;20312&quot; value=&quot;1&quot;/&gt;&lt;/object&gt;&lt;object type=&quot;3&quot; unique_id=&quot;10049&quot;&gt;&lt;property id=&quot;20148&quot; value=&quot;5&quot;/&gt;&lt;property id=&quot;20300&quot; value=&quot;Slide 5 - &amp;quot;Key WHMIS Participants&amp;quot;&quot;/&gt;&lt;property id=&quot;20303&quot; value=&quot;-1&quot;/&gt;&lt;property id=&quot;20307&quot; value=&quot;282&quot;/&gt;&lt;property id=&quot;20309&quot; value=&quot;-1&quot;/&gt;&lt;property id=&quot;20312&quot; value=&quot;1&quot;/&gt;&lt;/object&gt;&lt;object type=&quot;3&quot; unique_id=&quot;10050&quot;&gt;&lt;property id=&quot;20148&quot; value=&quot;5&quot;/&gt;&lt;property id=&quot;20300&quot; value=&quot;Slide 8 - &amp;quot;CLASS B: Flammable and Combustible Materials&amp;quot;&quot;/&gt;&lt;property id=&quot;20303&quot; value=&quot;-1&quot;/&gt;&lt;property id=&quot;20307&quot; value=&quot;283&quot;/&gt;&lt;property id=&quot;20309&quot; value=&quot;-1&quot;/&gt;&lt;property id=&quot;20312&quot; value=&quot;1&quot;/&gt;&lt;/object&gt;&lt;object type=&quot;3&quot; unique_id=&quot;10051&quot;&gt;&lt;property id=&quot;20148&quot; value=&quot;5&quot;/&gt;&lt;property id=&quot;20300&quot; value=&quot;Slide 9 - &amp;quot;CLASS C: Oxidizers&amp;quot;&quot;/&gt;&lt;property id=&quot;20303&quot; value=&quot;-1&quot;/&gt;&lt;property id=&quot;20307&quot; value=&quot;284&quot;/&gt;&lt;property id=&quot;20309&quot; value=&quot;-1&quot;/&gt;&lt;property id=&quot;20312&quot; value=&quot;1&quot;/&gt;&lt;/object&gt;&lt;object type=&quot;3&quot; unique_id=&quot;10052&quot;&gt;&lt;property id=&quot;20148&quot; value=&quot;5&quot;/&gt;&lt;property id=&quot;20300&quot; value=&quot;Slide 11 - &amp;quot;CLASS D1: Materials Causing Immediate and Serious Effects&amp;quot;&quot;/&gt;&lt;property id=&quot;20303&quot; value=&quot;-1&quot;/&gt;&lt;property id=&quot;20307&quot; value=&quot;285&quot;/&gt;&lt;property id=&quot;20309&quot; value=&quot;-1&quot;/&gt;&lt;property id=&quot;20312&quot; value=&quot;1&quot;/&gt;&lt;/object&gt;&lt;object type=&quot;3&quot; unique_id=&quot;10053&quot;&gt;&lt;property id=&quot;20148&quot; value=&quot;5&quot;/&gt;&lt;property id=&quot;20300&quot; value=&quot;Slide 12 - &amp;quot;CLASS D2: Materials Causing Other Toxic Effects&amp;quot;&quot;/&gt;&lt;property id=&quot;20303&quot; value=&quot;-1&quot;/&gt;&lt;property id=&quot;20307&quot; value=&quot;286&quot;/&gt;&lt;property id=&quot;20309&quot; value=&quot;-1&quot;/&gt;&lt;property id=&quot;20312&quot; value=&quot;1&quot;/&gt;&lt;/object&gt;&lt;object type=&quot;3&quot; unique_id=&quot;10054&quot;&gt;&lt;property id=&quot;20148&quot; value=&quot;5&quot;/&gt;&lt;property id=&quot;20300&quot; value=&quot;Slide 13 - &amp;quot;CLASS D3: Bio Hazardous Infectious Materials&amp;quot;&quot;/&gt;&lt;property id=&quot;20303&quot; value=&quot;-1&quot;/&gt;&lt;property id=&quot;20307&quot; value=&quot;287&quot;/&gt;&lt;property id=&quot;20309&quot; value=&quot;-1&quot;/&gt;&lt;property id=&quot;20312&quot; value=&quot;1&quot;/&gt;&lt;/object&gt;&lt;object type=&quot;3&quot; unique_id=&quot;10055&quot;&gt;&lt;property id=&quot;20148&quot; value=&quot;5&quot;/&gt;&lt;property id=&quot;20300&quot; value=&quot;Slide 14 - &amp;quot;CLASS E: Corrosive Materials&amp;quot;&quot;/&gt;&lt;property id=&quot;20303&quot; value=&quot;-1&quot;/&gt;&lt;property id=&quot;20307&quot; value=&quot;288&quot;/&gt;&lt;property id=&quot;20309&quot; value=&quot;-1&quot;/&gt;&lt;property id=&quot;20312&quot; value=&quot;1&quot;/&gt;&lt;/object&gt;&lt;object type=&quot;3&quot; unique_id=&quot;10056&quot;&gt;&lt;property id=&quot;20148&quot; value=&quot;5&quot;/&gt;&lt;property id=&quot;20300&quot; value=&quot;Slide 15 - &amp;quot;CLASS F: Dangerously Reactive Materials&amp;quot;&quot;/&gt;&lt;property id=&quot;20303&quot; value=&quot;-1&quot;/&gt;&lt;property id=&quot;20307&quot; value=&quot;289&quot;/&gt;&lt;property id=&quot;20309&quot; value=&quot;-1&quot;/&gt;&lt;property id=&quot;20312&quot; value=&quot;1&quot;/&gt;&lt;/object&gt;&lt;object type=&quot;3&quot; unique_id=&quot;10057&quot;&gt;&lt;property id=&quot;20148&quot; value=&quot;5&quot;/&gt;&lt;property id=&quot;20300&quot; value=&quot;Slide 16 - &amp;quot;WHMIS Labels&amp;quot;&quot;/&gt;&lt;property id=&quot;20303&quot; value=&quot;-1&quot;/&gt;&lt;property id=&quot;20307&quot; value=&quot;290&quot;/&gt;&lt;property id=&quot;20309&quot; value=&quot;-1&quot;/&gt;&lt;property id=&quot;20312&quot; value=&quot;1&quot;/&gt;&lt;/object&gt;&lt;object type=&quot;3&quot; unique_id=&quot;10058&quot;&gt;&lt;property id=&quot;20148&quot; value=&quot;5&quot;/&gt;&lt;property id=&quot;20300&quot; value=&quot;Slide 17 - &amp;quot;Supplier Labels&amp;quot;&quot;/&gt;&lt;property id=&quot;20303&quot; value=&quot;-1&quot;/&gt;&lt;property id=&quot;20307&quot; value=&quot;291&quot;/&gt;&lt;property id=&quot;20309&quot; value=&quot;-1&quot;/&gt;&lt;property id=&quot;20312&quot; value=&quot;1&quot;/&gt;&lt;/object&gt;&lt;object type=&quot;3&quot; unique_id=&quot;10059&quot;&gt;&lt;property id=&quot;20148&quot; value=&quot;5&quot;/&gt;&lt;property id=&quot;20300&quot; value=&quot;Slide 19 - &amp;quot;Workplace Labels&amp;quot;&quot;/&gt;&lt;property id=&quot;20303&quot; value=&quot;-1&quot;/&gt;&lt;property id=&quot;20307&quot; value=&quot;293&quot;/&gt;&lt;property id=&quot;20309&quot; value=&quot;-1&quot;/&gt;&lt;property id=&quot;20312&quot; value=&quot;1&quot;/&gt;&lt;/object&gt;&lt;object type=&quot;3&quot; unique_id=&quot;10060&quot;&gt;&lt;property id=&quot;20148&quot; value=&quot;5&quot;/&gt;&lt;property id=&quot;20300&quot; value=&quot;Slide 20 - &amp;quot;Examples of Labels&amp;quot;&quot;/&gt;&lt;property id=&quot;20303&quot; value=&quot;-1&quot;/&gt;&lt;property id=&quot;20307&quot; value=&quot;292&quot;/&gt;&lt;property id=&quot;20309&quot; value=&quot;-1&quot;/&gt;&lt;property id=&quot;20312&quot; value=&quot;1&quot;/&gt;&lt;/object&gt;&lt;object type=&quot;3&quot; unique_id=&quot;10061&quot;&gt;&lt;property id=&quot;20148&quot; value=&quot;5&quot;/&gt;&lt;property id=&quot;20300&quot; value=&quot;Slide 21 - &amp;quot;MSDS (Material Safety Data Sheet)&amp;quot;&quot;/&gt;&lt;property id=&quot;20303&quot; value=&quot;-1&quot;/&gt;&lt;property id=&quot;20307&quot; value=&quot;294&quot;/&gt;&lt;property id=&quot;20309&quot; value=&quot;-1&quot;/&gt;&lt;property id=&quot;20312&quot; value=&quot;1&quot;/&gt;&lt;/object&gt;&lt;object type=&quot;3&quot; unique_id=&quot;10062&quot;&gt;&lt;property id=&quot;20148&quot; value=&quot;5&quot;/&gt;&lt;property id=&quot;20300&quot; value=&quot;Slide 23 - &amp;quot;Partial Exemptions&amp;quot;&quot;/&gt;&lt;property id=&quot;20303&quot; value=&quot;-1&quot;/&gt;&lt;property id=&quot;20307&quot; value=&quot;295&quot;/&gt;&lt;property id=&quot;20309&quot; value=&quot;-1&quot;/&gt;&lt;property id=&quot;20312&quot; value=&quot;1&quot;/&gt;&lt;/object&gt;&lt;object type=&quot;3&quot; unique_id=&quot;10063&quot;&gt;&lt;property id=&quot;20148&quot; value=&quot;5&quot;/&gt;&lt;property id=&quot;20300&quot; value=&quot;Slide 24 - &amp;quot;Complete Exemptions&amp;quot;&quot;/&gt;&lt;property id=&quot;20303&quot; value=&quot;-1&quot;/&gt;&lt;property id=&quot;20307&quot; value=&quot;296&quot;/&gt;&lt;property id=&quot;20309&quot; value=&quot;-1&quot;/&gt;&lt;property id=&quot;20312&quot; value=&quot;1&quot;/&gt;&lt;/object&gt;&lt;object type=&quot;3&quot; unique_id=&quot;10064&quot;&gt;&lt;property id=&quot;20148&quot; value=&quot;5&quot;/&gt;&lt;property id=&quot;20300&quot; value=&quot;Slide 25 - &amp;quot;WHMIS and Consumer Products&amp;quot;&quot;/&gt;&lt;property id=&quot;20303&quot; value=&quot;-1&quot;/&gt;&lt;property id=&quot;20307&quot; value=&quot;297&quot;/&gt;&lt;property id=&quot;20309&quot; value=&quot;-1&quot;/&gt;&lt;property id=&quot;20312&quot; value=&quot;1&quot;/&gt;&lt;/object&gt;&lt;object type=&quot;3&quot; unique_id=&quot;10065&quot;&gt;&lt;property id=&quot;20148&quot; value=&quot;5&quot;/&gt;&lt;property id=&quot;20300&quot; value=&quot;Slide 26 - &amp;quot;WHMIS and Consumer Products&amp;quot;&quot;/&gt;&lt;property id=&quot;20303&quot; value=&quot;-1&quot;/&gt;&lt;property id=&quot;20307&quot; value=&quot;298&quot;/&gt;&lt;property id=&quot;20309&quot; value=&quot;-1&quot;/&gt;&lt;property id=&quot;20312&quot; value=&quot;1&quot;/&gt;&lt;/object&gt;&lt;object type=&quot;3&quot; unique_id=&quot;10066&quot;&gt;&lt;property id=&quot;20148&quot; value=&quot;5&quot;/&gt;&lt;property id=&quot;20300&quot; value=&quot;Slide 27 - &amp;quot;Consumer Product Labels&amp;quot;&quot;/&gt;&lt;property id=&quot;20303&quot; value=&quot;-1&quot;/&gt;&lt;property id=&quot;20307&quot; value=&quot;299&quot;/&gt;&lt;property id=&quot;20309&quot; value=&quot;-1&quot;/&gt;&lt;property id=&quot;20312&quot; value=&quot;1&quot;/&gt;&lt;/object&gt;&lt;object type=&quot;3&quot; unique_id=&quot;10289&quot;&gt;&lt;property id=&quot;20148&quot; value=&quot;5&quot;/&gt;&lt;property id=&quot;20300&quot; value=&quot;Slide 30 - &amp;quot;What does WHMIS stand for?&amp;quot;&quot;/&gt;&lt;property id=&quot;20303&quot; value=&quot;-1&quot;/&gt;&lt;property id=&quot;20307&quot; value=&quot;300&quot;/&gt;&lt;property id=&quot;20309&quot; value=&quot;-1&quot;/&gt;&lt;/object&gt;&lt;object type=&quot;3&quot; unique_id=&quot;10290&quot;&gt;&lt;property id=&quot;20148&quot; value=&quot;5&quot;/&gt;&lt;property id=&quot;20300&quot; value=&quot;Slide 31 - &amp;quot;What are the most important aspects of WHMIS?&amp;quot;&quot;/&gt;&lt;property id=&quot;20303&quot; value=&quot;-1&quot;/&gt;&lt;property id=&quot;20307&quot; value=&quot;302&quot;/&gt;&lt;property id=&quot;20309&quot; value=&quot;-1&quot;/&gt;&lt;/object&gt;&lt;object type=&quot;3&quot; unique_id=&quot;10291&quot;&gt;&lt;property id=&quot;20148&quot; value=&quot;5&quot;/&gt;&lt;property id=&quot;20300&quot; value=&quot;Slide 32 - &amp;quot;What governing body enforces WHMIS legislation in Ontario?&amp;quot;&quot;/&gt;&lt;property id=&quot;20303&quot; value=&quot;-1&quot;/&gt;&lt;property id=&quot;20307&quot; value=&quot;303&quot;/&gt;&lt;property id=&quot;20309&quot; value=&quot;-1&quot;/&gt;&lt;/object&gt;&lt;object type=&quot;3&quot; unique_id=&quot;10292&quot;&gt;&lt;property id=&quot;20148&quot; value=&quot;5&quot;/&gt;&lt;property id=&quot;20300&quot; value=&quot;Slide 33 - &amp;quot;What is the meaning of this symbol?&amp;quot;&quot;/&gt;&lt;property id=&quot;20303&quot; value=&quot;-1&quot;/&gt;&lt;property id=&quot;20307&quot; value=&quot;304&quot;/&gt;&lt;property id=&quot;20309&quot; value=&quot;-1&quot;/&gt;&lt;/object&gt;&lt;object type=&quot;3&quot; unique_id=&quot;10633&quot;&gt;&lt;property id=&quot;20148&quot; value=&quot;5&quot;/&gt;&lt;property id=&quot;20300&quot; value=&quot;Slide 34 - &amp;quot;What is the meaning of this symbol?&amp;quot;&quot;/&gt;&lt;property id=&quot;20303&quot; value=&quot;-1&quot;/&gt;&lt;property id=&quot;20307&quot; value=&quot;305&quot;/&gt;&lt;property id=&quot;20309&quot; value=&quot;-1&quot;/&gt;&lt;/object&gt;&lt;object type=&quot;3&quot; unique_id=&quot;11074&quot;&gt;&lt;property id=&quot;20148&quot; value=&quot;5&quot;/&gt;&lt;property id=&quot;20300&quot; value=&quot;Slide 35 - &amp;quot;What is the meaning of this symbol?&amp;quot;&quot;/&gt;&lt;property id=&quot;20303&quot; value=&quot;-1&quot;/&gt;&lt;property id=&quot;20307&quot; value=&quot;306&quot;/&gt;&lt;property id=&quot;20309&quot; value=&quot;-1&quot;/&gt;&lt;/object&gt;&lt;object type=&quot;3&quot; unique_id=&quot;11075&quot;&gt;&lt;property id=&quot;20148&quot; value=&quot;5&quot;/&gt;&lt;property id=&quot;20300&quot; value=&quot;Slide 36 - &amp;quot;What does the border around this symbol mean?&amp;quot;&quot;/&gt;&lt;property id=&quot;20303&quot; value=&quot;-1&quot;/&gt;&lt;property id=&quot;20307&quot; value=&quot;307&quot;/&gt;&lt;property id=&quot;20309&quot; value=&quot;-1&quot;/&gt;&lt;/object&gt;&lt;object type=&quot;3&quot; unique_id=&quot;11076&quot;&gt;&lt;property id=&quot;20148&quot; value=&quot;5&quot;/&gt;&lt;property id=&quot;20300&quot; value=&quot;Slide 37 - &amp;quot;What does this symbol stand for?&amp;quot;&quot;/&gt;&lt;property id=&quot;20303&quot; value=&quot;-1&quot;/&gt;&lt;property id=&quot;20307&quot; value=&quot;308&quot;/&gt;&lt;property id=&quot;20309&quot; value=&quot;-1&quot;/&gt;&lt;/object&gt;&lt;object type=&quot;3&quot; unique_id=&quot;11077&quot;&gt;&lt;property id=&quot;20148&quot; value=&quot;5&quot;/&gt;&lt;property id=&quot;20300&quot; value=&quot;Slide 38 - &amp;quot;What does this symbol stand for?&amp;quot;&quot;/&gt;&lt;property id=&quot;20303&quot; value=&quot;-1&quot;/&gt;&lt;property id=&quot;20307&quot; value=&quot;309&quot;/&gt;&lt;property id=&quot;20309&quot; value=&quot;-1&quot;/&gt;&lt;/object&gt;&lt;object type=&quot;3&quot; unique_id=&quot;11078&quot;&gt;&lt;property id=&quot;20148&quot; value=&quot;5&quot;/&gt;&lt;property id=&quot;20300&quot; value=&quot;Slide 39 - &amp;quot;What does this symbol stand for?&amp;quot;&quot;/&gt;&lt;property id=&quot;20303&quot; value=&quot;-1&quot;/&gt;&lt;property id=&quot;20307&quot; value=&quot;310&quot;/&gt;&lt;property id=&quot;20309&quot; value=&quot;-1&quot;/&gt;&lt;/object&gt;&lt;object type=&quot;3&quot; unique_id=&quot;11079&quot;&gt;&lt;property id=&quot;20148&quot; value=&quot;5&quot;/&gt;&lt;property id=&quot;20300&quot; value=&quot;Slide 40 - &amp;quot;What does this symbol stand for?&amp;quot;&quot;/&gt;&lt;property id=&quot;20303&quot; value=&quot;-1&quot;/&gt;&lt;property id=&quot;20307&quot; value=&quot;311&quot;/&gt;&lt;property id=&quot;20309&quot; value=&quot;-1&quot;/&gt;&lt;/object&gt;&lt;object type=&quot;3&quot; unique_id=&quot;11080&quot;&gt;&lt;property id=&quot;20148&quot; value=&quot;5&quot;/&gt;&lt;property id=&quot;20300&quot; value=&quot;Slide 41 - &amp;quot;This symbol refers to which hazard?&amp;quot;&quot;/&gt;&lt;property id=&quot;20303&quot; value=&quot;-1&quot;/&gt;&lt;property id=&quot;20307&quot; value=&quot;312&quot;/&gt;&lt;property id=&quot;20309&quot; value=&quot;-1&quot;/&gt;&lt;/object&gt;&lt;object type=&quot;3&quot; unique_id=&quot;11081&quot;&gt;&lt;property id=&quot;20148&quot; value=&quot;5&quot;/&gt;&lt;property id=&quot;20300&quot; value=&quot;Slide 42 - &amp;quot;What is the purpose of a WHMIS label?&amp;quot;&quot;/&gt;&lt;property id=&quot;20303&quot; value=&quot;-1&quot;/&gt;&lt;property id=&quot;20307&quot; value=&quot;313&quot;/&gt;&lt;property id=&quot;20309&quot; value=&quot;-1&quot;/&gt;&lt;/object&gt;&lt;object type=&quot;3&quot; unique_id=&quot;11610&quot;&gt;&lt;property id=&quot;20148&quot; value=&quot;5&quot;/&gt;&lt;property id=&quot;20300&quot; value=&quot;Slide 43 - &amp;quot;What are the two types of WHMIS labels?&amp;quot;&quot;/&gt;&lt;property id=&quot;20303&quot; value=&quot;-1&quot;/&gt;&lt;property id=&quot;20307&quot; value=&quot;314&quot;/&gt;&lt;property id=&quot;20309&quot; value=&quot;-1&quot;/&gt;&lt;/object&gt;&lt;object type=&quot;3&quot; unique_id=&quot;11611&quot;&gt;&lt;property id=&quot;20148&quot; value=&quot;5&quot;/&gt;&lt;property id=&quot;20300&quot; value=&quot;Slide 44 - &amp;quot;What does MSDS stand for?&amp;quot;&quot;/&gt;&lt;property id=&quot;20303&quot; value=&quot;-1&quot;/&gt;&lt;property id=&quot;20307&quot; value=&quot;315&quot;/&gt;&lt;property id=&quot;20309&quot; value=&quot;-1&quot;/&gt;&lt;/object&gt;&lt;object type=&quot;3&quot; unique_id=&quot;11612&quot;&gt;&lt;property id=&quot;20148&quot; value=&quot;5&quot;/&gt;&lt;property id=&quot;20300&quot; value=&quot;Slide 45 - &amp;quot;Who should know where MSDSs are kept?&amp;quot;&quot;/&gt;&lt;property id=&quot;20303&quot; value=&quot;-1&quot;/&gt;&lt;property id=&quot;20307&quot; value=&quot;316&quot;/&gt;&lt;property id=&quot;20309&quot; value=&quot;-1&quot;/&gt;&lt;/object&gt;&lt;object type=&quot;3&quot; unique_id=&quot;11613&quot;&gt;&lt;property id=&quot;20148&quot; value=&quot;5&quot;/&gt;&lt;property id=&quot;20300&quot; value=&quot;Slide 46 - &amp;quot;How often must an MSDS be updated?&amp;quot;&quot;/&gt;&lt;property id=&quot;20303&quot; value=&quot;-1&quot;/&gt;&lt;property id=&quot;20307&quot; value=&quot;317&quot;/&gt;&lt;property id=&quot;20309&quot; value=&quot;-1&quot;/&gt;&lt;/object&gt;&lt;object type=&quot;3&quot; unique_id=&quot;11614&quot;&gt;&lt;property id=&quot;20148&quot; value=&quot;5&quot;/&gt;&lt;property id=&quot;20300&quot; value=&quot;Slide 47 - &amp;quot;There are seven types of information on a supplier label. What answer below is false?&amp;quot;&quot;/&gt;&lt;property id=&quot;20303&quot; value=&quot;-1&quot;/&gt;&lt;property id=&quot;20307&quot; value=&quot;318&quot;/&gt;&lt;property id=&quot;20309&quot; value=&quot;-1&quot;/&gt;&lt;/object&gt;&lt;object type=&quot;3&quot; unique_id=&quot;11615&quot;&gt;&lt;property id=&quot;20148&quot; value=&quot;5&quot;/&gt;&lt;property id=&quot;20300&quot; value=&quot;Slide 48 - &amp;quot;What languages must appear on Supplier labels?&amp;quot;&quot;/&gt;&lt;property id=&quot;20303&quot; value=&quot;-1&quot;/&gt;&lt;property id=&quot;20307&quot; value=&quot;319&quot;/&gt;&lt;property id=&quot;20309&quot; value=&quot;-1&quot;/&gt;&lt;/object&gt;&lt;object type=&quot;3&quot; unique_id=&quot;11782&quot;&gt;&lt;property id=&quot;20148&quot; value=&quot;5&quot;/&gt;&lt;property id=&quot;20300&quot; value=&quot;Slide 49 - &amp;quot;CONGRATULATIONS!!!  You have successfully completed the training and passed the WHMIS Quiz&amp;quot;&quot;/&gt;&lt;property id=&quot;20301&quot; value=&quot;IMPORTANT - CONFIRM&quot;/&gt;&lt;property id=&quot;20303&quot; value=&quot;-1&quot;/&gt;&lt;property id=&quot;20307&quot; value=&quot;321&quot;/&gt;&lt;property id=&quot;20309&quot; value=&quot;-1&quot;/&gt;&lt;property id=&quot;20312&quot; value=&quot;1&quot;/&gt;&lt;/object&gt;&lt;object type=&quot;3&quot; unique_id=&quot;12012&quot;&gt;&lt;property id=&quot;20148&quot; value=&quot;5&quot;/&gt;&lt;property id=&quot;20300&quot; value=&quot;Slide 29 - &amp;quot;WHMIS Quiz&amp;quot;&quot;/&gt;&lt;property id=&quot;20303&quot; value=&quot;-1&quot;/&gt;&lt;property id=&quot;20307&quot; value=&quot;322&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0&quot;/&gt;&lt;property id=&quot;20183&quot; value=&quot;0&quot;/&gt;&lt;/object&gt;&lt;object type=&quot;12&quot; unique_id=&quot;10554&quot;&gt;&lt;/object&gt;&lt;/object&gt;&lt;object type=&quot;4&quot; unique_id=&quot;1040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 name="HTML_SHAPEINFO" val="&lt;TextEffect&gt;&lt;Image&gt;&lt;filename val=&quot;C:\Users\Matt\AppData\Local\Temp\PR\data\asimages\{122BCAA9-CAED-44C1-AE47-A9CD67C7217A}_1.png_crop.png&quot;/&gt;&lt;left val=&quot;475&quot;/&gt;&lt;top val=&quot;168&quot;/&gt;&lt;width val=&quot;164&quot;/&gt;&lt;height val=&quot;56&quot;/&gt;&lt;hasText val=&quot;1&quot;/&gt;&lt;paraId val=&quot;1&quot;/&gt;&lt;/Image&gt;&lt;Image&gt;&lt;filename val=&quot;C:\Users\Matt\AppData\Local\Temp\PR\data\asimages\{C3D24B81-8E8B-43F3-B782-9C4042D8B013}_1.png_crop.png&quot;/&gt;&lt;left val=&quot;476&quot;/&gt;&lt;top val=&quot;251&quot;/&gt;&lt;width val=&quot;197&quot;/&gt;&lt;height val=&quot;60&quot;/&gt;&lt;hasText val=&quot;1&quot;/&gt;&lt;paraId val=&quot;2&quot;/&gt;&lt;/Image&gt;&lt;Image&gt;&lt;filename val=&quot;C:\Users\Matt\AppData\Local\Temp\PR\data\asimages\{5DF163AE-7DF7-4653-87FD-2321412CA7CD}_1.png_crop.png&quot;/&gt;&lt;left val=&quot;475&quot;/&gt;&lt;top val=&quot;335&quot;/&gt;&lt;width val=&quot;192&quot;/&gt;&lt;height val=&quot;57&quot;/&gt;&lt;hasText val=&quot;1&quot;/&gt;&lt;paraId val=&quot;3&quot;/&gt;&lt;/Image&gt;&lt;/TextEffect&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83E25054-62A8-400F-BA66-1A5DDB73ECEB}_1.png_crop.png&quot;/&gt;&lt;left val=&quot;260&quot;/&gt;&lt;top val=&quot;130&quot;/&gt;&lt;width val=&quot;104&quot;/&gt;&lt;height val=&quot;14&quot;/&gt;&lt;hasText val=&quot;1&quot;/&gt;&lt;paraId val=&quot;1&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 name="HTML_SHAPEINFO" val="&lt;TextEffect&gt;&lt;Image&gt;&lt;filename val=&quot;C:\Users\Matt\AppData\Local\Temp\PR\data\asimages\{C8B46B85-808B-4D32-B448-A52C518B653C}_1.png_crop.png&quot;/&gt;&lt;left val=&quot;259&quot;/&gt;&lt;top val=&quot;177&quot;/&gt;&lt;width val=&quot;147&quot;/&gt;&lt;height val=&quot;37&quot;/&gt;&lt;hasText val=&quot;1&quot;/&gt;&lt;paraId val=&quot;1&quot;/&gt;&lt;/Image&gt;&lt;Image&gt;&lt;filename val=&quot;C:\Users\Matt\AppData\Local\Temp\PR\data\asimages\{4ECB2538-C9CE-483D-95EC-053E46DFBE69}_1.png_crop.png&quot;/&gt;&lt;left val=&quot;260&quot;/&gt;&lt;top val=&quot;243&quot;/&gt;&lt;width val=&quot;146&quot;/&gt;&lt;height val=&quot;41&quot;/&gt;&lt;hasText val=&quot;1&quot;/&gt;&lt;paraId val=&quot;2&quot;/&gt;&lt;/Image&gt;&lt;Image&gt;&lt;filename val=&quot;C:\Users\Matt\AppData\Local\Temp\PR\data\asimages\{F0C56905-1255-43C8-9231-5B60EA38959B}_1.png_crop.png&quot;/&gt;&lt;left val=&quot;260&quot;/&gt;&lt;top val=&quot;309&quot;/&gt;&lt;width val=&quot;172&quot;/&gt;&lt;height val=&quot;62&quot;/&gt;&lt;hasText val=&quot;1&quot;/&gt;&lt;paraId val=&quot;3&quot;/&gt;&lt;/Image&gt;&lt;/TextEffec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5C495FC0-E2D7-41B4-81C2-1880D1E6AFEC}&quot;/&gt;&lt;isInvalidForFieldText val=&quot;1&quot;/&gt;&lt;Image&gt;&lt;filename val=&quot;C:\Users\Matt\AppData\Local\Temp\PR\data\asimages\{5C495FC0-E2D7-41B4-81C2-1880D1E6AFEC}_LtOfSld1.png&quot;/&gt;&lt;left val=&quot;0&quot;/&gt;&lt;top val=&quot;276&quot;/&gt;&lt;width val=&quot;721&quot;/&gt;&lt;height val=&quot;243&quot;/&gt;&lt;hasText val=&quot;0&quot;/&gt;&lt;/Image&gt;&lt;Image&gt;&lt;filename val=&quot;C:\Users\Matt\AppData\Local\Temp\PR\data\asimages\{5C495FC0-E2D7-41B4-81C2-1880D1E6AFEC}_MtorLt_text.png&quot;/&gt;&lt;left val=&quot;0&quot;/&gt;&lt;top val=&quot;276&quot;/&gt;&lt;width val=&quot;721&quot;/&gt;&lt;height val=&quot;243&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46EC1267-F04C-4326-A104-5C2CFCE0A187}&quot;/&gt;&lt;isInvalidForFieldText val=&quot;1&quot;/&gt;&lt;Image&gt;&lt;filename val=&quot;C:\Users\Matt\AppData\Local\Temp\PR\data\asimages\{46EC1267-F04C-4326-A104-5C2CFCE0A187}_LtOfSld1.png&quot;/&gt;&lt;left val=&quot;0&quot;/&gt;&lt;top val=&quot;333&quot;/&gt;&lt;width val=&quot;721&quot;/&gt;&lt;height val=&quot;208&quot;/&gt;&lt;hasText val=&quot;0&quot;/&gt;&lt;/Image&gt;&lt;Image&gt;&lt;filename val=&quot;C:\Users\Matt\AppData\Local\Temp\PR\data\asimages\{46EC1267-F04C-4326-A104-5C2CFCE0A187}_MtorLt_text.png&quot;/&gt;&lt;left val=&quot;0&quot;/&gt;&lt;top val=&quot;333&quot;/&gt;&lt;width val=&quot;721&quot;/&gt;&lt;height val=&quot;208&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PSNARRATIONPROPS" val="Z:\WHMIS\Audio\Slide 6.mp3"/>
  <p:tag name="PPSNARRATION" val="6,1650136505,D:\WHMIS\WHMIS201892020_pptx\Media.ppcx"/>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75F3380E-15F8-4543-9D10-8A805B6EB15C}&quot;/&gt;&lt;isInvalidForFieldText val=&quot;1&quot;/&gt;&lt;Image&gt;&lt;filename val=&quot;C:\Users\Matt\AppData\Local\Temp\PR\data\asimages\{75F3380E-15F8-4543-9D10-8A805B6EB15C}_LtOfSld1.png&quot;/&gt;&lt;left val=&quot;0&quot;/&gt;&lt;top val=&quot;368&quot;/&gt;&lt;width val=&quot;724&quot;/&gt;&lt;height val=&quot;173&quot;/&gt;&lt;hasText val=&quot;0&quot;/&gt;&lt;/Image&gt;&lt;Image&gt;&lt;filename val=&quot;C:\Users\Matt\AppData\Local\Temp\PR\data\asimages\{75F3380E-15F8-4543-9D10-8A805B6EB15C}_MtorLt_text.png&quot;/&gt;&lt;left val=&quot;0&quot;/&gt;&lt;top val=&quot;368&quot;/&gt;&lt;width val=&quot;724&quot;/&gt;&lt;height val=&quot;173&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 name="HTML_SHAPEINFO" val="&lt;TextEffect&gt;&lt;Image&gt;&lt;filename val=&quot;C:\Users\Matt\AppData\Local\Temp\PR\data\asimages\{0D77FC8E-CF8F-4A4A-BE67-E5A09D1FF721}_1.png_crop.png&quot;/&gt;&lt;left val=&quot;43&quot;/&gt;&lt;top val=&quot;155&quot;/&gt;&lt;width val=&quot;227&quot;/&gt;&lt;height val=&quot;62&quot;/&gt;&lt;hasText val=&quot;1&quot;/&gt;&lt;paraId val=&quot;1&quot;/&gt;&lt;/Image&gt;&lt;Image&gt;&lt;filename val=&quot;C:\Users\Matt\AppData\Local\Temp\PR\data\asimages\{E70D0B52-A249-4C4A-8DD0-4339208F8A1F}_1.png_crop.png&quot;/&gt;&lt;left val=&quot;42&quot;/&gt;&lt;top val=&quot;246&quot;/&gt;&lt;width val=&quot;237&quot;/&gt;&lt;height val=&quot;113&quot;/&gt;&lt;hasText val=&quot;1&quot;/&gt;&lt;paraId val=&quot;2&quot;/&gt;&lt;/Image&gt;&lt;Image&gt;&lt;filename val=&quot;C:\Users\Matt\AppData\Local\Temp\PR\data\asimages\{7A8F5674-4525-4E4E-9C66-93323D2BD865}_1.png_crop.png&quot;/&gt;&lt;left val=&quot;43&quot;/&gt;&lt;top val=&quot;384&quot;/&gt;&lt;width val=&quot;233&quot;/&gt;&lt;height val=&quot;64&quot;/&gt;&lt;hasText val=&quot;1&quot;/&gt;&lt;paraId val=&quot;3&quot;/&gt;&lt;/Image&gt;&lt;/TextEffect&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Matt\AppData\Local\Temp\PR\data\asimages\{641A5259-6501-4440-BBCD-9AF13AE7C2E4}_6.png&quot;/&gt;&lt;left val=&quot;21&quot;/&gt;&lt;top val=&quot;17&quot;/&gt;&lt;width val=&quot;663&quot;/&gt;&lt;height val=&quot;93&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PROPS" val="Z:\WHMIS\Audio\Slide 7.mp3"/>
  <p:tag name="PPSNARRATION" val="7,1650136505,D:\WHMIS\WHMIS201892020_pptx\Media.ppcx"/>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EA620EF7-CF95-4FCF-8816-3C3F45E5C8C6}_7.png&quot;/&gt;&lt;left val=&quot;18&quot;/&gt;&lt;top val=&quot;21&quot;/&gt;&lt;width val=&quot;666&quot;/&gt;&lt;height val=&quot;96&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 name="HTML_SHAPEINFO" val="&lt;TextEffect&gt;&lt;Image&gt;&lt;filename val=&quot;C:\Users\Matt\AppData\Local\Temp\PR\data\asimages\{2467C451-B66F-4C6F-95CE-18CE18139873}_1.png_crop.png&quot;/&gt;&lt;left val=&quot;44&quot;/&gt;&lt;top val=&quot;112&quot;/&gt;&lt;width val=&quot;212&quot;/&gt;&lt;height val=&quot;20&quot;/&gt;&lt;hasText val=&quot;1&quot;/&gt;&lt;paraId val=&quot;1&quot;/&gt;&lt;/Image&gt;&lt;Image&gt;&lt;filename val=&quot;C:\Users\Matt\AppData\Local\Temp\PR\data\asimages\{9CFACB5B-F8B6-46E1-9806-2BAFB9AAF7CC}_1.png_crop.png&quot;/&gt;&lt;left val=&quot;80&quot;/&gt;&lt;top val=&quot;145&quot;/&gt;&lt;width val=&quot;97&quot;/&gt;&lt;height val=&quot;16&quot;/&gt;&lt;hasText val=&quot;1&quot;/&gt;&lt;paraId val=&quot;2&quot;/&gt;&lt;/Image&gt;&lt;Image&gt;&lt;filename val=&quot;C:\Users\Matt\AppData\Local\Temp\PR\data\asimages\{26B51E0C-55BC-4CF2-A704-FBBA720B8651}_1.png_crop.png&quot;/&gt;&lt;left val=&quot;116&quot;/&gt;&lt;top val=&quot;172&quot;/&gt;&lt;width val=&quot;288&quot;/&gt;&lt;height val=&quot;37&quot;/&gt;&lt;hasText val=&quot;1&quot;/&gt;&lt;paraId val=&quot;3&quot;/&gt;&lt;/Image&gt;&lt;Image&gt;&lt;filename val=&quot;C:\Users\Matt\AppData\Local\Temp\PR\data\asimages\{1BD1969F-B1BE-44C3-8E28-1AA2FA28A09B}_1.png_crop.png&quot;/&gt;&lt;left val=&quot;80&quot;/&gt;&lt;top val=&quot;222&quot;/&gt;&lt;width val=&quot;84&quot;/&gt;&lt;height val=&quot;13&quot;/&gt;&lt;hasText val=&quot;1&quot;/&gt;&lt;paraId val=&quot;4&quot;/&gt;&lt;/Image&gt;&lt;Image&gt;&lt;filename val=&quot;C:\Users\Matt\AppData\Local\Temp\PR\data\asimages\{2268CC60-95BD-44BB-BDB9-428404C600C3}_1.png_crop.png&quot;/&gt;&lt;left val=&quot;116&quot;/&gt;&lt;top val=&quot;249&quot;/&gt;&lt;width val=&quot;316&quot;/&gt;&lt;height val=&quot;102&quot;/&gt;&lt;hasText val=&quot;1&quot;/&gt;&lt;paraId val=&quot;5&quot;/&gt;&lt;/Image&gt;&lt;Image&gt;&lt;filename val=&quot;C:\Users\Matt\AppData\Local\Temp\PR\data\asimages\{88DA350B-5E21-481B-9806-6880E4DA1BF4}_1.png_crop.png&quot;/&gt;&lt;left val=&quot;116&quot;/&gt;&lt;top val=&quot;362&quot;/&gt;&lt;width val=&quot;293&quot;/&gt;&lt;height val=&quot;15&quot;/&gt;&lt;hasText val=&quot;1&quot;/&gt;&lt;paraId val=&quot;6&quot;/&gt;&lt;/Image&gt;&lt;Image&gt;&lt;filename val=&quot;C:\Users\Matt\AppData\Local\Temp\PR\data\asimages\{66166EAB-E985-4B33-820D-54B89B0907B5}_1.png_crop.png&quot;/&gt;&lt;left val=&quot;116&quot;/&gt;&lt;top val=&quot;387&quot;/&gt;&lt;width val=&quot;266&quot;/&gt;&lt;height val=&quot;15&quot;/&gt;&lt;hasText val=&quot;1&quot;/&gt;&lt;paraId val=&quot;7&quot;/&gt;&lt;/Image&gt;&lt;/TextEffect&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CF779A-A5A5-4CAC-8F78-F5F81E0DF6F7}&quot;/&gt;&lt;isInvalidForFieldText val=&quot;0&quot;/&gt;&lt;Image&gt;&lt;filename val=&quot;C:\Users\Matt\AppData\Local\Temp\PR\data\asimages\{47CF779A-A5A5-4CAC-8F78-F5F81E0DF6F7}_7.png&quot;/&gt;&lt;left val=&quot;446&quot;/&gt;&lt;top val=&quot;98&quot;/&gt;&lt;width val=&quot;252&quot;/&gt;&lt;height val=&quot;252&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PSNARRATIONPROPS" val="Z:\WHMIS\Audio\Slide 8.mp3"/>
  <p:tag name="PPSNARRATION" val="8,1650136505,D:\WHMIS\WHMIS201892020_pptx\Media.ppcx"/>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1D60B6A5-DFE3-4C3F-925C-E4B88C87939B}_8.png&quot;/&gt;&lt;left val=&quot;23&quot;/&gt;&lt;top val=&quot;21&quot;/&gt;&lt;width val=&quot;705&quot;/&gt;&lt;height val=&quot;91&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 name="HTML_SHAPEINFO" val="&lt;TextEffect&gt;&lt;Image&gt;&lt;filename val=&quot;C:\Users\Matt\AppData\Local\Temp\PR\data\asimages\{8B5C7708-E76F-41A5-9378-6AEDC76499D9}_1.png_crop.png&quot;/&gt;&lt;left val=&quot;44&quot;/&gt;&lt;top val=&quot;112&quot;/&gt;&lt;width val=&quot;265&quot;/&gt;&lt;height val=&quot;20&quot;/&gt;&lt;hasText val=&quot;1&quot;/&gt;&lt;paraId val=&quot;1&quot;/&gt;&lt;/Image&gt;&lt;Image&gt;&lt;filename val=&quot;C:\Users\Matt\AppData\Local\Temp\PR\data\asimages\{D0261C2B-88B9-432C-942E-BC5E856B1508}_1.png_crop.png&quot;/&gt;&lt;left val=&quot;80&quot;/&gt;&lt;top val=&quot;145&quot;/&gt;&lt;width val=&quot;97&quot;/&gt;&lt;height val=&quot;16&quot;/&gt;&lt;hasText val=&quot;1&quot;/&gt;&lt;paraId val=&quot;2&quot;/&gt;&lt;/Image&gt;&lt;Image&gt;&lt;filename val=&quot;C:\Users\Matt\AppData\Local\Temp\PR\data\asimages\{CEA4888D-0BE9-46FC-85E4-B5688A3199F9}_1.png_crop.png&quot;/&gt;&lt;left val=&quot;116&quot;/&gt;&lt;top val=&quot;172&quot;/&gt;&lt;width val=&quot;282&quot;/&gt;&lt;height val=&quot;33&quot;/&gt;&lt;hasText val=&quot;1&quot;/&gt;&lt;paraId val=&quot;3&quot;/&gt;&lt;/Image&gt;&lt;Image&gt;&lt;filename val=&quot;C:\Users\Matt\AppData\Local\Temp\PR\data\asimages\{D584910D-F24F-459A-986C-F72B604899C8}_1.png_crop.png&quot;/&gt;&lt;left val=&quot;80&quot;/&gt;&lt;top val=&quot;222&quot;/&gt;&lt;width val=&quot;84&quot;/&gt;&lt;height val=&quot;13&quot;/&gt;&lt;hasText val=&quot;1&quot;/&gt;&lt;paraId val=&quot;4&quot;/&gt;&lt;/Image&gt;&lt;Image&gt;&lt;filename val=&quot;C:\Users\Matt\AppData\Local\Temp\PR\data\asimages\{7ECA607E-AF2C-4ABA-AAB9-B7032F21B78D}_1.png_crop.png&quot;/&gt;&lt;left val=&quot;116&quot;/&gt;&lt;top val=&quot;249&quot;/&gt;&lt;width val=&quot;309&quot;/&gt;&lt;height val=&quot;58&quot;/&gt;&lt;hasText val=&quot;1&quot;/&gt;&lt;paraId val=&quot;5&quot;/&gt;&lt;/Image&gt;&lt;Image&gt;&lt;filename val=&quot;C:\Users\Matt\AppData\Local\Temp\PR\data\asimages\{7FA5A82B-43BA-46AD-98DD-3F6FC0B538F0}_1.png_crop.png&quot;/&gt;&lt;left val=&quot;116&quot;/&gt;&lt;top val=&quot;318&quot;/&gt;&lt;width val=&quot;320&quot;/&gt;&lt;height val=&quot;55&quot;/&gt;&lt;hasText val=&quot;1&quot;/&gt;&lt;paraId val=&quot;6&quot;/&gt;&lt;/Image&gt;&lt;Image&gt;&lt;filename val=&quot;C:\Users\Matt\AppData\Local\Temp\PR\data\asimages\{87C6FE13-C48C-4314-B8B4-65225A769923}_1.png_crop.png&quot;/&gt;&lt;left val=&quot;116&quot;/&gt;&lt;top val=&quot;388&quot;/&gt;&lt;width val=&quot;314&quot;/&gt;&lt;height val=&quot;58&quot;/&gt;&lt;hasText val=&quot;1&quot;/&gt;&lt;paraId val=&quot;7&quot;/&gt;&lt;/Image&gt;&lt;/TextEffect&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183D3E-BA41-482A-AE06-6CE4F09C604E}&quot;/&gt;&lt;isInvalidForFieldText val=&quot;0&quot;/&gt;&lt;Image&gt;&lt;filename val=&quot;C:\Users\Matt\AppData\Local\Temp\PR\data\asimages\{C2183D3E-BA41-482A-AE06-6CE4F09C604E}_8.png&quot;/&gt;&lt;left val=&quot;458&quot;/&gt;&lt;top val=&quot;128&quot;/&gt;&lt;width val=&quot;244&quot;/&gt;&lt;height val=&quot;244&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PSNARRATIONPROPS" val="Z:\WHMIS\Audio\Slide 9.mp3"/>
  <p:tag name="PPSNARRATION" val="9,1650136505,D:\WHMIS\WHMIS201892020_pptx\Media.ppcx"/>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69836BBA-9767-48FF-96C9-720B38C0180B}_9.png&quot;/&gt;&lt;left val=&quot;23&quot;/&gt;&lt;top val=&quot;21&quot;/&gt;&lt;width val=&quot;697&quot;/&gt;&lt;height val=&quot;91&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 name="HTML_SHAPEINFO" val="&lt;TextEffect&gt;&lt;Image&gt;&lt;filename val=&quot;C:\Users\Matt\AppData\Local\Temp\PR\data\asimages\{C3E4E065-4634-4A6E-B20C-4174D65ED115}_1.png_crop.png&quot;/&gt;&lt;left val=&quot;43&quot;/&gt;&lt;top val=&quot;111&quot;/&gt;&lt;width val=&quot;340&quot;/&gt;&lt;height val=&quot;37&quot;/&gt;&lt;hasText val=&quot;1&quot;/&gt;&lt;paraId val=&quot;1&quot;/&gt;&lt;/Image&gt;&lt;Image&gt;&lt;filename val=&quot;C:\Users\Matt\AppData\Local\Temp\PR\data\asimages\{BF9BCA76-77AB-4184-9939-A1FF76DE5445}_1.png_crop.png&quot;/&gt;&lt;left val=&quot;80&quot;/&gt;&lt;top val=&quot;164&quot;/&gt;&lt;width val=&quot;97&quot;/&gt;&lt;height val=&quot;16&quot;/&gt;&lt;hasText val=&quot;1&quot;/&gt;&lt;paraId val=&quot;2&quot;/&gt;&lt;/Image&gt;&lt;Image&gt;&lt;filename val=&quot;C:\Users\Matt\AppData\Local\Temp\PR\data\asimages\{B1939FB8-08E0-4230-971F-6EE695798395}_1.png_crop.png&quot;/&gt;&lt;left val=&quot;116&quot;/&gt;&lt;top val=&quot;192&quot;/&gt;&lt;width val=&quot;299&quot;/&gt;&lt;height val=&quot;33&quot;/&gt;&lt;hasText val=&quot;1&quot;/&gt;&lt;paraId val=&quot;3&quot;/&gt;&lt;/Image&gt;&lt;Image&gt;&lt;filename val=&quot;C:\Users\Matt\AppData\Local\Temp\PR\data\asimages\{84A88BBF-0129-44AA-83CA-F14A4E2CAAFD}_1.png_crop.png&quot;/&gt;&lt;left val=&quot;80&quot;/&gt;&lt;top val=&quot;241&quot;/&gt;&lt;width val=&quot;84&quot;/&gt;&lt;height val=&quot;13&quot;/&gt;&lt;hasText val=&quot;1&quot;/&gt;&lt;paraId val=&quot;4&quot;/&gt;&lt;/Image&gt;&lt;Image&gt;&lt;filename val=&quot;C:\Users\Matt\AppData\Local\Temp\PR\data\asimages\{FCDFF7C2-DE78-4E47-912E-79D20D80CC7D}_1.png_crop.png&quot;/&gt;&lt;left val=&quot;116&quot;/&gt;&lt;top val=&quot;268&quot;/&gt;&lt;width val=&quot;309&quot;/&gt;&lt;height val=&quot;55&quot;/&gt;&lt;hasText val=&quot;1&quot;/&gt;&lt;paraId val=&quot;5&quot;/&gt;&lt;/Image&gt;&lt;Image&gt;&lt;filename val=&quot;C:\Users\Matt\AppData\Local\Temp\PR\data\asimages\{A5E44FBD-48D7-4251-8BCC-22AB1C47F5C9}_1.png_crop.png&quot;/&gt;&lt;left val=&quot;116&quot;/&gt;&lt;top val=&quot;338&quot;/&gt;&lt;width val=&quot;286&quot;/&gt;&lt;height val=&quot;33&quot;/&gt;&lt;hasText val=&quot;1&quot;/&gt;&lt;paraId val=&quot;6&quot;/&gt;&lt;/Image&gt;&lt;/TextEffect&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89A28F-BFC9-4875-BCE1-990FCE0ABF91}&quot;/&gt;&lt;isInvalidForFieldText val=&quot;0&quot;/&gt;&lt;Image&gt;&lt;filename val=&quot;C:\Users\Matt\AppData\Local\Temp\PR\data\asimages\{2689A28F-BFC9-4875-BCE1-990FCE0ABF91}_9.png&quot;/&gt;&lt;left val=&quot;434&quot;/&gt;&lt;top val=&quot;74&quot;/&gt;&lt;width val=&quot;283&quot;/&gt;&lt;height val=&quot;283&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PSNARRATIONPROPS" val="Z:\WHMIS\Audio\Slide 10.mp3"/>
  <p:tag name="PPSNARRATION" val="10,1650136505,D:\WHMIS\WHMIS201892020_pptx\Media.ppcx"/>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97D7FCE3-CBBE-4A13-9A48-406DA3675D24}_10.png&quot;/&gt;&lt;left val=&quot;31&quot;/&gt;&lt;top val=&quot;13&quot;/&gt;&lt;width val=&quot;646&quot;/&gt;&lt;height val=&quot;60&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E78C99-03B7-47F9-A066-089BCA75EC3A}&quot;/&gt;&lt;isInvalidForFieldText val=&quot;0&quot;/&gt;&lt;Image&gt;&lt;filename val=&quot;C:\Users\Matt\AppData\Local\Temp\PR\data\asimages\{33E78C99-03B7-47F9-A066-089BCA75EC3A}_10.png&quot;/&gt;&lt;left val=&quot;47&quot;/&gt;&lt;top val=&quot;92&quot;/&gt;&lt;width val=&quot;619&quot;/&gt;&lt;height val=&quot;460&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59F8619-D036-4E25-9351-1361248A3010}&quot;/&gt;&lt;isInvalidForFieldText val=&quot;0&quot;/&gt;&lt;Image&gt;&lt;filename val=&quot;C:\Users\Matt\AppData\Local\Temp\PR\data\asimages\{D59F8619-D036-4E25-9351-1361248A3010}_10.png&quot;/&gt;&lt;left val=&quot;380&quot;/&gt;&lt;top val=&quot;62&quot;/&gt;&lt;width val=&quot;166&quot;/&gt;&lt;height val=&quot;159&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E42B5A-1588-466E-831D-6180C443CA40}&quot;/&gt;&lt;isInvalidForFieldText val=&quot;0&quot;/&gt;&lt;Image&gt;&lt;filename val=&quot;C:\Users\Matt\AppData\Local\Temp\PR\data\asimages\{C5E42B5A-1588-466E-831D-6180C443CA40}_10.png&quot;/&gt;&lt;left val=&quot;45&quot;/&gt;&lt;top val=&quot;310&quot;/&gt;&lt;width val=&quot;151&quot;/&gt;&lt;height val=&quot;150&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7D125A-B1A9-4052-A9DA-C22D2D9192F9}&quot;/&gt;&lt;isInvalidForFieldText val=&quot;0&quot;/&gt;&lt;Image&gt;&lt;filename val=&quot;C:\Users\Matt\AppData\Local\Temp\PR\data\asimages\{AA7D125A-B1A9-4052-A9DA-C22D2D9192F9}_10.png&quot;/&gt;&lt;left val=&quot;523&quot;/&gt;&lt;top val=&quot;320&quot;/&gt;&lt;width val=&quot;156&quot;/&gt;&lt;height val=&quot;156&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Matt\AppData\Local\Temp\PR\data\asimages\{EE0E9C5A-07F4-4FC2-BC14-49FC7464B9A9}_10.png&quot;/&gt;&lt;left val=&quot;43&quot;/&gt;&lt;top val=&quot;53&quot;/&gt;&lt;width val=&quot;376&quot;/&gt;&lt;height val=&quot;43&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PSNARRATIONPROPS" val="Z:\WHMIS\Audio\Slide 11.mp3"/>
  <p:tag name="PPSNARRATION" val="11,1650136505,D:\WHMIS\WHMIS201892020_pptx\Media.ppcx"/>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Matt\AppData\Local\Temp\PR\data\asimages\{2D4D69F4-4FE7-4DC9-9A50-CD88C008960A}_11.png&quot;/&gt;&lt;left val=&quot;28&quot;/&gt;&lt;top val=&quot;21&quot;/&gt;&lt;width val=&quot;692&quot;/&gt;&lt;height val=&quot;62&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 name="HTML_SHAPEINFO" val="&lt;TextEffect&gt;&lt;Image&gt;&lt;filename val=&quot;C:\Users\Matt\AppData\Local\Temp\PR\data\asimages\{A17CA94D-22A4-4D65-9EDE-BC88BE4E502D}_1.png_crop.png&quot;/&gt;&lt;left val=&quot;43&quot;/&gt;&lt;top val=&quot;111&quot;/&gt;&lt;width val=&quot;214&quot;/&gt;&lt;height val=&quot;17&quot;/&gt;&lt;hasText val=&quot;1&quot;/&gt;&lt;paraId val=&quot;1&quot;/&gt;&lt;/Image&gt;&lt;Image&gt;&lt;filename val=&quot;C:\Users\Matt\AppData\Local\Temp\PR\data\asimages\{3B229002-84C8-46A1-AB14-4C283DE20F3A}_1.png_crop.png&quot;/&gt;&lt;left val=&quot;450&quot;/&gt;&lt;top val=&quot;486&quot;/&gt;&lt;width val=&quot;0&quot;/&gt;&lt;height val=&quot;0&quot;/&gt;&lt;hasText val=&quot;1&quot;/&gt;&lt;paraId val=&quot;2&quot;/&gt;&lt;/Image&gt;&lt;Image&gt;&lt;filename val=&quot;C:\Users\Matt\AppData\Local\Temp\PR\data\asimages\{162499FB-5393-4C09-9918-22BBE6883D1A}_1.png_crop.png&quot;/&gt;&lt;left val=&quot;80&quot;/&gt;&lt;top val=&quot;169&quot;/&gt;&lt;width val=&quot;97&quot;/&gt;&lt;height val=&quot;16&quot;/&gt;&lt;hasText val=&quot;1&quot;/&gt;&lt;paraId val=&quot;3&quot;/&gt;&lt;/Image&gt;&lt;Image&gt;&lt;filename val=&quot;C:\Users\Matt\AppData\Local\Temp\PR\data\asimages\{07B0035D-AC54-4643-896B-8107AC5B52EF}_1.png_crop.png&quot;/&gt;&lt;left val=&quot;116&quot;/&gt;&lt;top val=&quot;196&quot;/&gt;&lt;width val=&quot;226&quot;/&gt;&lt;height val=&quot;37&quot;/&gt;&lt;hasText val=&quot;1&quot;/&gt;&lt;paraId val=&quot;4&quot;/&gt;&lt;/Image&gt;&lt;Image&gt;&lt;filename val=&quot;C:\Users\Matt\AppData\Local\Temp\PR\data\asimages\{40F52ADE-62A5-498F-A1BB-015F0A6B3F10}_1.png_crop.png&quot;/&gt;&lt;left val=&quot;450&quot;/&gt;&lt;top val=&quot;486&quot;/&gt;&lt;width val=&quot;0&quot;/&gt;&lt;height val=&quot;0&quot;/&gt;&lt;hasText val=&quot;1&quot;/&gt;&lt;paraId val=&quot;5&quot;/&gt;&lt;/Image&gt;&lt;Image&gt;&lt;filename val=&quot;C:\Users\Matt\AppData\Local\Temp\PR\data\asimages\{D82A9EE4-0DF1-4BA6-868E-840DB9CF0E16}_1.png_crop.png&quot;/&gt;&lt;left val=&quot;80&quot;/&gt;&lt;top val=&quot;272&quot;/&gt;&lt;width val=&quot;84&quot;/&gt;&lt;height val=&quot;13&quot;/&gt;&lt;hasText val=&quot;1&quot;/&gt;&lt;paraId val=&quot;6&quot;/&gt;&lt;/Image&gt;&lt;Image&gt;&lt;filename val=&quot;C:\Users\Matt\AppData\Local\Temp\PR\data\asimages\{C092644D-B83C-4D2D-8274-E2328C966EB5}_1.png_crop.png&quot;/&gt;&lt;left val=&quot;116&quot;/&gt;&lt;top val=&quot;299&quot;/&gt;&lt;width val=&quot;288&quot;/&gt;&lt;height val=&quot;37&quot;/&gt;&lt;hasText val=&quot;1&quot;/&gt;&lt;paraId val=&quot;7&quot;/&gt;&lt;/Image&gt;&lt;Image&gt;&lt;filename val=&quot;C:\Users\Matt\AppData\Local\Temp\PR\data\asimages\{1416CFCE-ACD5-4A6C-AAFF-9CC88A70402E}_1.png_crop.png&quot;/&gt;&lt;left val=&quot;116&quot;/&gt;&lt;top val=&quot;347&quot;/&gt;&lt;width val=&quot;282&quot;/&gt;&lt;height val=&quot;15&quot;/&gt;&lt;hasText val=&quot;1&quot;/&gt;&lt;paraId val=&quot;8&quot;/&gt;&lt;/Image&gt;&lt;/TextEffect&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2AB115-DEDC-42BD-ADA7-A0DBDC98B44E}&quot;/&gt;&lt;isInvalidForFieldText val=&quot;0&quot;/&gt;&lt;Image&gt;&lt;filename val=&quot;C:\Users\Matt\AppData\Local\Temp\PR\data\asimages\{CD2AB115-DEDC-42BD-ADA7-A0DBDC98B44E}_11.png&quot;/&gt;&lt;left val=&quot;434&quot;/&gt;&lt;top val=&quot;110&quot;/&gt;&lt;width val=&quot;259&quot;/&gt;&lt;height val=&quot;244&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PSNARRATIONPROPS" val="Z:\WHMIS\Audio\Slide 12.mp3"/>
  <p:tag name="PPSNARRATION" val="12,1650136505,D:\WHMIS\WHMIS201892020_pptx\Media.ppcx"/>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Matt\AppData\Local\Temp\PR\data\asimages\{13F1E8A5-0403-456A-A0F1-7AD78FF21F91}_12.png&quot;/&gt;&lt;left val=&quot;28&quot;/&gt;&lt;top val=&quot;21&quot;/&gt;&lt;width val=&quot;692&quot;/&gt;&lt;height val=&quot;62&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 name="HTML_SHAPEINFO" val="&lt;TextEffect&gt;&lt;Image&gt;&lt;filename val=&quot;C:\Users\Matt\AppData\Local\Temp\PR\data\asimages\{F53869F6-D44D-4FE1-9AB4-BF6CB468FAA7}_1.png_crop.png&quot;/&gt;&lt;left val=&quot;43&quot;/&gt;&lt;top val=&quot;90&quot;/&gt;&lt;width val=&quot;430&quot;/&gt;&lt;height val=&quot;16&quot;/&gt;&lt;hasText val=&quot;1&quot;/&gt;&lt;paraId val=&quot;1&quot;/&gt;&lt;/Image&gt;&lt;Image&gt;&lt;filename val=&quot;C:\Users\Matt\AppData\Local\Temp\PR\data\asimages\{7C9B79F5-A244-4DC8-B42C-F5F11AE8228A}_1.png_crop.png&quot;/&gt;&lt;left val=&quot;43&quot;/&gt;&lt;top val=&quot;115&quot;/&gt;&lt;width val=&quot;443&quot;/&gt;&lt;height val=&quot;37&quot;/&gt;&lt;hasText val=&quot;1&quot;/&gt;&lt;paraId val=&quot;2&quot;/&gt;&lt;/Image&gt;&lt;Image&gt;&lt;filename val=&quot;C:\Users\Matt\AppData\Local\Temp\PR\data\asimages\{1F6186FF-704B-49CD-9499-1AB1C243C99B}_1.png_crop.png&quot;/&gt;&lt;left val=&quot;504&quot;/&gt;&lt;top val=&quot;486&quot;/&gt;&lt;width val=&quot;0&quot;/&gt;&lt;height val=&quot;0&quot;/&gt;&lt;hasText val=&quot;1&quot;/&gt;&lt;paraId val=&quot;3&quot;/&gt;&lt;/Image&gt;&lt;Image&gt;&lt;filename val=&quot;C:\Users\Matt\AppData\Local\Temp\PR\data\asimages\{D913AF11-562D-4432-BC38-326E27541E78}_1.png_crop.png&quot;/&gt;&lt;left val=&quot;80&quot;/&gt;&lt;top val=&quot;187&quot;/&gt;&lt;width val=&quot;94&quot;/&gt;&lt;height val=&quot;16&quot;/&gt;&lt;hasText val=&quot;1&quot;/&gt;&lt;paraId val=&quot;4&quot;/&gt;&lt;/Image&gt;&lt;Image&gt;&lt;filename val=&quot;C:\Users\Matt\AppData\Local\Temp\PR\data\asimages\{B9968FD9-F748-4186-918A-ECBD782100C8}_1.png_crop.png&quot;/&gt;&lt;left val=&quot;115&quot;/&gt;&lt;top val=&quot;211&quot;/&gt;&lt;width val=&quot;372&quot;/&gt;&lt;height val=&quot;51&quot;/&gt;&lt;hasText val=&quot;1&quot;/&gt;&lt;paraId val=&quot;5&quot;/&gt;&lt;/Image&gt;&lt;Image&gt;&lt;filename val=&quot;C:\Users\Matt\AppData\Local\Temp\PR\data\asimages\{D609F660-23F1-46C1-8B60-0D6D9BA3DED2}_1.png_crop.png&quot;/&gt;&lt;left val=&quot;504&quot;/&gt;&lt;top val=&quot;486&quot;/&gt;&lt;width val=&quot;0&quot;/&gt;&lt;height val=&quot;0&quot;/&gt;&lt;hasText val=&quot;1&quot;/&gt;&lt;paraId val=&quot;6&quot;/&gt;&lt;/Image&gt;&lt;Image&gt;&lt;filename val=&quot;C:\Users\Matt\AppData\Local\Temp\PR\data\asimages\{AD7A11CD-801F-416C-947E-EEF1BEC94A17}_1.png_crop.png&quot;/&gt;&lt;left val=&quot;80&quot;/&gt;&lt;top val=&quot;293&quot;/&gt;&lt;width val=&quot;82&quot;/&gt;&lt;height val=&quot;13&quot;/&gt;&lt;hasText val=&quot;1&quot;/&gt;&lt;paraId val=&quot;7&quot;/&gt;&lt;/Image&gt;&lt;Image&gt;&lt;filename val=&quot;C:\Users\Matt\AppData\Local\Temp\PR\data\asimages\{319C381A-AC9C-4CB4-A836-97B2F505394E}_1.png_crop.png&quot;/&gt;&lt;left val=&quot;115&quot;/&gt;&lt;top val=&quot;317&quot;/&gt;&lt;width val=&quot;379&quot;/&gt;&lt;height val=&quot;33&quot;/&gt;&lt;hasText val=&quot;1&quot;/&gt;&lt;paraId val=&quot;8&quot;/&gt;&lt;/Image&gt;&lt;Image&gt;&lt;filename val=&quot;C:\Users\Matt\AppData\Local\Temp\PR\data\asimages\{961F90A3-C5B0-48F3-8329-4AF288C26A00}_1.png_crop.png&quot;/&gt;&lt;left val=&quot;115&quot;/&gt;&lt;top val=&quot;358&quot;/&gt;&lt;width val=&quot;370&quot;/&gt;&lt;height val=&quot;30&quot;/&gt;&lt;hasText val=&quot;1&quot;/&gt;&lt;paraId val=&quot;9&quot;/&gt;&lt;/Image&gt;&lt;Image&gt;&lt;filename val=&quot;C:\Users\Matt\AppData\Local\Temp\PR\data\asimages\{85E6484D-7046-499C-8A72-8A86A3904328}_1.png_crop.png&quot;/&gt;&lt;left val=&quot;115&quot;/&gt;&lt;top val=&quot;399&quot;/&gt;&lt;width val=&quot;337&quot;/&gt;&lt;height val=&quot;51&quot;/&gt;&lt;hasText val=&quot;1&quot;/&gt;&lt;paraId val=&quot;10&quot;/&gt;&lt;/Image&gt;&lt;/TextEffect&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15D356-12BD-4F9C-954E-0437DA443818}&quot;/&gt;&lt;isInvalidForFieldText val=&quot;0&quot;/&gt;&lt;Image&gt;&lt;filename val=&quot;C:\Users\Matt\AppData\Local\Temp\PR\data\asimages\{3E15D356-12BD-4F9C-954E-0437DA443818}_12.png&quot;/&gt;&lt;left val=&quot;500&quot;/&gt;&lt;top val=&quot;122&quot;/&gt;&lt;width val=&quot;208&quot;/&gt;&lt;height val=&quot;20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PSNARRATIONPROPS" val="Z:\WHMIS\Audio\Slide 13.mp3"/>
  <p:tag name="PPSNARRATION" val="13,1650136505,D:\WHMIS\WHMIS201892020_pptx\Media.ppcx"/>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B854077B-F13E-48CB-81AD-305D452105BE}_13.png&quot;/&gt;&lt;left val=&quot;28&quot;/&gt;&lt;top val=&quot;21&quot;/&gt;&lt;width val=&quot;692&quot;/&gt;&lt;height val=&quot;6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 name="HTML_SHAPEINFO" val="&lt;TextEffect&gt;&lt;Image&gt;&lt;filename val=&quot;C:\Users\Matt\AppData\Local\Temp\PR\data\asimages\{E162FAF3-E005-4400-ADC5-C9BF56D2F8B8}_1.png_crop.png&quot;/&gt;&lt;left val=&quot;43&quot;/&gt;&lt;top val=&quot;90&quot;/&gt;&lt;width val=&quot;400&quot;/&gt;&lt;height val=&quot;33&quot;/&gt;&lt;hasText val=&quot;1&quot;/&gt;&lt;paraId val=&quot;1&quot;/&gt;&lt;/Image&gt;&lt;Image&gt;&lt;filename val=&quot;C:\Users\Matt\AppData\Local\Temp\PR\data\asimages\{F91DF8E9-A175-4299-A3E8-279EA0BBF2D2}_1.png_crop.png&quot;/&gt;&lt;left val=&quot;43&quot;/&gt;&lt;top val=&quot;136&quot;/&gt;&lt;width val=&quot;438&quot;/&gt;&lt;height val=&quot;34&quot;/&gt;&lt;hasText val=&quot;1&quot;/&gt;&lt;paraId val=&quot;2&quot;/&gt;&lt;/Image&gt;&lt;Image&gt;&lt;filename val=&quot;C:\Users\Matt\AppData\Local\Temp\PR\data\asimages\{B0B4F779-9218-4643-A262-AC47DCDFF740}_1.png_crop.png&quot;/&gt;&lt;left val=&quot;504&quot;/&gt;&lt;top val=&quot;486&quot;/&gt;&lt;width val=&quot;0&quot;/&gt;&lt;height val=&quot;0&quot;/&gt;&lt;hasText val=&quot;1&quot;/&gt;&lt;paraId val=&quot;3&quot;/&gt;&lt;/Image&gt;&lt;Image&gt;&lt;filename val=&quot;C:\Users\Matt\AppData\Local\Temp\PR\data\asimages\{4F674AB1-9631-4B98-897B-B66753A074AE}_1.png_crop.png&quot;/&gt;&lt;left val=&quot;80&quot;/&gt;&lt;top val=&quot;207&quot;/&gt;&lt;width val=&quot;94&quot;/&gt;&lt;height val=&quot;16&quot;/&gt;&lt;hasText val=&quot;1&quot;/&gt;&lt;paraId val=&quot;4&quot;/&gt;&lt;/Image&gt;&lt;Image&gt;&lt;filename val=&quot;C:\Users\Matt\AppData\Local\Temp\PR\data\asimages\{D685EA7C-8119-4FF6-B2D2-5FF4FE8F273C}_1.png_crop.png&quot;/&gt;&lt;left val=&quot;115&quot;/&gt;&lt;top val=&quot;231&quot;/&gt;&lt;width val=&quot;342&quot;/&gt;&lt;height val=&quot;32&quot;/&gt;&lt;hasText val=&quot;1&quot;/&gt;&lt;paraId val=&quot;5&quot;/&gt;&lt;/Image&gt;&lt;Image&gt;&lt;filename val=&quot;C:\Users\Matt\AppData\Local\Temp\PR\data\asimages\{B0ACAD76-2401-4AEE-BC76-E81D259D1D4B}_1.png_crop.png&quot;/&gt;&lt;left val=&quot;504&quot;/&gt;&lt;top val=&quot;486&quot;/&gt;&lt;width val=&quot;0&quot;/&gt;&lt;height val=&quot;0&quot;/&gt;&lt;hasText val=&quot;1&quot;/&gt;&lt;paraId val=&quot;6&quot;/&gt;&lt;/Image&gt;&lt;Image&gt;&lt;filename val=&quot;C:\Users\Matt\AppData\Local\Temp\PR\data\asimages\{E6584A65-F05E-4C59-8CA1-9733BF2A5757}_1.png_crop.png&quot;/&gt;&lt;left val=&quot;80&quot;/&gt;&lt;top val=&quot;296&quot;/&gt;&lt;width val=&quot;82&quot;/&gt;&lt;height val=&quot;13&quot;/&gt;&lt;hasText val=&quot;1&quot;/&gt;&lt;paraId val=&quot;7&quot;/&gt;&lt;/Image&gt;&lt;Image&gt;&lt;filename val=&quot;C:\Users\Matt\AppData\Local\Temp\PR\data\asimages\{57D7F50E-0918-42FD-86CC-889CDC2F04B5}_1.png_crop.png&quot;/&gt;&lt;left val=&quot;115&quot;/&gt;&lt;top val=&quot;320&quot;/&gt;&lt;width val=&quot;367&quot;/&gt;&lt;height val=&quot;33&quot;/&gt;&lt;hasText val=&quot;1&quot;/&gt;&lt;paraId val=&quot;8&quot;/&gt;&lt;/Image&gt;&lt;Image&gt;&lt;filename val=&quot;C:\Users\Matt\AppData\Local\Temp\PR\data\asimages\{0BC86299-4A12-4D09-ADE7-7976C70587C3}_1.png_crop.png&quot;/&gt;&lt;left val=&quot;115&quot;/&gt;&lt;top val=&quot;361&quot;/&gt;&lt;width val=&quot;243&quot;/&gt;&lt;height val=&quot;14&quot;/&gt;&lt;hasText val=&quot;1&quot;/&gt;&lt;paraId val=&quot;9&quot;/&gt;&lt;/Image&gt;&lt;Image&gt;&lt;filename val=&quot;C:\Users\Matt\AppData\Local\Temp\PR\data\asimages\{423CAA72-DE41-49B5-A0CB-999C594094AA}_1.png_crop.png&quot;/&gt;&lt;left val=&quot;115&quot;/&gt;&lt;top val=&quot;383&quot;/&gt;&lt;width val=&quot;378&quot;/&gt;&lt;height val=&quot;67&quot;/&gt;&lt;hasText val=&quot;1&quot;/&gt;&lt;paraId val=&quot;10&quot;/&gt;&lt;/Image&gt;&lt;/TextEffect&gt;"/>
</p:tagLst>
</file>

<file path=ppt/tags/tag1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DB3BB0-A83D-4F88-A33D-635DE69A2958}&quot;/&gt;&lt;isInvalidForFieldText val=&quot;0&quot;/&gt;&lt;Image&gt;&lt;filename val=&quot;C:\Users\Matt\AppData\Local\Temp\PR\data\asimages\{A8DB3BB0-A83D-4F88-A33D-635DE69A2958}_13.png&quot;/&gt;&lt;left val=&quot;500&quot;/&gt;&lt;top val=&quot;110&quot;/&gt;&lt;width val=&quot;219&quot;/&gt;&lt;height val=&quot;219&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Z:\WHMIS\Audio\Slide 14.mp3"/>
  <p:tag name="PPSNARRATION" val="14,1650136505,D:\WHMIS\WHMIS201892020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Matt\AppData\Local\Temp\PR\data\asimages\{06BAA5C1-F0F3-4B16-9C89-E36FA012C867}_14.png&quot;/&gt;&lt;left val=&quot;28&quot;/&gt;&lt;top val=&quot;21&quot;/&gt;&lt;width val=&quot;692&quot;/&gt;&lt;height val=&quot;6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37&quot;/&gt;&lt;lineCharCount val=&quot;18&quot;/&gt;&lt;lineCharCount val=&quot;1&quot;/&gt;&lt;lineCharCount val=&quot;9&quot;/&gt;&lt;lineCharCount val=&quot;40&quot;/&gt;&lt;lineCharCount val=&quot;38&quot;/&gt;&lt;lineCharCount val=&quot;26&quot;/&gt;&lt;lineCharCount val=&quot;21&quot;/&gt;&lt;/TableIndex&gt;&lt;/ShapeTextInfo&gt;"/>
  <p:tag name="HTML_SHAPEINFO" val="&lt;TextEffect&gt;&lt;Image&gt;&lt;filename val=&quot;C:\Users\Matt\AppData\Local\Temp\PR\data\asimages\{4D109E72-072E-4294-A432-17071E8AD232}_1.png_crop.png&quot;/&gt;&lt;left val=&quot;43&quot;/&gt;&lt;top val=&quot;93&quot;/&gt;&lt;width val=&quot;400&quot;/&gt;&lt;height val=&quot;41&quot;/&gt;&lt;hasText val=&quot;1&quot;/&gt;&lt;paraId val=&quot;1&quot;/&gt;&lt;/Image&gt;&lt;Image&gt;&lt;filename val=&quot;C:\Users\Matt\AppData\Local\Temp\PR\data\asimages\{4187C900-369B-4C15-A160-8766DF24B1DB}_1.png_crop.png&quot;/&gt;&lt;left val=&quot;504&quot;/&gt;&lt;top val=&quot;486&quot;/&gt;&lt;width val=&quot;0&quot;/&gt;&lt;height val=&quot;0&quot;/&gt;&lt;hasText val=&quot;1&quot;/&gt;&lt;paraId val=&quot;2&quot;/&gt;&lt;/Image&gt;&lt;Image&gt;&lt;filename val=&quot;C:\Users\Matt\AppData\Local\Temp\PR\data\asimages\{6E0BE4C8-EFCC-4DCD-9864-A1831C586BD1}_1.png_crop.png&quot;/&gt;&lt;left val=&quot;80&quot;/&gt;&lt;top val=&quot;175&quot;/&gt;&lt;width val=&quot;97&quot;/&gt;&lt;height val=&quot;16&quot;/&gt;&lt;hasText val=&quot;1&quot;/&gt;&lt;paraId val=&quot;3&quot;/&gt;&lt;/Image&gt;&lt;Image&gt;&lt;filename val=&quot;C:\Users\Matt\AppData\Local\Temp\PR\data\asimages\{1495F420-2A83-4A86-8795-59E463F13DB7}_1.png_crop.png&quot;/&gt;&lt;left val=&quot;116&quot;/&gt;&lt;top val=&quot;202&quot;/&gt;&lt;width val=&quot;288&quot;/&gt;&lt;height val=&quot;37&quot;/&gt;&lt;hasText val=&quot;1&quot;/&gt;&lt;paraId val=&quot;4&quot;/&gt;&lt;/Image&gt;&lt;Image&gt;&lt;filename val=&quot;C:\Users\Matt\AppData\Local\Temp\PR\data\asimages\{D6D0F130-7BE1-45C8-B22D-0CBDD9916BBD}_1.png_crop.png&quot;/&gt;&lt;left val=&quot;504&quot;/&gt;&lt;top val=&quot;486&quot;/&gt;&lt;width val=&quot;0&quot;/&gt;&lt;height val=&quot;0&quot;/&gt;&lt;hasText val=&quot;1&quot;/&gt;&lt;paraId val=&quot;5&quot;/&gt;&lt;/Image&gt;&lt;Image&gt;&lt;filename val=&quot;C:\Users\Matt\AppData\Local\Temp\PR\data\asimages\{446B7EAE-A82C-457D-84F9-D98CD728FF54}_1.png_crop.png&quot;/&gt;&lt;left val=&quot;80&quot;/&gt;&lt;top val=&quot;278&quot;/&gt;&lt;width val=&quot;83&quot;/&gt;&lt;height val=&quot;13&quot;/&gt;&lt;hasText val=&quot;1&quot;/&gt;&lt;paraId val=&quot;6&quot;/&gt;&lt;/Image&gt;&lt;Image&gt;&lt;filename val=&quot;C:\Users\Matt\AppData\Local\Temp\PR\data\asimages\{BCE13C39-6EB5-434D-BDD1-33E4788EEFF9}_1.png_crop.png&quot;/&gt;&lt;left val=&quot;116&quot;/&gt;&lt;top val=&quot;305&quot;/&gt;&lt;width val=&quot;329&quot;/&gt;&lt;height val=&quot;37&quot;/&gt;&lt;hasText val=&quot;1&quot;/&gt;&lt;paraId val=&quot;7&quot;/&gt;&lt;/Image&gt;&lt;Image&gt;&lt;filename val=&quot;C:\Users\Matt\AppData\Local\Temp\PR\data\asimages\{EE55A965-85DE-4602-960E-B4F05D042D23}_1.png_crop.png&quot;/&gt;&lt;left val=&quot;116&quot;/&gt;&lt;top val=&quot;353&quot;/&gt;&lt;width val=&quot;205&quot;/&gt;&lt;height val=&quot;15&quot;/&gt;&lt;hasText val=&quot;1&quot;/&gt;&lt;paraId val=&quot;8&quot;/&gt;&lt;/Image&gt;&lt;Image&gt;&lt;filename val=&quot;C:\Users\Matt\AppData\Local\Temp\PR\data\asimages\{DB045AD0-50E9-4BC9-9EA5-672B6A4F4F4F}_1.png_crop.png&quot;/&gt;&lt;left val=&quot;116&quot;/&gt;&lt;top val=&quot;379&quot;/&gt;&lt;width val=&quot;182&quot;/&gt;&lt;height val=&quot;15&quot;/&gt;&lt;hasText val=&quot;1&quot;/&gt;&lt;paraId val=&quot;9&quot;/&gt;&lt;/Image&gt;&lt;/TextEffect&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6BF011-1053-4E2E-B617-898A97C21899}&quot;/&gt;&lt;isInvalidForFieldText val=&quot;0&quot;/&gt;&lt;Image&gt;&lt;filename val=&quot;C:\Users\Matt\AppData\Local\Temp\PR\data\asimages\{EE6BF011-1053-4E2E-B617-898A97C21899}_14.png&quot;/&gt;&lt;left val=&quot;456&quot;/&gt;&lt;top val=&quot;86&quot;/&gt;&lt;width val=&quot;253&quot;/&gt;&lt;height val=&quot;244&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Z:\WHMIS\Audio\Slide 15.mp3"/>
  <p:tag name="PPSNARRATION" val="15,1650136505,D:\WHMIS\WHMIS201892020_pptx\Media.ppcx"/>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170C53D5-3C7B-4BBE-B664-1A8A38E635AB}_15.png&quot;/&gt;&lt;left val=&quot;28&quot;/&gt;&lt;top val=&quot;21&quot;/&gt;&lt;width val=&quot;692&quot;/&gt;&lt;height val=&quot;62&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 name="HTML_SHAPEINFO" val="&lt;TextEffect&gt;&lt;Image&gt;&lt;filename val=&quot;C:\Users\Matt\AppData\Local\Temp\PR\data\asimages\{DD48E0E0-E035-47CC-BAE7-7B8FA6A2C05F}_1.png_crop.png&quot;/&gt;&lt;left val=&quot;43&quot;/&gt;&lt;top val=&quot;93&quot;/&gt;&lt;width val=&quot;435&quot;/&gt;&lt;height val=&quot;41&quot;/&gt;&lt;hasText val=&quot;1&quot;/&gt;&lt;paraId val=&quot;1&quot;/&gt;&lt;/Image&gt;&lt;Image&gt;&lt;filename val=&quot;C:\Users\Matt\AppData\Local\Temp\PR\data\asimages\{3125C5F3-4B94-443B-AD22-D50184ED4D50}_1.png_crop.png&quot;/&gt;&lt;left val=&quot;504&quot;/&gt;&lt;top val=&quot;486&quot;/&gt;&lt;width val=&quot;0&quot;/&gt;&lt;height val=&quot;0&quot;/&gt;&lt;hasText val=&quot;1&quot;/&gt;&lt;paraId val=&quot;2&quot;/&gt;&lt;/Image&gt;&lt;Image&gt;&lt;filename val=&quot;C:\Users\Matt\AppData\Local\Temp\PR\data\asimages\{D025E104-2319-4BB5-86D6-D71A13B9B020}_1.png_crop.png&quot;/&gt;&lt;left val=&quot;80&quot;/&gt;&lt;top val=&quot;175&quot;/&gt;&lt;width val=&quot;97&quot;/&gt;&lt;height val=&quot;16&quot;/&gt;&lt;hasText val=&quot;1&quot;/&gt;&lt;paraId val=&quot;3&quot;/&gt;&lt;/Image&gt;&lt;Image&gt;&lt;filename val=&quot;C:\Users\Matt\AppData\Local\Temp\PR\data\asimages\{B5F455CF-AAF3-48BB-918A-1768F5F97B18}_1.png_crop.png&quot;/&gt;&lt;left val=&quot;115&quot;/&gt;&lt;top val=&quot;202&quot;/&gt;&lt;width val=&quot;378&quot;/&gt;&lt;height val=&quot;15&quot;/&gt;&lt;hasText val=&quot;1&quot;/&gt;&lt;paraId val=&quot;4&quot;/&gt;&lt;/Image&gt;&lt;Image&gt;&lt;filename val=&quot;C:\Users\Matt\AppData\Local\Temp\PR\data\asimages\{AFEA7142-FF7B-4786-A23E-42A52928BD51}_1.png_crop.png&quot;/&gt;&lt;left val=&quot;504&quot;/&gt;&lt;top val=&quot;486&quot;/&gt;&lt;width val=&quot;0&quot;/&gt;&lt;height val=&quot;0&quot;/&gt;&lt;hasText val=&quot;1&quot;/&gt;&lt;paraId val=&quot;5&quot;/&gt;&lt;/Image&gt;&lt;Image&gt;&lt;filename val=&quot;C:\Users\Matt\AppData\Local\Temp\PR\data\asimages\{07F3E2B3-96D4-4698-9E60-075734329AC8}_1.png_crop.png&quot;/&gt;&lt;left val=&quot;80&quot;/&gt;&lt;top val=&quot;256&quot;/&gt;&lt;width val=&quot;83&quot;/&gt;&lt;height val=&quot;13&quot;/&gt;&lt;hasText val=&quot;1&quot;/&gt;&lt;paraId val=&quot;6&quot;/&gt;&lt;/Image&gt;&lt;Image&gt;&lt;filename val=&quot;C:\Users\Matt\AppData\Local\Temp\PR\data\asimages\{26678014-A5B0-41F7-8E3F-E1F35788F4D4}_1.png_crop.png&quot;/&gt;&lt;left val=&quot;116&quot;/&gt;&lt;top val=&quot;284&quot;/&gt;&lt;width val=&quot;308&quot;/&gt;&lt;height val=&quot;15&quot;/&gt;&lt;hasText val=&quot;1&quot;/&gt;&lt;paraId val=&quot;7&quot;/&gt;&lt;/Image&gt;&lt;Image&gt;&lt;filename val=&quot;C:\Users\Matt\AppData\Local\Temp\PR\data\asimages\{BC259565-920E-455E-A8FE-C700FBBB3D34}_1.png_crop.png&quot;/&gt;&lt;left val=&quot;116&quot;/&gt;&lt;top val=&quot;310&quot;/&gt;&lt;width val=&quot;360&quot;/&gt;&lt;height val=&quot;79&quot;/&gt;&lt;hasText val=&quot;1&quot;/&gt;&lt;paraId val=&quot;8&quot;/&gt;&lt;/Image&gt;&lt;Image&gt;&lt;filename val=&quot;C:\Users\Matt\AppData\Local\Temp\PR\data\asimages\{6075C44F-3A4B-478C-ABED-CAA74F7E6286}_1.png_crop.png&quot;/&gt;&lt;left val=&quot;116&quot;/&gt;&lt;top val=&quot;400&quot;/&gt;&lt;width val=&quot;373&quot;/&gt;&lt;height val=&quot;37&quot;/&gt;&lt;hasText val=&quot;1&quot;/&gt;&lt;paraId val=&quot;9&quot;/&gt;&lt;/Image&gt;&lt;/TextEffec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FA72C9-FB97-433E-8934-BCD252032218}&quot;/&gt;&lt;isInvalidForFieldText val=&quot;0&quot;/&gt;&lt;Image&gt;&lt;filename val=&quot;C:\Users\Matt\AppData\Local\Temp\PR\data\asimages\{64FA72C9-FB97-433E-8934-BCD252032218}_15.png&quot;/&gt;&lt;left val=&quot;488&quot;/&gt;&lt;top val=&quot;98&quot;/&gt;&lt;width val=&quot;220&quot;/&gt;&lt;height val=&quot;219&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PSNARRATIONPROPS" val="Z:\WHMIS\Audio\Slide 16.mp3"/>
  <p:tag name="PPSNARRATION" val="16,1650136505,D:\WHMIS\WHMIS201892020_pptx\Media.ppcx"/>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4D924135-7C7C-4EF7-9FD0-ACCAC9C46D31}_16.png&quot;/&gt;&lt;left val=&quot;43&quot;/&gt;&lt;top val=&quot;34&quot;/&gt;&lt;width val=&quot;442&quot;/&gt;&lt;height val=&quot;59&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 name="HTML_SHAPEINFO" val="&lt;TextEffect&gt;&lt;Image&gt;&lt;filename val=&quot;C:\Users\Matt\AppData\Local\Temp\PR\data\asimages\{9ACAA93B-1C15-4BBE-B33D-E601FBEAE4DF}_1.png_crop.png&quot;/&gt;&lt;left val=&quot;55&quot;/&gt;&lt;top val=&quot;104&quot;/&gt;&lt;width val=&quot;408&quot;/&gt;&lt;height val=&quot;69&quot;/&gt;&lt;hasText val=&quot;1&quot;/&gt;&lt;paraId val=&quot;1&quot;/&gt;&lt;/Image&gt;&lt;Image&gt;&lt;filename val=&quot;C:\Users\Matt\AppData\Local\Temp\PR\data\asimages\{67ED42C5-2758-4F43-BD5C-A37982AB6133}_1.png_crop.png&quot;/&gt;&lt;left val=&quot;480&quot;/&gt;&lt;top val=&quot;390&quot;/&gt;&lt;width val=&quot;0&quot;/&gt;&lt;height val=&quot;0&quot;/&gt;&lt;hasText val=&quot;1&quot;/&gt;&lt;paraId val=&quot;2&quot;/&gt;&lt;/Image&gt;&lt;Image&gt;&lt;filename val=&quot;C:\Users\Matt\AppData\Local\Temp\PR\data\asimages\{13568D47-F2D8-4DB6-933E-BA6F7143EA00}_1.png_crop.png&quot;/&gt;&lt;left val=&quot;55&quot;/&gt;&lt;top val=&quot;208&quot;/&gt;&lt;width val=&quot;341&quot;/&gt;&lt;height val=&quot;13&quot;/&gt;&lt;hasText val=&quot;1&quot;/&gt;&lt;paraId val=&quot;3&quot;/&gt;&lt;/Image&gt;&lt;Image&gt;&lt;filename val=&quot;C:\Users\Matt\AppData\Local\Temp\PR\data\asimages\{F730D615-B6FC-43B4-BE90-6A05EB28669A}_1.png_crop.png&quot;/&gt;&lt;left val=&quot;55&quot;/&gt;&lt;top val=&quot;231&quot;/&gt;&lt;width val=&quot;258&quot;/&gt;&lt;height val=&quot;14&quot;/&gt;&lt;hasText val=&quot;1&quot;/&gt;&lt;paraId val=&quot;4&quot;/&gt;&lt;/Image&gt;&lt;Image&gt;&lt;filename val=&quot;C:\Users\Matt\AppData\Local\Temp\PR\data\asimages\{48587778-F65F-41DF-B1D2-D13A8DD164E0}_1.png_crop.png&quot;/&gt;&lt;left val=&quot;91&quot;/&gt;&lt;top val=&quot;253&quot;/&gt;&lt;width val=&quot;126&quot;/&gt;&lt;height val=&quot;13&quot;/&gt;&lt;hasText val=&quot;1&quot;/&gt;&lt;paraId val=&quot;5&quot;/&gt;&lt;/Image&gt;&lt;Image&gt;&lt;filename val=&quot;C:\Users\Matt\AppData\Local\Temp\PR\data\asimages\{5E853852-88E4-4DF0-B050-39FBD30C0424}_1.png_crop.png&quot;/&gt;&lt;left val=&quot;91&quot;/&gt;&lt;top val=&quot;277&quot;/&gt;&lt;width val=&quot;141&quot;/&gt;&lt;height val=&quot;13&quot;/&gt;&lt;hasText val=&quot;1&quot;/&gt;&lt;paraId val=&quot;6&quot;/&gt;&lt;/Image&gt;&lt;Image&gt;&lt;filename val=&quot;C:\Users\Matt\AppData\Local\Temp\PR\data\asimages\{B8F34231-0296-45FF-B4C0-E74A357633A3}_1.png_crop.png&quot;/&gt;&lt;left val=&quot;55&quot;/&gt;&lt;top val=&quot;300&quot;/&gt;&lt;width val=&quot;217&quot;/&gt;&lt;height val=&quot;11&quot;/&gt;&lt;hasText val=&quot;1&quot;/&gt;&lt;paraId val=&quot;7&quot;/&gt;&lt;/Image&gt;&lt;Image&gt;&lt;filename val=&quot;C:\Users\Matt\AppData\Local\Temp\PR\data\asimages\{94356979-3873-49B0-8AB3-0E31E4D2F746}_1.png_crop.png&quot;/&gt;&lt;left val=&quot;91&quot;/&gt;&lt;top val=&quot;324&quot;/&gt;&lt;width val=&quot;275&quot;/&gt;&lt;height val=&quot;13&quot;/&gt;&lt;hasText val=&quot;1&quot;/&gt;&lt;paraId val=&quot;8&quot;/&gt;&lt;/Image&gt;&lt;Image&gt;&lt;filename val=&quot;C:\Users\Matt\AppData\Local\Temp\PR\data\asimages\{2D90F90E-BAE8-4737-9324-2B4F8B1076EB}_1.png_crop.png&quot;/&gt;&lt;left val=&quot;91&quot;/&gt;&lt;top val=&quot;346&quot;/&gt;&lt;width val=&quot;360&quot;/&gt;&lt;height val=&quot;30&quot;/&gt;&lt;hasText val=&quot;1&quot;/&gt;&lt;paraId val=&quot;9&quot;/&gt;&lt;/Image&gt;&lt;/TextEffect&gt;"/>
</p:tagLst>
</file>

<file path=ppt/tags/tag184.xml><?xml version="1.0" encoding="utf-8"?>
<p:tagLst xmlns:a="http://schemas.openxmlformats.org/drawingml/2006/main" xmlns:r="http://schemas.openxmlformats.org/officeDocument/2006/relationships" xmlns:p="http://schemas.openxmlformats.org/presentationml/2006/main">
  <p:tag name="PPSNARRATIONPROPS" val="Z:\WHMIS\Audio\Slide 17.mp3"/>
  <p:tag name="PPSNARRATION" val="17,1650136505,D:\WHMIS\WHMIS201892020_pptx\Media.ppcx"/>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Matt\AppData\Local\Temp\PR\data\asimages\{DD7AA615-06D6-4AF6-9A52-B7A55701A5E6}_17.png&quot;/&gt;&lt;left val=&quot;37&quot;/&gt;&lt;top val=&quot;34&quot;/&gt;&lt;width val=&quot;442&quot;/&gt;&lt;height val=&quot;59&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 name="HTML_SHAPEINFO" val="&lt;TextEffect&gt;&lt;Image&gt;&lt;filename val=&quot;C:\Users\Matt\AppData\Local\Temp\PR\data\asimages\{3A467E19-E5D7-457B-84E9-1D20620172C0}_1.png_crop.png&quot;/&gt;&lt;left val=&quot;55&quot;/&gt;&lt;top val=&quot;104&quot;/&gt;&lt;width val=&quot;277&quot;/&gt;&lt;height val=&quot;52&quot;/&gt;&lt;hasText val=&quot;1&quot;/&gt;&lt;paraId val=&quot;1&quot;/&gt;&lt;/Image&gt;&lt;Image&gt;&lt;filename val=&quot;C:\Users\Matt\AppData\Local\Temp\PR\data\asimages\{405B895C-15C8-464A-9E45-776790ED4FB6}_1.png_crop.png&quot;/&gt;&lt;left val=&quot;354&quot;/&gt;&lt;top val=&quot;390&quot;/&gt;&lt;width val=&quot;0&quot;/&gt;&lt;height val=&quot;0&quot;/&gt;&lt;hasText val=&quot;1&quot;/&gt;&lt;paraId val=&quot;2&quot;/&gt;&lt;/Image&gt;&lt;Image&gt;&lt;filename val=&quot;C:\Users\Matt\AppData\Local\Temp\PR\data\asimages\{FD6967E0-EC1F-4812-8875-F15FEBDC6EB8}_1.png_crop.png&quot;/&gt;&lt;left val=&quot;55&quot;/&gt;&lt;top val=&quot;184&quot;/&gt;&lt;width val=&quot;287&quot;/&gt;&lt;height val=&quot;50&quot;/&gt;&lt;hasText val=&quot;1&quot;/&gt;&lt;paraId val=&quot;3&quot;/&gt;&lt;/Image&gt;&lt;Image&gt;&lt;filename val=&quot;C:\Users\Matt\AppData\Local\Temp\PR\data\asimages\{D59440DD-D730-4A52-BEBF-AA1637BF26A7}_1.png_crop.png&quot;/&gt;&lt;left val=&quot;55&quot;/&gt;&lt;top val=&quot;265&quot;/&gt;&lt;width val=&quot;291&quot;/&gt;&lt;height val=&quot;109&quot;/&gt;&lt;hasText val=&quot;1&quot;/&gt;&lt;paraId val=&quot;4&quot;/&gt;&lt;/Image&gt;&lt;/TextEffect&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 name="HTML_SHAPEINFO" val="&lt;ThreeDShapeInfo&gt;&lt;uuid val=&quot;&quot;/&gt;&lt;isInvalidForFieldText val=&quot;0&quot;/&gt;&lt;Image&gt;&lt;filename val=&quot;C:\Users\Matt\AppData\Local\Temp\PR\data\asimages\{665D45CD-8934-4812-8F18-DBB577CCFA17}_17.png&quot;/&gt;&lt;left val=&quot;385&quot;/&gt;&lt;top val=&quot;51&quot;/&gt;&lt;width val=&quot;310&quot;/&gt;&lt;height val=&quot;261&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Z:\WHMIS\Audio\Slide 18.mp3"/>
  <p:tag name="PPSNARRATION" val="18,1650136505,D:\WHMIS\WHMIS201892020_pptx\Media.ppcx"/>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Matt\AppData\Local\Temp\PR\data\asimages\{3826FA5B-FA86-4330-8E06-B10510D099A7}_18.png&quot;/&gt;&lt;left val=&quot;21&quot;/&gt;&lt;top val=&quot;21&quot;/&gt;&lt;width val=&quot;675&quot;/&gt;&lt;height val=&quot;9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9&quot;/&gt;&lt;/TableIndex&gt;&lt;/ShapeTextInfo&gt;"/>
  <p:tag name="PRESENTER_SHAPEINFO" val="&lt;ThreeDShapeInfo&gt;&lt;uuid val=&quot;{4B28EE13-A0B6-45B5-9B63-C717DC4FD5D0}&quot;/&gt;&lt;isInvalidForFieldText val=&quot;1&quot;/&gt;&lt;Image&gt;&lt;filename val=&quot;C:\Users\Matt\AppData\Local\Temp\PR\data\asimages\{4B28EE13-A0B6-45B5-9B63-C717DC4FD5D0}_18_S.png&quot;/&gt;&lt;left val=&quot;517&quot;/&gt;&lt;top val=&quot;105&quot;/&gt;&lt;width val=&quot;146&quot;/&gt;&lt;height val=&quot;62&quot;/&gt;&lt;hasText val=&quot;0&quot;/&gt;&lt;/Image&gt;&lt;Image&gt;&lt;filename val=&quot;C:\Users\Matt\AppData\Local\Temp\PR\data\asimages\{4B28EE13-A0B6-45B5-9B63-C717DC4FD5D0}_18_T.png&quot;/&gt;&lt;left val=&quot;521&quot;/&gt;&lt;top val=&quot;107&quot;/&gt;&lt;width val=&quot;139&quot;/&gt;&lt;height val=&quot;60&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2&quot;/&gt;&lt;/TableIndex&gt;&lt;/ShapeTextInfo&gt;"/>
  <p:tag name="PRESENTER_SHAPEINFO" val="&lt;ThreeDShapeInfo&gt;&lt;uuid val=&quot;{B2BB23D1-5D91-4290-AA93-0082D2EFD916}&quot;/&gt;&lt;isInvalidForFieldText val=&quot;1&quot;/&gt;&lt;Image&gt;&lt;filename val=&quot;C:\Users\Matt\AppData\Local\Temp\PR\data\asimages\{B2BB23D1-5D91-4290-AA93-0082D2EFD916}_18_S.png&quot;/&gt;&lt;left val=&quot;517&quot;/&gt;&lt;top val=&quot;177&quot;/&gt;&lt;width val=&quot;146&quot;/&gt;&lt;height val=&quot;62&quot;/&gt;&lt;hasText val=&quot;0&quot;/&gt;&lt;/Image&gt;&lt;Image&gt;&lt;filename val=&quot;C:\Users\Matt\AppData\Local\Temp\PR\data\asimages\{B2BB23D1-5D91-4290-AA93-0082D2EFD916}_18_T.png&quot;/&gt;&lt;left val=&quot;521&quot;/&gt;&lt;top val=&quot;179&quot;/&gt;&lt;width val=&quot;139&quot;/&gt;&lt;height val=&quot;60&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 name="PRESENTER_SHAPEINFO" val="&lt;ThreeDShapeInfo&gt;&lt;uuid val=&quot;{5F8CD0C3-68A9-4743-B763-08CBAAF4DA0C}&quot;/&gt;&lt;isInvalidForFieldText val=&quot;1&quot;/&gt;&lt;Image&gt;&lt;filename val=&quot;C:\Users\Matt\AppData\Local\Temp\PR\data\asimages\{5F8CD0C3-68A9-4743-B763-08CBAAF4DA0C}_18_S.png&quot;/&gt;&lt;left val=&quot;517&quot;/&gt;&lt;top val=&quot;249&quot;/&gt;&lt;width val=&quot;146&quot;/&gt;&lt;height val=&quot;63&quot;/&gt;&lt;hasText val=&quot;0&quot;/&gt;&lt;/Image&gt;&lt;Image&gt;&lt;filename val=&quot;C:\Users\Matt\AppData\Local\Temp\PR\data\asimages\{5F8CD0C3-68A9-4743-B763-08CBAAF4DA0C}_18_T.png&quot;/&gt;&lt;left val=&quot;521&quot;/&gt;&lt;top val=&quot;251&quot;/&gt;&lt;width val=&quot;139&quot;/&gt;&lt;height val=&quot;61&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7F1570A8-603C-4D1F-BB3E-E1A74546A866}&quot;/&gt;&lt;isInvalidForFieldText val=&quot;1&quot;/&gt;&lt;Image&gt;&lt;filename val=&quot;C:\Users\Matt\AppData\Local\Temp\PR\data\asimages\{7F1570A8-603C-4D1F-BB3E-E1A74546A866}_18_S.png&quot;/&gt;&lt;left val=&quot;517&quot;/&gt;&lt;top val=&quot;321&quot;/&gt;&lt;width val=&quot;146&quot;/&gt;&lt;height val=&quot;68&quot;/&gt;&lt;hasText val=&quot;0&quot;/&gt;&lt;/Image&gt;&lt;Image&gt;&lt;filename val=&quot;C:\Users\Matt\AppData\Local\Temp\PR\data\asimages\{7F1570A8-603C-4D1F-BB3E-E1A74546A866}_18_T.png&quot;/&gt;&lt;left val=&quot;520&quot;/&gt;&lt;top val=&quot;323&quot;/&gt;&lt;width val=&quot;141&quot;/&gt;&lt;height val=&quot;61&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PRESENTER_SHAPEINFO" val="&lt;ThreeDShapeInfo&gt;&lt;uuid val=&quot;{A75DAC6D-1B1A-4F6F-82EF-4DFE19369F5B}&quot;/&gt;&lt;isInvalidForFieldText val=&quot;1&quot;/&gt;&lt;Image&gt;&lt;filename val=&quot;C:\Users\Matt\AppData\Local\Temp\PR\data\asimages\{A75DAC6D-1B1A-4F6F-82EF-4DFE19369F5B}_18_S.png&quot;/&gt;&lt;left val=&quot;55&quot;/&gt;&lt;top val=&quot;111&quot;/&gt;&lt;width val=&quot;140&quot;/&gt;&lt;height val=&quot;55&quot;/&gt;&lt;hasText val=&quot;0&quot;/&gt;&lt;/Image&gt;&lt;Image&gt;&lt;filename val=&quot;C:\Users\Matt\AppData\Local\Temp\PR\data\asimages\{A75DAC6D-1B1A-4F6F-82EF-4DFE19369F5B}_18_T.png&quot;/&gt;&lt;left val=&quot;59&quot;/&gt;&lt;top val=&quot;109&quot;/&gt;&lt;width val=&quot;133&quot;/&gt;&lt;height val=&quot;60&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E2BCF9E4-C2F6-44A7-9094-588A7AE78FAD}&quot;/&gt;&lt;isInvalidForFieldText val=&quot;1&quot;/&gt;&lt;Image&gt;&lt;filename val=&quot;C:\Users\Matt\AppData\Local\Temp\PR\data\asimages\{E2BCF9E4-C2F6-44A7-9094-588A7AE78FAD}_18_S.png&quot;/&gt;&lt;left val=&quot;55&quot;/&gt;&lt;top val=&quot;180&quot;/&gt;&lt;width val=&quot;140&quot;/&gt;&lt;height val=&quot;55&quot;/&gt;&lt;hasText val=&quot;0&quot;/&gt;&lt;/Image&gt;&lt;Image&gt;&lt;filename val=&quot;C:\Users\Matt\AppData\Local\Temp\PR\data\asimages\{E2BCF9E4-C2F6-44A7-9094-588A7AE78FAD}_18_T.png&quot;/&gt;&lt;left val=&quot;59&quot;/&gt;&lt;top val=&quot;182&quot;/&gt;&lt;width val=&quot;133&quot;/&gt;&lt;height val=&quot;49&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quot;/&gt;&lt;/TableIndex&gt;&lt;/ShapeTextInfo&gt;"/>
  <p:tag name="PRESENTER_SHAPEINFO" val="&lt;ThreeDShapeInfo&gt;&lt;uuid val=&quot;{3DF1FABA-5E1D-4C40-A6D7-D489B2EFAC39}&quot;/&gt;&lt;isInvalidForFieldText val=&quot;1&quot;/&gt;&lt;Image&gt;&lt;filename val=&quot;C:\Users\Matt\AppData\Local\Temp\PR\data\asimages\{3DF1FABA-5E1D-4C40-A6D7-D489B2EFAC39}_18_S.png&quot;/&gt;&lt;left val=&quot;55&quot;/&gt;&lt;top val=&quot;250&quot;/&gt;&lt;width val=&quot;140&quot;/&gt;&lt;height val=&quot;61&quot;/&gt;&lt;hasText val=&quot;0&quot;/&gt;&lt;/Image&gt;&lt;Image&gt;&lt;filename val=&quot;C:\Users\Matt\AppData\Local\Temp\PR\data\asimages\{3DF1FABA-5E1D-4C40-A6D7-D489B2EFAC39}_18_T.png&quot;/&gt;&lt;left val=&quot;59&quot;/&gt;&lt;top val=&quot;252&quot;/&gt;&lt;width val=&quot;133&quot;/&gt;&lt;height val=&quot;60&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SHAPEINFO" val="&lt;ThreeDShapeInfo&gt;&lt;uuid val=&quot;{5C6416DA-180D-4C30-9F7E-E1D0371DEE6D}&quot;/&gt;&lt;isInvalidForFieldText val=&quot;1&quot;/&gt;&lt;Image&gt;&lt;filename val=&quot;C:\Users\Matt\AppData\Local\Temp\PR\data\asimages\{5C6416DA-180D-4C30-9F7E-E1D0371DEE6D}_18_S.png&quot;/&gt;&lt;left val=&quot;57&quot;/&gt;&lt;top val=&quot;327&quot;/&gt;&lt;width val=&quot;140&quot;/&gt;&lt;height val=&quot;63&quot;/&gt;&lt;hasText val=&quot;0&quot;/&gt;&lt;/Image&gt;&lt;Image&gt;&lt;filename val=&quot;C:\Users\Matt\AppData\Local\Temp\PR\data\asimages\{5C6416DA-180D-4C30-9F7E-E1D0371DEE6D}_18_T.png&quot;/&gt;&lt;left val=&quot;60&quot;/&gt;&lt;top val=&quot;328&quot;/&gt;&lt;width val=&quot;133&quot;/&gt;&lt;height val=&quot;61&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AE4084-4C83-42E4-B69B-944225493F0E}&quot;/&gt;&lt;isInvalidForFieldText val=&quot;0&quot;/&gt;&lt;Image&gt;&lt;filename val=&quot;C:\Users\Matt\AppData\Local\Temp\PR\data\asimages\{B6AE4084-4C83-42E4-B69B-944225493F0E}_18.png&quot;/&gt;&lt;left val=&quot;190&quot;/&gt;&lt;top val=&quot;131&quot;/&gt;&lt;width val=&quot;120&quot;/&gt;&lt;height val=&quot;29&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38D0F5-A688-44EB-B2AE-8EBCCFAB32A1}&quot;/&gt;&lt;isInvalidForFieldText val=&quot;0&quot;/&gt;&lt;Image&gt;&lt;filename val=&quot;C:\Users\Matt\AppData\Local\Temp\PR\data\asimages\{8A38D0F5-A688-44EB-B2AE-8EBCCFAB32A1}_18.png&quot;/&gt;&lt;left val=&quot;190&quot;/&gt;&lt;top val=&quot;170&quot;/&gt;&lt;width val=&quot;84&quot;/&gt;&lt;height val=&quot;4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F3DC5B-7D85-428C-9C38-61ED7FB63D40}&quot;/&gt;&lt;isInvalidForFieldText val=&quot;0&quot;/&gt;&lt;Image&gt;&lt;filename val=&quot;C:\Users\Matt\AppData\Local\Temp\PR\data\asimages\{70F3DC5B-7D85-428C-9C38-61ED7FB63D40}_18.png&quot;/&gt;&lt;left val=&quot;190&quot;/&gt;&lt;top val=&quot;269&quot;/&gt;&lt;width val=&quot;71&quot;/&gt;&lt;height val=&quot;40&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EDEA51-54A8-4E09-AF77-AB1084C0A53D}&quot;/&gt;&lt;isInvalidForFieldText val=&quot;0&quot;/&gt;&lt;Image&gt;&lt;filename val=&quot;C:\Users\Matt\AppData\Local\Temp\PR\data\asimages\{FDEDEA51-54A8-4E09-AF77-AB1084C0A53D}_18.png&quot;/&gt;&lt;left val=&quot;190&quot;/&gt;&lt;top val=&quot;341&quot;/&gt;&lt;width val=&quot;84&quot;/&gt;&lt;height val=&quot;29&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E5AB30F-EC98-4C28-91E2-76CFEDAF3334}&quot;/&gt;&lt;isInvalidForFieldText val=&quot;0&quot;/&gt;&lt;Image&gt;&lt;filename val=&quot;C:\Users\Matt\AppData\Local\Temp\PR\data\asimages\{FE5AB30F-EC98-4C28-91E2-76CFEDAF3334}_18.png&quot;/&gt;&lt;left val=&quot;365&quot;/&gt;&lt;top val=&quot;133&quot;/&gt;&lt;width val=&quot;163&quot;/&gt;&lt;height val=&quot;90&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682B2B-49A5-49DC-931C-0AF11C0E1A2C}&quot;/&gt;&lt;isInvalidForFieldText val=&quot;0&quot;/&gt;&lt;Image&gt;&lt;filename val=&quot;C:\Users\Matt\AppData\Local\Temp\PR\data\asimages\{B4682B2B-49A5-49DC-931C-0AF11C0E1A2C}_18.png&quot;/&gt;&lt;left val=&quot;437&quot;/&gt;&lt;top val=&quot;203&quot;/&gt;&lt;width val=&quot;91&quot;/&gt;&lt;height val=&quot;47&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49BB67-BF2C-4EC5-8C83-62535EE70146}&quot;/&gt;&lt;isInvalidForFieldText val=&quot;0&quot;/&gt;&lt;Image&gt;&lt;filename val=&quot;C:\Users\Matt\AppData\Local\Temp\PR\data\asimages\{8E49BB67-BF2C-4EC5-8C83-62535EE70146}_18.png&quot;/&gt;&lt;left val=&quot;413&quot;/&gt;&lt;top val=&quot;276&quot;/&gt;&lt;width val=&quot;116&quot;/&gt;&lt;height val=&quot;136&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5603CD-AC49-42F7-8770-F5090E6D1CAC}&quot;/&gt;&lt;isInvalidForFieldText val=&quot;0&quot;/&gt;&lt;Image&gt;&lt;filename val=&quot;C:\Users\Matt\AppData\Local\Temp\PR\data\asimages\{955603CD-AC49-42F7-8770-F5090E6D1CAC}_18.png&quot;/&gt;&lt;left val=&quot;461&quot;/&gt;&lt;top val=&quot;353&quot;/&gt;&lt;width val=&quot;67&quot;/&gt;&lt;height val=&quot;59&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PSNARRATIONPROPS" val="Z:\WHMIS\Audio\Slide 19.mp3"/>
  <p:tag name="PPSNARRATION" val="19,1650136505,D:\WHMIS\WHMIS201892020_pptx\Media.ppcx"/>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Matt\AppData\Local\Temp\PR\data\asimages\{F7C19EF8-7646-43FF-BBA2-74CB98379790}_19.png&quot;/&gt;&lt;left val=&quot;18&quot;/&gt;&lt;top val=&quot;21&quot;/&gt;&lt;width val=&quot;666&quot;/&gt;&lt;height val=&quot;96&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 name="HTML_SHAPEINFO" val="&lt;TextEffect&gt;&lt;Image&gt;&lt;filename val=&quot;C:\Users\Matt\AppData\Local\Temp\PR\data\asimages\{8B33D7BC-0A75-4072-A79B-A123C5B67670}_1.png_crop.png&quot;/&gt;&lt;left val=&quot;48&quot;/&gt;&lt;top val=&quot;116&quot;/&gt;&lt;width val=&quot;603&quot;/&gt;&lt;height val=&quot;58&quot;/&gt;&lt;hasText val=&quot;1&quot;/&gt;&lt;paraId val=&quot;1&quot;/&gt;&lt;/Image&gt;&lt;Image&gt;&lt;filename val=&quot;C:\Users\Matt\AppData\Local\Temp\PR\data\asimages\{406DCDC0-F7F9-454D-B4F5-481D430D540C}_1.png_crop.png&quot;/&gt;&lt;left val=&quot;678&quot;/&gt;&lt;top val=&quot;447&quot;/&gt;&lt;width val=&quot;0&quot;/&gt;&lt;height val=&quot;0&quot;/&gt;&lt;hasText val=&quot;1&quot;/&gt;&lt;paraId val=&quot;2&quot;/&gt;&lt;/Image&gt;&lt;Image&gt;&lt;filename val=&quot;C:\Users\Matt\AppData\Local\Temp\PR\data\asimages\{D374946E-7AA1-45A1-9017-2E174D80958F}_1.png_crop.png&quot;/&gt;&lt;left val=&quot;85&quot;/&gt;&lt;top val=&quot;203&quot;/&gt;&lt;width val=&quot;241&quot;/&gt;&lt;height val=&quot;15&quot;/&gt;&lt;hasText val=&quot;1&quot;/&gt;&lt;paraId val=&quot;3&quot;/&gt;&lt;/Image&gt;&lt;Image&gt;&lt;filename val=&quot;C:\Users\Matt\AppData\Local\Temp\PR\data\asimages\{00D43E21-F7F8-4CF2-9A09-61369A772964}_1.png_crop.png&quot;/&gt;&lt;left val=&quot;122&quot;/&gt;&lt;top val=&quot;230&quot;/&gt;&lt;width val=&quot;186&quot;/&gt;&lt;height val=&quot;15&quot;/&gt;&lt;hasText val=&quot;1&quot;/&gt;&lt;paraId val=&quot;4&quot;/&gt;&lt;/Image&gt;&lt;Image&gt;&lt;filename val=&quot;C:\Users\Matt\AppData\Local\Temp\PR\data\asimages\{2D9CACEF-090E-4482-955E-45954FF0FCE1}_1.png_crop.png&quot;/&gt;&lt;left val=&quot;122&quot;/&gt;&lt;top val=&quot;258&quot;/&gt;&lt;width val=&quot;317&quot;/&gt;&lt;height val=&quot;15&quot;/&gt;&lt;hasText val=&quot;1&quot;/&gt;&lt;paraId val=&quot;5&quot;/&gt;&lt;/Image&gt;&lt;Image&gt;&lt;filename val=&quot;C:\Users\Matt\AppData\Local\Temp\PR\data\asimages\{65C26DA4-E706-4A06-BF15-B55A82DBDBAF}_1.png_crop.png&quot;/&gt;&lt;left val=&quot;122&quot;/&gt;&lt;top val=&quot;286&quot;/&gt;&lt;width val=&quot;400&quot;/&gt;&lt;height val=&quot;15&quot;/&gt;&lt;hasText val=&quot;1&quot;/&gt;&lt;paraId val=&quot;6&quot;/&gt;&lt;/Image&gt;&lt;Image&gt;&lt;filename val=&quot;C:\Users\Matt\AppData\Local\Temp\PR\data\asimages\{A98230DF-082C-425F-9437-F7FFD8229A1A}_1.png_crop.png&quot;/&gt;&lt;left val=&quot;85&quot;/&gt;&lt;top val=&quot;314&quot;/&gt;&lt;width val=&quot;294&quot;/&gt;&lt;height val=&quot;15&quot;/&gt;&lt;hasText val=&quot;1&quot;/&gt;&lt;paraId val=&quot;7&quot;/&gt;&lt;/Image&gt;&lt;Image&gt;&lt;filename val=&quot;C:\Users\Matt\AppData\Local\Temp\PR\data\asimages\{6A832816-4CCF-4421-BFFE-784F328AE639}_1.png_crop.png&quot;/&gt;&lt;left val=&quot;122&quot;/&gt;&lt;top val=&quot;341&quot;/&gt;&lt;width val=&quot;127&quot;/&gt;&lt;height val=&quot;12&quot;/&gt;&lt;hasText val=&quot;1&quot;/&gt;&lt;paraId val=&quot;8&quot;/&gt;&lt;/Image&gt;&lt;Image&gt;&lt;filename val=&quot;C:\Users\Matt\AppData\Local\Temp\PR\data\asimages\{C4BF1346-1165-4B01-B6BE-47289347066F}_1.png_crop.png&quot;/&gt;&lt;left val=&quot;122&quot;/&gt;&lt;top val=&quot;369&quot;/&gt;&lt;width val=&quot;215&quot;/&gt;&lt;height val=&quot;15&quot;/&gt;&lt;hasText val=&quot;1&quot;/&gt;&lt;paraId val=&quot;9&quot;/&gt;&lt;/Image&gt;&lt;Image&gt;&lt;filename val=&quot;C:\Users\Matt\AppData\Local\Temp\PR\data\asimages\{07AF44C6-46E2-4BF8-99FD-C24071670907}_1.png_crop.png&quot;/&gt;&lt;left val=&quot;122&quot;/&gt;&lt;top val=&quot;397&quot;/&gt;&lt;width val=&quot;197&quot;/&gt;&lt;height val=&quot;12&quot;/&gt;&lt;hasText val=&quot;1&quot;/&gt;&lt;paraId val=&quot;10&quot;/&gt;&lt;/Image&gt;&lt;/TextEffect&gt;"/>
</p:tagLst>
</file>

<file path=ppt/tags/tag209.xml><?xml version="1.0" encoding="utf-8"?>
<p:tagLst xmlns:a="http://schemas.openxmlformats.org/drawingml/2006/main" xmlns:r="http://schemas.openxmlformats.org/officeDocument/2006/relationships" xmlns:p="http://schemas.openxmlformats.org/presentationml/2006/main">
  <p:tag name="PPSNARRATIONPROPS" val="Z:\WHMIS\Audio\Slide 20.mp3"/>
  <p:tag name="PPSNARRATION" val="20,1650136505,D:\WHMIS\WHMIS201892020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890F4CC9-FE33-4A10-A2CA-FE6F92707EEC}_20.png&quot;/&gt;&lt;left val=&quot;19&quot;/&gt;&lt;top val=&quot;97&quot;/&gt;&lt;width val=&quot;322&quot;/&gt;&lt;height val=&quot;55&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EF3D541C-2DBC-48E0-9CA4-65E11466D448}_20.png&quot;/&gt;&lt;left val=&quot;346&quot;/&gt;&lt;top val=&quot;97&quot;/&gt;&lt;width val=&quot;322&quot;/&gt;&lt;height val=&quot;55&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3855468E-46B6-4E21-B5DD-288BE48CDD62}_20.png&quot;/&gt;&lt;left val=&quot;12&quot;/&gt;&lt;top val=&quot;17&quot;/&gt;&lt;width val=&quot;666&quot;/&gt;&lt;height val=&quot;96&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PSNARRATIONPROPS" val="Z:\WHMIS\Audio\Slide 21.mp3"/>
  <p:tag name="PPSNARRATION" val="21,1650136505,D:\WHMIS\WHMIS201892020_pptx\Media.ppcx"/>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 name="HTML_SHAPEINFO" val="&lt;TextEffect&gt;&lt;Image&gt;&lt;filename val=&quot;C:\Users\Matt\AppData\Local\Temp\PR\data\asimages\{EDA6167D-FFB9-4917-BB73-EEBA59179B24}_1.png_crop.png&quot;/&gt;&lt;left val=&quot;404&quot;/&gt;&lt;top val=&quot;108&quot;/&gt;&lt;width val=&quot;255&quot;/&gt;&lt;height val=&quot;15&quot;/&gt;&lt;hasText val=&quot;1&quot;/&gt;&lt;paraId val=&quot;1&quot;/&gt;&lt;/Image&gt;&lt;Image&gt;&lt;filename val=&quot;C:\Users\Matt\AppData\Local\Temp\PR\data\asimages\{DE36302A-C8F4-440E-A5C4-0A9EDB374E0F}_1.png_crop.png&quot;/&gt;&lt;left val=&quot;403&quot;/&gt;&lt;top val=&quot;134&quot;/&gt;&lt;width val=&quot;197&quot;/&gt;&lt;height val=&quot;15&quot;/&gt;&lt;hasText val=&quot;1&quot;/&gt;&lt;paraId val=&quot;2&quot;/&gt;&lt;/Image&gt;&lt;Image&gt;&lt;filename val=&quot;C:\Users\Matt\AppData\Local\Temp\PR\data\asimages\{7CE74C28-7159-4A1B-B139-3AF844FDC0A6}_1.png_crop.png&quot;/&gt;&lt;left val=&quot;403&quot;/&gt;&lt;top val=&quot;159&quot;/&gt;&lt;width val=&quot;207&quot;/&gt;&lt;height val=&quot;35&quot;/&gt;&lt;hasText val=&quot;1&quot;/&gt;&lt;paraId val=&quot;3&quot;/&gt;&lt;/Image&gt;&lt;Image&gt;&lt;filename val=&quot;C:\Users\Matt\AppData\Local\Temp\PR\data\asimages\{5EB24034-A1E7-4A78-8779-58AA20C2B064}_1.png_crop.png&quot;/&gt;&lt;left val=&quot;403&quot;/&gt;&lt;top val=&quot;204&quot;/&gt;&lt;width val=&quot;225&quot;/&gt;&lt;height val=&quot;35&quot;/&gt;&lt;hasText val=&quot;1&quot;/&gt;&lt;paraId val=&quot;4&quot;/&gt;&lt;/Image&gt;&lt;Image&gt;&lt;filename val=&quot;C:\Users\Matt\AppData\Local\Temp\PR\data\asimages\{AAAAFDD6-E533-429B-BD16-9D9B5C3FB372}_1.png_crop.png&quot;/&gt;&lt;left val=&quot;403&quot;/&gt;&lt;top val=&quot;250&quot;/&gt;&lt;width val=&quot;239&quot;/&gt;&lt;height val=&quot;34&quot;/&gt;&lt;hasText val=&quot;1&quot;/&gt;&lt;paraId val=&quot;5&quot;/&gt;&lt;/Image&gt;&lt;Image&gt;&lt;filename val=&quot;C:\Users\Matt\AppData\Local\Temp\PR\data\asimages\{DB4F0303-49BC-4D3F-8361-06D3CB3D4B6C}_1.png_crop.png&quot;/&gt;&lt;left val=&quot;403&quot;/&gt;&lt;top val=&quot;295&quot;/&gt;&lt;width val=&quot;242&quot;/&gt;&lt;height val=&quot;15&quot;/&gt;&lt;hasText val=&quot;1&quot;/&gt;&lt;paraId val=&quot;6&quot;/&gt;&lt;/Image&gt;&lt;Image&gt;&lt;filename val=&quot;C:\Users\Matt\AppData\Local\Temp\PR\data\asimages\{96558BC3-5C5D-4380-BA1C-A54EEA82AAD6}_1.png_crop.png&quot;/&gt;&lt;left val=&quot;403&quot;/&gt;&lt;top val=&quot;320&quot;/&gt;&lt;width val=&quot;200&quot;/&gt;&lt;height val=&quot;15&quot;/&gt;&lt;hasText val=&quot;1&quot;/&gt;&lt;paraId val=&quot;7&quot;/&gt;&lt;/Image&gt;&lt;Image&gt;&lt;filename val=&quot;C:\Users\Matt\AppData\Local\Temp\PR\data\asimages\{419A4D0C-A129-4274-B521-6B91B1C0C33F}_1.png_crop.png&quot;/&gt;&lt;left val=&quot;684&quot;/&gt;&lt;top val=&quot;354&quot;/&gt;&lt;width val=&quot;0&quot;/&gt;&lt;height val=&quot;0&quot;/&gt;&lt;hasText val=&quot;1&quot;/&gt;&lt;paraId val=&quot;8&quot;/&gt;&lt;/Image&gt;&lt;/TextEffect&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Matt\AppData\Local\Temp\PR\data\asimages\{B428F798-0C06-4219-B156-66FEF45B4430}_21.png&quot;/&gt;&lt;left val=&quot;18&quot;/&gt;&lt;top val=&quot;21&quot;/&gt;&lt;width val=&quot;666&quot;/&gt;&lt;height val=&quot;96&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 name="PRESENTER_SHAPEINFO" val="&lt;ThreeDShapeInfo&gt;&lt;uuid val=&quot;{1003B431-CC32-4CA7-A719-FD679D15D6D2}&quot;/&gt;&lt;isInvalidForFieldText val=&quot;0&quot;/&gt;&lt;Image&gt;&lt;filename val=&quot;C:\Users\Matt\AppData\Local\Temp\PR\data\asimages\{1003B431-CC32-4CA7-A719-FD679D15D6D2}_21.png&quot;/&gt;&lt;left val=&quot;383&quot;/&gt;&lt;top val=&quot;349&quot;/&gt;&lt;width val=&quot;322&quot;/&gt;&lt;height val=&quot;138&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 name="HTML_SHAPEINFO" val="&lt;TextEffect&gt;&lt;Image&gt;&lt;filename val=&quot;C:\Users\Matt\AppData\Local\Temp\PR\data\asimages\{BD7E4408-0EAE-4C64-B2A2-57B50FDDF4CB}_1.png_crop.png&quot;/&gt;&lt;left val=&quot;45&quot;/&gt;&lt;top val=&quot;111&quot;/&gt;&lt;width val=&quot;302&quot;/&gt;&lt;height val=&quot;348&quot;/&gt;&lt;hasText val=&quot;1&quot;/&gt;&lt;paraId val=&quot;1&quot;/&gt;&lt;/Image&gt;&lt;/TextEffect&gt;"/>
</p:tagLst>
</file>

<file path=ppt/tags/tag218.xml><?xml version="1.0" encoding="utf-8"?>
<p:tagLst xmlns:a="http://schemas.openxmlformats.org/drawingml/2006/main" xmlns:r="http://schemas.openxmlformats.org/officeDocument/2006/relationships" xmlns:p="http://schemas.openxmlformats.org/presentationml/2006/main">
  <p:tag name="PPSNARRATIONPROPS" val="Z:\WHMIS\Audio\Slide 22.mp3"/>
  <p:tag name="PPSNARRATION" val="22,1650136505,D:\WHMIS\WHMIS201892020_pptx\Media.ppcx"/>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Matt\AppData\Local\Temp\PR\data\asimages\{09867221-A65C-446F-815B-77D9F65B3FA1}_22.png&quot;/&gt;&lt;left val=&quot;18&quot;/&gt;&lt;top val=&quot;21&quot;/&gt;&lt;width val=&quot;666&quot;/&gt;&lt;height val=&quot;9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 name="HTML_SHAPEINFO" val="&lt;TextEffect&gt;&lt;Image&gt;&lt;filename val=&quot;C:\Users\Matt\AppData\Local\Temp\PR\data\asimages\{01D00F49-E28C-4CB7-B459-43B298D05B28}_1.png_crop.png&quot;/&gt;&lt;left val=&quot;43&quot;/&gt;&lt;top val=&quot;110&quot;/&gt;&lt;width val=&quot;474&quot;/&gt;&lt;height val=&quot;131&quot;/&gt;&lt;hasText val=&quot;1&quot;/&gt;&lt;paraId val=&quot;1&quot;/&gt;&lt;/Image&gt;&lt;Image&gt;&lt;filename val=&quot;C:\Users\Matt\AppData\Local\Temp\PR\data\asimages\{A053563A-8CA3-4FAB-8831-0483E64A45D0}_1.png_crop.png&quot;/&gt;&lt;left val=&quot;43&quot;/&gt;&lt;top val=&quot;252&quot;/&gt;&lt;width val=&quot;87&quot;/&gt;&lt;height val=&quot;13&quot;/&gt;&lt;hasText val=&quot;1&quot;/&gt;&lt;paraId val=&quot;2&quot;/&gt;&lt;/Image&gt;&lt;Image&gt;&lt;filename val=&quot;C:\Users\Matt\AppData\Local\Temp\PR\data\asimages\{63B3F9C9-BCD8-41E7-8E4E-43775D07A3AA}_1.png_crop.png&quot;/&gt;&lt;left val=&quot;43&quot;/&gt;&lt;top val=&quot;280&quot;/&gt;&lt;width val=&quot;418&quot;/&gt;&lt;height val=&quot;39&quot;/&gt;&lt;hasText val=&quot;1&quot;/&gt;&lt;paraId val=&quot;3&quot;/&gt;&lt;/Image&gt;&lt;Image&gt;&lt;filename val=&quot;C:\Users\Matt\AppData\Local\Temp\PR\data\asimages\{343FC24D-2F34-4BEC-B649-6AC9D7AA07E2}_1.png_crop.png&quot;/&gt;&lt;left val=&quot;43&quot;/&gt;&lt;top val=&quot;330&quot;/&gt;&lt;width val=&quot;400&quot;/&gt;&lt;height val=&quot;39&quot;/&gt;&lt;hasText val=&quot;1&quot;/&gt;&lt;paraId val=&quot;4&quot;/&gt;&lt;/Image&gt;&lt;Image&gt;&lt;filename val=&quot;C:\Users\Matt\AppData\Local\Temp\PR\data\asimages\{A793EB23-9773-4F53-9092-467B62EBE7B6}_1.png_crop.png&quot;/&gt;&lt;left val=&quot;43&quot;/&gt;&lt;top val=&quot;380&quot;/&gt;&lt;width val=&quot;402&quot;/&gt;&lt;height val=&quot;16&quot;/&gt;&lt;hasText val=&quot;1&quot;/&gt;&lt;paraId val=&quot;5&quot;/&gt;&lt;/Image&gt;&lt;Image&gt;&lt;filename val=&quot;C:\Users\Matt\AppData\Local\Temp\PR\data\asimages\{CA203DBF-9427-46D5-BAE6-8C2F6A3EBAB2}_1.png_crop.png&quot;/&gt;&lt;left val=&quot;528&quot;/&gt;&lt;top val=&quot;486&quot;/&gt;&lt;width val=&quot;0&quot;/&gt;&lt;height val=&quot;0&quot;/&gt;&lt;hasText val=&quot;1&quot;/&gt;&lt;paraId val=&quot;6&quot;/&gt;&lt;/Image&gt;&lt;Image&gt;&lt;filename val=&quot;C:\Users\Matt\AppData\Local\Temp\PR\data\asimages\{CA37D377-9D83-4F59-99EB-627F0D0C7F81}_1.png_crop.png&quot;/&gt;&lt;left val=&quot;42&quot;/&gt;&lt;top val=&quot;419&quot;/&gt;&lt;width val=&quot;433&quot;/&gt;&lt;height val=&quot;39&quot;/&gt;&lt;hasText val=&quot;1&quot;/&gt;&lt;paraId val=&quot;7&quot;/&gt;&lt;/Image&gt;&lt;/TextEffect&gt;"/>
</p:tagLst>
</file>

<file path=ppt/tags/tag221.xml><?xml version="1.0" encoding="utf-8"?>
<p:tagLst xmlns:a="http://schemas.openxmlformats.org/drawingml/2006/main" xmlns:r="http://schemas.openxmlformats.org/officeDocument/2006/relationships" xmlns:p="http://schemas.openxmlformats.org/presentationml/2006/main">
  <p:tag name="PPSNARRATIONPROPS" val="Z:\WHMIS\Audio\Slide 23.mp3"/>
  <p:tag name="PPSNARRATION" val="23,1650136505,D:\WHMIS\WHMIS201892020_pptx\Media.ppcx"/>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008D0B61-49F8-48DF-827E-E5FD5F4CBC71}_23.png&quot;/&gt;&lt;left val=&quot;18&quot;/&gt;&lt;top val=&quot;0&quot;/&gt;&lt;width val=&quot;666&quot;/&gt;&lt;height val=&quot;96&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 name="HTML_SHAPEINFO" val="&lt;TextEffect&gt;&lt;Image&gt;&lt;filename val=&quot;C:\Users\Matt\AppData\Local\Temp\PR\data\asimages\{62A0F2AB-B9A5-44D1-BA21-69486C3A42D0}_1.png_crop.png&quot;/&gt;&lt;left val=&quot;115&quot;/&gt;&lt;top val=&quot;84&quot;/&gt;&lt;width val=&quot;555&quot;/&gt;&lt;height val=&quot;98&quot;/&gt;&lt;hasText val=&quot;1&quot;/&gt;&lt;paraId val=&quot;1&quot;/&gt;&lt;/Image&gt;&lt;Image&gt;&lt;filename val=&quot;C:\Users\Matt\AppData\Local\Temp\PR\data\asimages\{062F97D5-26C4-4CC3-8519-69609ADCD2CF}_1.png_crop.png&quot;/&gt;&lt;left val=&quot;690&quot;/&gt;&lt;top val=&quot;462&quot;/&gt;&lt;width val=&quot;0&quot;/&gt;&lt;height val=&quot;0&quot;/&gt;&lt;hasText val=&quot;1&quot;/&gt;&lt;paraId val=&quot;2&quot;/&gt;&lt;/Image&gt;&lt;Image&gt;&lt;filename val=&quot;C:\Users\Matt\AppData\Local\Temp\PR\data\asimages\{111464A8-23CB-42E1-BD70-3AC45331C081}_1.png_crop.png&quot;/&gt;&lt;left val=&quot;115&quot;/&gt;&lt;top val=&quot;202&quot;/&gt;&lt;width val=&quot;397&quot;/&gt;&lt;height val=&quot;16&quot;/&gt;&lt;hasText val=&quot;1&quot;/&gt;&lt;paraId val=&quot;3&quot;/&gt;&lt;/Image&gt;&lt;Image&gt;&lt;filename val=&quot;C:\Users\Matt\AppData\Local\Temp\PR\data\asimages\{4F19F42D-5349-4063-AABF-2B10D1A6765A}_1.png_crop.png&quot;/&gt;&lt;left val=&quot;115&quot;/&gt;&lt;top val=&quot;227&quot;/&gt;&lt;width val=&quot;449&quot;/&gt;&lt;height val=&quot;16&quot;/&gt;&lt;hasText val=&quot;1&quot;/&gt;&lt;paraId val=&quot;4&quot;/&gt;&lt;/Image&gt;&lt;Image&gt;&lt;filename val=&quot;C:\Users\Matt\AppData\Local\Temp\PR\data\asimages\{CB6DD361-A75F-498C-8156-EECE86012A73}_1.png_crop.png&quot;/&gt;&lt;left val=&quot;690&quot;/&gt;&lt;top val=&quot;462&quot;/&gt;&lt;width val=&quot;0&quot;/&gt;&lt;height val=&quot;0&quot;/&gt;&lt;hasText val=&quot;1&quot;/&gt;&lt;paraId val=&quot;5&quot;/&gt;&lt;/Image&gt;&lt;Image&gt;&lt;filename val=&quot;C:\Users\Matt\AppData\Local\Temp\PR\data\asimages\{A4EF91A0-612C-4DDF-982C-20525D339C51}_1.png_crop.png&quot;/&gt;&lt;left val=&quot;188&quot;/&gt;&lt;top val=&quot;263&quot;/&gt;&lt;width val=&quot;80&quot;/&gt;&lt;height val=&quot;16&quot;/&gt;&lt;hasText val=&quot;1&quot;/&gt;&lt;paraId val=&quot;6&quot;/&gt;&lt;/Image&gt;&lt;Image&gt;&lt;filename val=&quot;C:\Users\Matt\AppData\Local\Temp\PR\data\asimages\{60A74B93-39C5-4656-8799-B3FF497D59B9}_1.png_crop.png&quot;/&gt;&lt;left val=&quot;314&quot;/&gt;&lt;top val=&quot;288&quot;/&gt;&lt;width val=&quot;234&quot;/&gt;&lt;height val=&quot;13&quot;/&gt;&lt;hasText val=&quot;1&quot;/&gt;&lt;paraId val=&quot;7&quot;/&gt;&lt;/Image&gt;&lt;Image&gt;&lt;filename val=&quot;C:\Users\Matt\AppData\Local\Temp\PR\data\asimages\{0ABEE300-799A-4F99-BB9E-FC64C3C6F5FF}_1.png_crop.png&quot;/&gt;&lt;left val=&quot;314&quot;/&gt;&lt;top val=&quot;313&quot;/&gt;&lt;width val=&quot;110&quot;/&gt;&lt;height val=&quot;13&quot;/&gt;&lt;hasText val=&quot;1&quot;/&gt;&lt;paraId val=&quot;8&quot;/&gt;&lt;/Image&gt;&lt;Image&gt;&lt;filename val=&quot;C:\Users\Matt\AppData\Local\Temp\PR\data\asimages\{6A18B2F2-0F70-452C-AE8D-6D439A1C23C7}_1.png_crop.png&quot;/&gt;&lt;left val=&quot;314&quot;/&gt;&lt;top val=&quot;339&quot;/&gt;&lt;width val=&quot;153&quot;/&gt;&lt;height val=&quot;16&quot;/&gt;&lt;hasText val=&quot;1&quot;/&gt;&lt;paraId val=&quot;9&quot;/&gt;&lt;/Image&gt;&lt;Image&gt;&lt;filename val=&quot;C:\Users\Matt\AppData\Local\Temp\PR\data\asimages\{49E8EE59-6326-4C7C-AFD3-1AB1FB58659F}_1.png_crop.png&quot;/&gt;&lt;left val=&quot;314&quot;/&gt;&lt;top val=&quot;364&quot;/&gt;&lt;width val=&quot;156&quot;/&gt;&lt;height val=&quot;13&quot;/&gt;&lt;hasText val=&quot;1&quot;/&gt;&lt;paraId val=&quot;10&quot;/&gt;&lt;/Image&gt;&lt;Image&gt;&lt;filename val=&quot;C:\Users\Matt\AppData\Local\Temp\PR\data\asimages\{3AE27EE6-C83A-41F4-A423-95D1F47DA4A9}_1.png_crop.png&quot;/&gt;&lt;left val=&quot;314&quot;/&gt;&lt;top val=&quot;388&quot;/&gt;&lt;width val=&quot;218&quot;/&gt;&lt;height val=&quot;13&quot;/&gt;&lt;hasText val=&quot;1&quot;/&gt;&lt;paraId val=&quot;11&quot;/&gt;&lt;/Image&gt;&lt;Image&gt;&lt;filename val=&quot;C:\Users\Matt\AppData\Local\Temp\PR\data\asimages\{1DDDBDB3-71A7-4C16-B984-65E4DA70ECB1}_1.png_crop.png&quot;/&gt;&lt;left val=&quot;314&quot;/&gt;&lt;top val=&quot;414&quot;/&gt;&lt;width val=&quot;108&quot;/&gt;&lt;height val=&quot;13&quot;/&gt;&lt;hasText val=&quot;1&quot;/&gt;&lt;paraId val=&quot;12&quot;/&gt;&lt;/Image&gt;&lt;Image&gt;&lt;filename val=&quot;C:\Users\Matt\AppData\Local\Temp\PR\data\asimages\{0E0D0545-1F4A-478C-8521-2EB0644D3186}_1.png_crop.png&quot;/&gt;&lt;left val=&quot;314&quot;/&gt;&lt;top val=&quot;439&quot;/&gt;&lt;width val=&quot;110&quot;/&gt;&lt;height val=&quot;16&quot;/&gt;&lt;hasText val=&quot;1&quot;/&gt;&lt;paraId val=&quot;13&quot;/&gt;&lt;/Image&gt;&lt;Image&gt;&lt;filename val=&quot;C:\Users\Matt\AppData\Local\Temp\PR\data\asimages\{C38B2705-5CDB-4BE0-8C7B-3A2946271F5B}_1.png_crop.png&quot;/&gt;&lt;left val=&quot;690&quot;/&gt;&lt;top val=&quot;462&quot;/&gt;&lt;width val=&quot;0&quot;/&gt;&lt;height val=&quot;0&quot;/&gt;&lt;hasText val=&quot;1&quot;/&gt;&lt;paraId val=&quot;14&quot;/&gt;&lt;/Image&gt;&lt;/TextEffect&gt;"/>
</p:tagLst>
</file>

<file path=ppt/tags/tag224.xml><?xml version="1.0" encoding="utf-8"?>
<p:tagLst xmlns:a="http://schemas.openxmlformats.org/drawingml/2006/main" xmlns:r="http://schemas.openxmlformats.org/officeDocument/2006/relationships" xmlns:p="http://schemas.openxmlformats.org/presentationml/2006/main">
  <p:tag name="PPSNARRATIONPROPS" val="Z:\WHMIS\Audio\Slide 24.mp3"/>
  <p:tag name="PPSNARRATION" val="24,1650136505,D:\WHMIS\WHMIS201892020_pptx\Media.ppcx"/>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Matt\AppData\Local\Temp\PR\data\asimages\{1C449EF0-C476-4CF7-9679-B1D77B44E97D}_24.png&quot;/&gt;&lt;left val=&quot;18&quot;/&gt;&lt;top val=&quot;0&quot;/&gt;&lt;width val=&quot;666&quot;/&gt;&lt;height val=&quot;96&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 name="HTML_SHAPEINFO" val="&lt;TextEffect&gt;&lt;Image&gt;&lt;filename val=&quot;C:\Users\Matt\AppData\Local\Temp\PR\data\asimages\{EA30176E-C70B-4C55-B0FF-A5689A32AB33}_1.png_crop.png&quot;/&gt;&lt;left val=&quot;49&quot;/&gt;&lt;top val=&quot;92&quot;/&gt;&lt;width val=&quot;564&quot;/&gt;&lt;height val=&quot;84&quot;/&gt;&lt;hasText val=&quot;1&quot;/&gt;&lt;paraId val=&quot;1&quot;/&gt;&lt;/Image&gt;&lt;Image&gt;&lt;filename val=&quot;C:\Users\Matt\AppData\Local\Temp\PR\data\asimages\{22DEF3BC-1C94-42E6-9E71-17C10716D848}_1.png_crop.png&quot;/&gt;&lt;left val=&quot;624&quot;/&gt;&lt;top val=&quot;456&quot;/&gt;&lt;width val=&quot;0&quot;/&gt;&lt;height val=&quot;0&quot;/&gt;&lt;hasText val=&quot;1&quot;/&gt;&lt;paraId val=&quot;2&quot;/&gt;&lt;/Image&gt;&lt;Image&gt;&lt;filename val=&quot;C:\Users\Matt\AppData\Local\Temp\PR\data\asimages\{BCD5665D-EF06-4217-A379-F8F4F325F258}_1.png_crop.png&quot;/&gt;&lt;left val=&quot;49&quot;/&gt;&lt;top val=&quot;201&quot;/&gt;&lt;width val=&quot;348&quot;/&gt;&lt;height val=&quot;16&quot;/&gt;&lt;hasText val=&quot;1&quot;/&gt;&lt;paraId val=&quot;3&quot;/&gt;&lt;/Image&gt;&lt;Image&gt;&lt;filename val=&quot;C:\Users\Matt\AppData\Local\Temp\PR\data\asimages\{7CE07DA7-7D96-4813-82F0-68ECD9B8BB04}_1.png_crop.png&quot;/&gt;&lt;left val=&quot;624&quot;/&gt;&lt;top val=&quot;456&quot;/&gt;&lt;width val=&quot;0&quot;/&gt;&lt;height val=&quot;0&quot;/&gt;&lt;hasText val=&quot;1&quot;/&gt;&lt;paraId val=&quot;4&quot;/&gt;&lt;/Image&gt;&lt;Image&gt;&lt;filename val=&quot;C:\Users\Matt\AppData\Local\Temp\PR\data\asimages\{2C7B1D94-D2B8-46EE-ADE8-41928BC35FC2}_1.png_crop.png&quot;/&gt;&lt;left val=&quot;50&quot;/&gt;&lt;top val=&quot;241&quot;/&gt;&lt;width val=&quot;76&quot;/&gt;&lt;height val=&quot;16&quot;/&gt;&lt;hasText val=&quot;1&quot;/&gt;&lt;paraId val=&quot;5&quot;/&gt;&lt;/Image&gt;&lt;Image&gt;&lt;filename val=&quot;C:\Users\Matt\AppData\Local\Temp\PR\data\asimages\{8A931170-89A5-42AF-B8FC-C46E39AAD480}_1.png_crop.png&quot;/&gt;&lt;left val=&quot;49&quot;/&gt;&lt;top val=&quot;268&quot;/&gt;&lt;width val=&quot;301&quot;/&gt;&lt;height val=&quot;13&quot;/&gt;&lt;hasText val=&quot;1&quot;/&gt;&lt;paraId val=&quot;6&quot;/&gt;&lt;/Image&gt;&lt;Image&gt;&lt;filename val=&quot;C:\Users\Matt\AppData\Local\Temp\PR\data\asimages\{19F69FC8-CAC0-4BF2-944D-085EF5FFFD0F}_1.png_crop.png&quot;/&gt;&lt;left val=&quot;49&quot;/&gt;&lt;top val=&quot;295&quot;/&gt;&lt;width val=&quot;203&quot;/&gt;&lt;height val=&quot;13&quot;/&gt;&lt;hasText val=&quot;1&quot;/&gt;&lt;paraId val=&quot;7&quot;/&gt;&lt;/Image&gt;&lt;Image&gt;&lt;filename val=&quot;C:\Users\Matt\AppData\Local\Temp\PR\data\asimages\{29E096D9-19FA-4C2F-973B-6EC55BB6D668}_1.png_crop.png&quot;/&gt;&lt;left val=&quot;49&quot;/&gt;&lt;top val=&quot;323&quot;/&gt;&lt;width val=&quot;273&quot;/&gt;&lt;height val=&quot;13&quot;/&gt;&lt;hasText val=&quot;1&quot;/&gt;&lt;paraId val=&quot;8&quot;/&gt;&lt;/Image&gt;&lt;Image&gt;&lt;filename val=&quot;C:\Users\Matt\AppData\Local\Temp\PR\data\asimages\{437DD119-90B4-4A5E-8E6C-8D88674BBF85}_1.png_crop.png&quot;/&gt;&lt;left val=&quot;49&quot;/&gt;&lt;top val=&quot;350&quot;/&gt;&lt;width val=&quot;174&quot;/&gt;&lt;height val=&quot;13&quot;/&gt;&lt;hasText val=&quot;1&quot;/&gt;&lt;paraId val=&quot;9&quot;/&gt;&lt;/Image&gt;&lt;Image&gt;&lt;filename val=&quot;C:\Users\Matt\AppData\Local\Temp\PR\data\asimages\{9624A724-721D-4DE6-9D06-57682C837FC6}_1.png_crop.png&quot;/&gt;&lt;left val=&quot;49&quot;/&gt;&lt;top val=&quot;378&quot;/&gt;&lt;width val=&quot;240&quot;/&gt;&lt;height val=&quot;13&quot;/&gt;&lt;hasText val=&quot;1&quot;/&gt;&lt;paraId val=&quot;10&quot;/&gt;&lt;/Image&gt;&lt;Image&gt;&lt;filename val=&quot;C:\Users\Matt\AppData\Local\Temp\PR\data\asimages\{2332A799-FC1D-4105-8CED-5640ECE7A70A}_1.png_crop.png&quot;/&gt;&lt;left val=&quot;49&quot;/&gt;&lt;top val=&quot;405&quot;/&gt;&lt;width val=&quot;293&quot;/&gt;&lt;height val=&quot;16&quot;/&gt;&lt;hasText val=&quot;1&quot;/&gt;&lt;paraId val=&quot;11&quot;/&gt;&lt;/Image&gt;&lt;/TextEffect&gt;"/>
</p:tagLst>
</file>

<file path=ppt/tags/tag227.xml><?xml version="1.0" encoding="utf-8"?>
<p:tagLst xmlns:a="http://schemas.openxmlformats.org/drawingml/2006/main" xmlns:r="http://schemas.openxmlformats.org/officeDocument/2006/relationships" xmlns:p="http://schemas.openxmlformats.org/presentationml/2006/main">
  <p:tag name="PPSNARRATIONPROPS" val="Z:\WHMIS\Audio\Slide 25.mp3"/>
  <p:tag name="PPSNARRATION" val="25,1650136505,D:\WHMIS\WHMIS201892020_pptx\Media.ppcx"/>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65FB1787-783B-42CB-B408-E7B4D25B8BED}_25.png&quot;/&gt;&lt;left val=&quot;18&quot;/&gt;&lt;top val=&quot;0&quot;/&gt;&lt;width val=&quot;666&quot;/&gt;&lt;height val=&quot;96&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 name="HTML_SHAPEINFO" val="&lt;TextEffect&gt;&lt;Image&gt;&lt;filename val=&quot;C:\Users\Matt\AppData\Local\Temp\PR\data\asimages\{EF917AF6-C328-4A18-8144-29E6B0567955}_1.png_crop.png&quot;/&gt;&lt;left val=&quot;45&quot;/&gt;&lt;top val=&quot;86&quot;/&gt;&lt;width val=&quot;563&quot;/&gt;&lt;height val=&quot;127&quot;/&gt;&lt;hasText val=&quot;1&quot;/&gt;&lt;paraId val=&quot;1&quot;/&gt;&lt;/Image&gt;&lt;/TextEffec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 name="HTML_SHAPEINFO" val="&lt;TextEffect&gt;&lt;Image&gt;&lt;filename val=&quot;C:\Users\Matt\AppData\Local\Temp\PR\data\asimages\{7212052E-4681-44F6-B8FB-D8E8BD1A627D}_1.png_crop.png&quot;/&gt;&lt;left val=&quot;49&quot;/&gt;&lt;top val=&quot;237&quot;/&gt;&lt;width val=&quot;188&quot;/&gt;&lt;height val=&quot;16&quot;/&gt;&lt;hasText val=&quot;1&quot;/&gt;&lt;paraId val=&quot;1&quot;/&gt;&lt;/Image&gt;&lt;Image&gt;&lt;filename val=&quot;C:\Users\Matt\AppData\Local\Temp\PR\data\asimages\{E63AFFE7-CB33-4320-9673-9E09CB526C08}_1.png_crop.png&quot;/&gt;&lt;left val=&quot;49&quot;/&gt;&lt;top val=&quot;264&quot;/&gt;&lt;width val=&quot;458&quot;/&gt;&lt;height val=&quot;38&quot;/&gt;&lt;hasText val=&quot;1&quot;/&gt;&lt;paraId val=&quot;2&quot;/&gt;&lt;/Image&gt;&lt;Image&gt;&lt;filename val=&quot;C:\Users\Matt\AppData\Local\Temp\PR\data\asimages\{3A593C6F-BF05-4E50-87BF-0CEB1F9F6144}_1.png_crop.png&quot;/&gt;&lt;left val=&quot;49&quot;/&gt;&lt;top val=&quot;314&quot;/&gt;&lt;width val=&quot;460&quot;/&gt;&lt;height val=&quot;39&quot;/&gt;&lt;hasText val=&quot;1&quot;/&gt;&lt;paraId val=&quot;3&quot;/&gt;&lt;/Image&gt;&lt;Image&gt;&lt;filename val=&quot;C:\Users\Matt\AppData\Local\Temp\PR\data\asimages\{99B1C9E1-A79D-4D5F-A194-38C7316A860E}_1.png_crop.png&quot;/&gt;&lt;left val=&quot;49&quot;/&gt;&lt;top val=&quot;365&quot;/&gt;&lt;width val=&quot;463&quot;/&gt;&lt;height val=&quot;39&quot;/&gt;&lt;hasText val=&quot;1&quot;/&gt;&lt;paraId val=&quot;4&quot;/&gt;&lt;/Image&gt;&lt;/TextEffect&gt;"/>
</p:tagLst>
</file>

<file path=ppt/tags/tag231.xml><?xml version="1.0" encoding="utf-8"?>
<p:tagLst xmlns:a="http://schemas.openxmlformats.org/drawingml/2006/main" xmlns:r="http://schemas.openxmlformats.org/officeDocument/2006/relationships" xmlns:p="http://schemas.openxmlformats.org/presentationml/2006/main">
  <p:tag name="PPSNARRATIONPROPS" val="Z:\WHMIS\Audio\Slide 26.mp3"/>
  <p:tag name="PPSNARRATION" val="26,1650136505,D:\WHMIS\WHMIS201892020_pptx\Media.ppcx"/>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6596B2E2-9939-443F-A797-B4430E887A89}_26.png&quot;/&gt;&lt;left val=&quot;18&quot;/&gt;&lt;top val=&quot;0&quot;/&gt;&lt;width val=&quot;666&quot;/&gt;&lt;height val=&quot;96&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 name="HTML_SHAPEINFO" val="&lt;TextEffect&gt;&lt;Image&gt;&lt;filename val=&quot;C:\Users\Matt\AppData\Local\Temp\PR\data\asimages\{72E771AA-BE3F-4860-8251-B6CDB98D4791}_1.png_crop.png&quot;/&gt;&lt;left val=&quot;46&quot;/&gt;&lt;top val=&quot;82&quot;/&gt;&lt;width val=&quot;452&quot;/&gt;&lt;height val=&quot;14&quot;/&gt;&lt;hasText val=&quot;1&quot;/&gt;&lt;paraId val=&quot;1&quot;/&gt;&lt;/Image&gt;&lt;Image&gt;&lt;filename val=&quot;C:\Users\Matt\AppData\Local\Temp\PR\data\asimages\{558944AF-646C-492B-BAF9-22836B8494F7}_1.png_crop.png&quot;/&gt;&lt;left val=&quot;620&quot;/&gt;&lt;top val=&quot;336&quot;/&gt;&lt;width val=&quot;0&quot;/&gt;&lt;height val=&quot;0&quot;/&gt;&lt;hasText val=&quot;1&quot;/&gt;&lt;paraId val=&quot;2&quot;/&gt;&lt;/Image&gt;&lt;Image&gt;&lt;filename val=&quot;C:\Users\Matt\AppData\Local\Temp\PR\data\asimages\{07E85860-3106-4D0A-A6A1-DF0676BA472E}_1.png_crop.png&quot;/&gt;&lt;left val=&quot;47&quot;/&gt;&lt;top val=&quot;119&quot;/&gt;&lt;width val=&quot;554&quot;/&gt;&lt;height val=&quot;28&quot;/&gt;&lt;hasText val=&quot;1&quot;/&gt;&lt;paraId val=&quot;3&quot;/&gt;&lt;/Image&gt;&lt;Image&gt;&lt;filename val=&quot;C:\Users\Matt\AppData\Local\Temp\PR\data\asimages\{25E82445-D2CE-44F4-8A69-9FF0FB40739F}_1.png_crop.png&quot;/&gt;&lt;left val=&quot;46&quot;/&gt;&lt;top val=&quot;163&quot;/&gt;&lt;width val=&quot;563&quot;/&gt;&lt;height val=&quot;30&quot;/&gt;&lt;hasText val=&quot;1&quot;/&gt;&lt;paraId val=&quot;4&quot;/&gt;&lt;/Image&gt;&lt;Image&gt;&lt;filename val=&quot;C:\Users\Matt\AppData\Local\Temp\PR\data\asimages\{037196D5-03CE-497C-9583-7BE7C3B3E3D4}_1.png_crop.png&quot;/&gt;&lt;left val=&quot;45&quot;/&gt;&lt;top val=&quot;209&quot;/&gt;&lt;width val=&quot;502&quot;/&gt;&lt;height val=&quot;30&quot;/&gt;&lt;hasText val=&quot;1&quot;/&gt;&lt;paraId val=&quot;5&quot;/&gt;&lt;/Image&gt;&lt;Image&gt;&lt;filename val=&quot;C:\Users\Matt\AppData\Local\Temp\PR\data\asimages\{4CF27696-CD55-4ABB-A245-BC749FED9B76}_1.png_crop.png&quot;/&gt;&lt;left val=&quot;45&quot;/&gt;&lt;top val=&quot;253&quot;/&gt;&lt;width val=&quot;390&quot;/&gt;&lt;height val=&quot;14&quot;/&gt;&lt;hasText val=&quot;1&quot;/&gt;&lt;paraId val=&quot;6&quot;/&gt;&lt;/Image&gt;&lt;Image&gt;&lt;filename val=&quot;C:\Users\Matt\AppData\Local\Temp\PR\data\asimages\{F1B358B7-D90E-4E8A-BC3D-534732E0E7A1}_1.png_crop.png&quot;/&gt;&lt;left val=&quot;46&quot;/&gt;&lt;top val=&quot;282&quot;/&gt;&lt;width val=&quot;508&quot;/&gt;&lt;height val=&quot;30&quot;/&gt;&lt;hasText val=&quot;1&quot;/&gt;&lt;paraId val=&quot;7&quot;/&gt;&lt;/Image&gt;&lt;Image&gt;&lt;filename val=&quot;C:\Users\Matt\AppData\Local\Temp\PR\data\asimages\{AE9A9B0D-2B21-48A4-BD29-2AB3C165F189}_1.png_crop.png&quot;/&gt;&lt;left val=&quot;620&quot;/&gt;&lt;top val=&quot;336&quot;/&gt;&lt;width val=&quot;0&quot;/&gt;&lt;height val=&quot;0&quot;/&gt;&lt;hasText val=&quot;1&quot;/&gt;&lt;paraId val=&quot;8&quot;/&gt;&lt;/Image&gt;&lt;/TextEffect&gt;"/>
</p:tagLst>
</file>

<file path=ppt/tags/tag234.xml><?xml version="1.0" encoding="utf-8"?>
<p:tagLst xmlns:a="http://schemas.openxmlformats.org/drawingml/2006/main" xmlns:r="http://schemas.openxmlformats.org/officeDocument/2006/relationships" xmlns:p="http://schemas.openxmlformats.org/presentationml/2006/main">
  <p:tag name="PPSNARRATIONPROPS" val="Z:\WHMIS\Audio\Slide 27.mp3"/>
  <p:tag name="PPSNARRATION" val="27,1650136505,D:\WHMIS\WHMIS201892020_pptx\Media.ppcx"/>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D8F39BEA-6223-4F11-A054-26C5B7B5B93B}_27.png&quot;/&gt;&lt;left val=&quot;18&quot;/&gt;&lt;top val=&quot;0&quot;/&gt;&lt;width val=&quot;666&quot;/&gt;&lt;height val=&quot;96&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 name="HTML_SHAPEINFO" val="&lt;TextEffect&gt;&lt;Image&gt;&lt;filename val=&quot;C:\Users\Matt\AppData\Local\Temp\PR\data\asimages\{43281C34-48E8-48BD-B67E-A1B198B125BD}_1.png_crop.png&quot;/&gt;&lt;left val=&quot;46&quot;/&gt;&lt;top val=&quot;86&quot;/&gt;&lt;width val=&quot;533&quot;/&gt;&lt;height val=&quot;15&quot;/&gt;&lt;hasText val=&quot;1&quot;/&gt;&lt;paraId val=&quot;1&quot;/&gt;&lt;/Image&gt;&lt;Image&gt;&lt;filename val=&quot;C:\Users\Matt\AppData\Local\Temp\PR\data\asimages\{2BFFDA1C-287C-4727-9657-BD8B15E2B4A6}_1.png_crop.png&quot;/&gt;&lt;left val=&quot;46&quot;/&gt;&lt;top val=&quot;112&quot;/&gt;&lt;width val=&quot;605&quot;/&gt;&lt;height val=&quot;34&quot;/&gt;&lt;hasText val=&quot;1&quot;/&gt;&lt;paraId val=&quot;2&quot;/&gt;&lt;/Image&gt;&lt;Image&gt;&lt;filename val=&quot;C:\Users\Matt\AppData\Local\Temp\PR\data\asimages\{7E24C0FC-8CA5-4868-B77E-59E07DFF78F9}_1.png_crop.png&quot;/&gt;&lt;left val=&quot;45&quot;/&gt;&lt;top val=&quot;160&quot;/&gt;&lt;width val=&quot;612&quot;/&gt;&lt;height val=&quot;37&quot;/&gt;&lt;hasText val=&quot;1&quot;/&gt;&lt;paraId val=&quot;3&quot;/&gt;&lt;/Image&gt;&lt;Image&gt;&lt;filename val=&quot;C:\Users\Matt\AppData\Local\Temp\PR\data\asimages\{4BF305D4-BE99-4F80-8A11-711CB7C72598}_1.png_crop.png&quot;/&gt;&lt;left val=&quot;690&quot;/&gt;&lt;top val=&quot;486&quot;/&gt;&lt;width val=&quot;0&quot;/&gt;&lt;height val=&quot;0&quot;/&gt;&lt;hasText val=&quot;1&quot;/&gt;&lt;paraId val=&quot;4&quot;/&gt;&lt;/Image&gt;&lt;Image&gt;&lt;filename val=&quot;C:\Users\Matt\AppData\Local\Temp\PR\data\asimages\{952CD248-A792-44C9-B64C-E59710453AD8}_1.png_crop.png&quot;/&gt;&lt;left val=&quot;245&quot;/&gt;&lt;top val=&quot;236&quot;/&gt;&lt;width val=&quot;385&quot;/&gt;&lt;height val=&quot;34&quot;/&gt;&lt;hasText val=&quot;1&quot;/&gt;&lt;paraId val=&quot;5&quot;/&gt;&lt;/Image&gt;&lt;Image&gt;&lt;filename val=&quot;C:\Users\Matt\AppData\Local\Temp\PR\data\asimages\{5DD6E3A4-915C-4BAE-B387-BE405CFB41DA}_1.png_crop.png&quot;/&gt;&lt;left val=&quot;244&quot;/&gt;&lt;top val=&quot;284&quot;/&gt;&lt;width val=&quot;382&quot;/&gt;&lt;height val=&quot;36&quot;/&gt;&lt;hasText val=&quot;1&quot;/&gt;&lt;paraId val=&quot;6&quot;/&gt;&lt;/Image&gt;&lt;Image&gt;&lt;filename val=&quot;C:\Users\Matt\AppData\Local\Temp\PR\data\asimages\{7537C69C-B535-4E29-81F2-0B78BE393910}_1.png_crop.png&quot;/&gt;&lt;left val=&quot;244&quot;/&gt;&lt;top val=&quot;332&quot;/&gt;&lt;width val=&quot;414&quot;/&gt;&lt;height val=&quot;37&quot;/&gt;&lt;hasText val=&quot;1&quot;/&gt;&lt;paraId val=&quot;7&quot;/&gt;&lt;/Image&gt;&lt;/TextEffect&gt;"/>
</p:tagLst>
</file>

<file path=ppt/tags/tag237.xml><?xml version="1.0" encoding="utf-8"?>
<p:tagLst xmlns:a="http://schemas.openxmlformats.org/drawingml/2006/main" xmlns:r="http://schemas.openxmlformats.org/officeDocument/2006/relationships" xmlns:p="http://schemas.openxmlformats.org/presentationml/2006/main">
  <p:tag name="PPSNARRATIONPROPS" val="Z:\WHMIS\Audio\Slide 28.mp3"/>
  <p:tag name="PPSNARRATION" val="28,1650136505,D:\WHMIS\WHMIS201892020_pptx\Media.ppcx"/>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B5F54E3D-F9F5-48C8-AB6C-AC010C228560}_28.png&quot;/&gt;&lt;left val=&quot;23&quot;/&gt;&lt;top val=&quot;5&quot;/&gt;&lt;width val=&quot;661&quot;/&gt;&lt;height val=&quot;81&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 name="HTML_SHAPEINFO" val="&lt;TextEffect&gt;&lt;Image&gt;&lt;filename val=&quot;C:\Users\Matt\AppData\Local\Temp\PR\data\asimages\{09077A1C-7BA7-4C1F-AE6C-DDC569E28446}_1.png_crop.png&quot;/&gt;&lt;left val=&quot;133&quot;/&gt;&lt;top val=&quot;72&quot;/&gt;&lt;width val=&quot;271&quot;/&gt;&lt;height val=&quot;13&quot;/&gt;&lt;hasText val=&quot;1&quot;/&gt;&lt;paraId val=&quot;1&quot;/&gt;&lt;/Image&gt;&lt;Image&gt;&lt;filename val=&quot;C:\Users\Matt\AppData\Local\Temp\PR\data\asimages\{38945D01-DDA6-4890-92CB-E0935C3F5581}_1.png_crop.png&quot;/&gt;&lt;left val=&quot;132&quot;/&gt;&lt;top val=&quot;91&quot;/&gt;&lt;width val=&quot;533&quot;/&gt;&lt;height val=&quot;29&quot;/&gt;&lt;hasText val=&quot;1&quot;/&gt;&lt;paraId val=&quot;2&quot;/&gt;&lt;/Image&gt;&lt;/TextEffect&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C65CFA-B5C3-4B20-8CDA-E05A651E8C00}&quot;/&gt;&lt;isInvalidForFieldText val=&quot;0&quot;/&gt;&lt;Image&gt;&lt;filename val=&quot;C:\Users\Matt\AppData\Local\Temp\PR\data\asimages\{A1C65CFA-B5C3-4B20-8CDA-E05A651E8C00}_28.png&quot;/&gt;&lt;left val=&quot;32&quot;/&gt;&lt;top val=&quot;44&quot;/&gt;&lt;width val=&quot;111&quot;/&gt;&lt;height val=&quot;106&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C41C4E-41B4-4122-BBE7-C535C1AC1F25}&quot;/&gt;&lt;isInvalidForFieldText val=&quot;0&quot;/&gt;&lt;Image&gt;&lt;filename val=&quot;C:\Users\Matt\AppData\Local\Temp\PR\data\asimages\{5AC41C4E-41B4-4122-BBE7-C535C1AC1F25}_28.png&quot;/&gt;&lt;left val=&quot;32&quot;/&gt;&lt;top val=&quot;122&quot;/&gt;&lt;width val=&quot;117&quot;/&gt;&lt;height val=&quot;104&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E8C3F2-02F8-462E-9695-469078D3A250}&quot;/&gt;&lt;isInvalidForFieldText val=&quot;0&quot;/&gt;&lt;Image&gt;&lt;filename val=&quot;C:\Users\Matt\AppData\Local\Temp\PR\data\asimages\{56E8C3F2-02F8-462E-9695-469078D3A250}_28.png&quot;/&gt;&lt;left val=&quot;33&quot;/&gt;&lt;top val=&quot;194&quot;/&gt;&lt;width val=&quot;116&quot;/&gt;&lt;height val=&quot;108&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 name="HTML_SHAPEINFO" val="&lt;ThreeDShapeInfo&gt;&lt;uuid val=&quot;&quot;/&gt;&lt;isInvalidForFieldText val=&quot;0&quot;/&gt;&lt;Image&gt;&lt;filename val=&quot;C:\Users\Matt\AppData\Local\Temp\PR\data\asimages\{E1941F1E-A93E-43CB-864C-3203831B59FD}_28.png&quot;/&gt;&lt;left val=&quot;123&quot;/&gt;&lt;top val=&quot;135&quot;/&gt;&lt;width val=&quot;573&quot;/&gt;&lt;height val=&quot;68&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 name="HTML_SHAPEINFO" val="&lt;ThreeDShapeInfo&gt;&lt;uuid val=&quot;&quot;/&gt;&lt;isInvalidForFieldText val=&quot;0&quot;/&gt;&lt;Image&gt;&lt;filename val=&quot;C:\Users\Matt\AppData\Local\Temp\PR\data\asimages\{EEBFDDFA-E696-4D4F-A6B8-BFA8F0ABCA00}_28.png&quot;/&gt;&lt;left val=&quot;123&quot;/&gt;&lt;top val=&quot;207&quot;/&gt;&lt;width val=&quot;549&quot;/&gt;&lt;height val=&quot;68&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 name="HTML_SHAPEINFO" val="&lt;ThreeDShapeInfo&gt;&lt;uuid val=&quot;&quot;/&gt;&lt;isInvalidForFieldText val=&quot;0&quot;/&gt;&lt;Image&gt;&lt;filename val=&quot;C:\Users\Matt\AppData\Local\Temp\PR\data\asimages\{041AED00-F9CE-4416-887E-E1EC0508B439}_28.png&quot;/&gt;&lt;left val=&quot;123&quot;/&gt;&lt;top val=&quot;272&quot;/&gt;&lt;width val=&quot;573&quot;/&gt;&lt;height val=&quot;73&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83&quot;/&gt;&lt;lineCharCount val=&quot;55&quot;/&gt;&lt;/TableIndex&gt;&lt;/ShapeTextInfo&gt;"/>
  <p:tag name="HTML_SHAPEINFO" val="&lt;ThreeDShapeInfo&gt;&lt;uuid val=&quot;&quot;/&gt;&lt;isInvalidForFieldText val=&quot;0&quot;/&gt;&lt;Image&gt;&lt;filename val=&quot;C:\Users\Matt\AppData\Local\Temp\PR\data\asimages\{06834632-29CB-4838-8854-069FE68B0D66}_28.png&quot;/&gt;&lt;left val=&quot;123&quot;/&gt;&lt;top val=&quot;339&quot;/&gt;&lt;width val=&quot;561&quot;/&gt;&lt;height val=&quot;115&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50A602-2F34-4B6E-A12E-CC4D3429E699}&quot;/&gt;&lt;isInvalidForFieldText val=&quot;0&quot;/&gt;&lt;Image&gt;&lt;filename val=&quot;C:\Users\Matt\AppData\Local\Temp\PR\data\asimages\{0250A602-2F34-4B6E-A12E-CC4D3429E699}_28.png&quot;/&gt;&lt;left val=&quot;35&quot;/&gt;&lt;top val=&quot;338&quot;/&gt;&lt;width val=&quot;117&quot;/&gt;&lt;height val=&quot;112&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7&quot;/&gt;&lt;lineCharCount val=&quot;8&quot;/&gt;&lt;/TableIndex&gt;&lt;/ShapeTextInfo&gt;"/>
  <p:tag name="PRESENTER_SHAPEINFO" val="&lt;ThreeDShapeInfo&gt;&lt;uuid val=&quot;{8512D09B-EF58-4050-9E0F-177EBBFB4538}&quot;/&gt;&lt;isInvalidForFieldText val=&quot;0&quot;/&gt;&lt;Image&gt;&lt;filename val=&quot;C:\Users\Matt\AppData\Local\Temp\PR\data\asimages\{8512D09B-EF58-4050-9E0F-177EBBFB4538}_28.png&quot;/&gt;&lt;left val=&quot;45&quot;/&gt;&lt;top val=&quot;276&quot;/&gt;&lt;width val=&quot;79&quot;/&gt;&lt;height val=&quot;61&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PPSNARRATIONPROPS" val="Z:\WHMIS\Audio\Slide 29.mp3"/>
  <p:tag name="PPSNARRATION" val="29,1650136505,D:\WHMIS\WHMIS201892020_pptx\Media.ppcx"/>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Matt\AppData\Local\Temp\PR\data\asimages\{DD2D4DA5-6858-4092-819A-FF4880B50D17}_29.png&quot;/&gt;&lt;left val=&quot;18&quot;/&gt;&lt;top val=&quot;21&quot;/&gt;&lt;width val=&quot;666&quot;/&gt;&lt;height val=&quot;96&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quot;/&gt;&lt;lineCharCount val=&quot;1&quot;/&gt;&lt;lineCharCount val=&quot;60&quot;/&gt;&lt;/TableIndex&gt;&lt;/ShapeTextInfo&gt;"/>
  <p:tag name="HTML_SHAPEINFO" val="&lt;ThreeDShapeInfo&gt;&lt;uuid val=&quot;&quot;/&gt;&lt;isInvalidForFieldText val=&quot;0&quot;/&gt;&lt;Image&gt;&lt;filename val=&quot;C:\Users\Matt\AppData\Local\Temp\PR\data\asimages\{C5E4FE70-617A-4282-8DB9-3B1D214EF998}_29.png&quot;/&gt;&lt;left val=&quot;28&quot;/&gt;&lt;top val=&quot;97&quot;/&gt;&lt;width val=&quot;656&quot;/&gt;&lt;height val=&quot;388&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53.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 name="HTML_SHAPEINFO" val="&lt;ThreeDShapeInfo&gt;&lt;uuid val=&quot;100&quot;/&gt;&lt;isInvalidForFieldText val=&quot;0&quot;/&gt;&lt;Image&gt;&lt;filename val=&quot;C:\Users\Matt\AppData\Local\Temp\PR\data\asimages\{3737B4D7-59C7-4FAB-B28F-10AE30EFCEC1}_30.png&quot;/&gt;&lt;left val=&quot;11&quot;/&gt;&lt;top val=&quot;21&quot;/&gt;&lt;width val=&quot;673&quot;/&gt;&lt;height val=&quot;99&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F2505784-7699-40E4-9D3A-3908DB6317D2}&quot;/&gt;&lt;isInvalidForFieldText val=&quot;0&quot;/&gt;&lt;Image&gt;&lt;filename val=&quot;C:\Users\Matt\AppData\Local\Temp\PR\data\asimages\{F2505784-7699-40E4-9D3A-3908DB6317D2}_30.png&quot;/&gt;&lt;left val=&quot;66&quot;/&gt;&lt;top val=&quot;349&quot;/&gt;&lt;width val=&quot;271&quot;/&gt;&lt;height val=&quot;72&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22D5EED-4860-4677-BA9D-6519061CC2FA}&quot;/&gt;&lt;isInvalidForFieldText val=&quot;0&quot;/&gt;&lt;Image&gt;&lt;filename val=&quot;C:\Users\Matt\AppData\Local\Temp\PR\data\asimages\{C22D5EED-4860-4677-BA9D-6519061CC2FA}_30.png&quot;/&gt;&lt;left val=&quot;390&quot;/&gt;&lt;top val=&quot;349&quot;/&gt;&lt;width val=&quot;271&quot;/&gt;&lt;height val=&quot;72&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571A56D-D0A8-4212-BEDB-D4DF73C68078}&quot;/&gt;&lt;isInvalidForFieldText val=&quot;0&quot;/&gt;&lt;Image&gt;&lt;filename val=&quot;C:\Users\Matt\AppData\Local\Temp\PR\data\asimages\{8571A56D-D0A8-4212-BEDB-D4DF73C68078}_30.png&quot;/&gt;&lt;left val=&quot;196&quot;/&gt;&lt;top val=&quot;417&quot;/&gt;&lt;width val=&quot;271&quot;/&gt;&lt;height val=&quot;69&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6AC973F-4CA7-4ED7-B5A5-CD2097DA92F7}&quot;/&gt;&lt;isInvalidForFieldText val=&quot;0&quot;/&gt;&lt;Image&gt;&lt;filename val=&quot;C:\Users\Matt\AppData\Local\Temp\PR\data\asimages\{76AC973F-4CA7-4ED7-B5A5-CD2097DA92F7}_30.png&quot;/&gt;&lt;left val=&quot;185&quot;/&gt;&lt;top val=&quot;382&quot;/&gt;&lt;width val=&quot;541&quot;/&gt;&lt;height val=&quot;75&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07ADD05-0695-435E-A4F6-788172F95B81}&quot;/&gt;&lt;isInvalidForFieldText val=&quot;0&quot;/&gt;&lt;Image&gt;&lt;filename val=&quot;C:\Users\Matt\AppData\Local\Temp\PR\data\asimages\{107ADD05-0695-435E-A4F6-788172F95B81}_30.png&quot;/&gt;&lt;left val=&quot;185&quot;/&gt;&lt;top val=&quot;440&quot;/&gt;&lt;width val=&quot;541&quot;/&gt;&lt;height val=&quot;75&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A5DD454F-2A30-4682-9F6E-37886725CE77}&quot;/&gt;&lt;isInvalidForFieldText val=&quot;0&quot;/&gt;&lt;Image&gt;&lt;filename val=&quot;C:\Users\Matt\AppData\Local\Temp\PR\data\asimages\{A5DD454F-2A30-4682-9F6E-37886725CE77}_30.png&quot;/&gt;&lt;left val=&quot;190&quot;/&gt;&lt;top val=&quot;417&quot;/&gt;&lt;width val=&quot;286&quot;/&gt;&lt;height val=&quot;7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BBE595B-2582-4442-B774-22A64AE5253F}&quot;/&gt;&lt;isInvalidForFieldText val=&quot;0&quot;/&gt;&lt;Image&gt;&lt;filename val=&quot;C:\Users\Matt\AppData\Local\Temp\PR\data\asimages\{1BBE595B-2582-4442-B774-22A64AE5253F}_30.png&quot;/&gt;&lt;left val=&quot;208&quot;/&gt;&lt;top val=&quot;442&quot;/&gt;&lt;width val=&quot;273&quot;/&gt;&lt;height val=&quot;72&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63E1018B-62CD-4F1A-9B0D-8994D410AAAC}_30.png&quot;/&gt;&lt;left val=&quot;496&quot;/&gt;&lt;top val=&quot;451&quot;/&gt;&lt;width val=&quot;91&quot;/&gt;&lt;height val=&quot;35&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CE2F79ED-478F-44FA-908E-3859132C2F66}_30.png&quot;/&gt;&lt;left val=&quot;593&quot;/&gt;&lt;top val=&quot;451&quot;/&gt;&lt;width val=&quot;91&quot;/&gt;&lt;height val=&quot;35&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14F2C156-8E28-4E15-83EC-6F8D756D12E5}&quot;/&gt;&lt;isInvalidForFieldText val=&quot;0&quot;/&gt;&lt;Image&gt;&lt;filename val=&quot;C:\Users\Matt\AppData\Local\Temp\PR\data\asimages\{14F2C156-8E28-4E15-83EC-6F8D756D12E5}_30.png&quot;/&gt;&lt;left val=&quot;202&quot;/&gt;&lt;top val=&quot;429&quot;/&gt;&lt;width val=&quot;270&quot;/&gt;&lt;height val=&quot;69&quot;/&gt;&lt;hasText val=&quot;1&quot;/&gt;&lt;/Image&gt;&lt;/ThreeDShapeInfo&gt;"/>
</p:tagLst>
</file>

<file path=ppt/tags/tag26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 name="HTML_AUTOSHAPE_INFO" val="&lt;ThreeDShapeInfo&gt;&lt;uuid val=&quot;1001&quot;/&gt;&lt;isInvalidForFieldText val=&quot;0&quot;/&gt;&lt;hasMultipleQuizShape val=&quot;1&quot;/&gt;&lt;Image&gt;&lt;filename val=&quot;C:\Users\Matt\AppData\Local\Temp\PR\data\asimages\{126CFF65-A3AC-46E1-B937-C5032BD5E0A2}_30.png&quot;/&gt;&lt;left val=&quot;68&quot;/&gt;&lt;top val=&quot;99&quot;/&gt;&lt;width val=&quot;42&quot;/&gt;&lt;height val=&quot;39&quot;/&gt;&lt;hasText val=&quot;1&quot;/&gt;&lt;/Image&gt;&lt;Image&gt;&lt;filename val=&quot;C:\Users\Matt\AppData\Local\Temp\PR\data\asimages\{909A4999-D33C-45C8-B684-4CED8DEAC173}_30.png&quot;/&gt;&lt;left val=&quot;92&quot;/&gt;&lt;top val=&quot;99&quot;/&gt;&lt;width val=&quot;409&quot;/&gt;&lt;height val=&quot;39&quot;/&gt;&lt;hasText val=&quot;1&quot;/&gt;&lt;/Image&gt;&lt;/ThreeDShapeInfo&gt;"/>
</p:tagLst>
</file>

<file path=ppt/tags/tag26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 name="HTML_AUTOSHAPE_INFO" val="&lt;ThreeDShapeInfo&gt;&lt;uuid val=&quot;1002&quot;/&gt;&lt;isInvalidForFieldText val=&quot;0&quot;/&gt;&lt;hasMultipleQuizShape val=&quot;1&quot;/&gt;&lt;Image&gt;&lt;filename val=&quot;C:\Users\Matt\AppData\Local\Temp\PR\data\asimages\{55DC98FF-A86F-46C0-A1DA-FD25D127CFE3}_30.png&quot;/&gt;&lt;left val=&quot;68&quot;/&gt;&lt;top val=&quot;135&quot;/&gt;&lt;width val=&quot;43&quot;/&gt;&lt;height val=&quot;39&quot;/&gt;&lt;hasText val=&quot;1&quot;/&gt;&lt;/Image&gt;&lt;Image&gt;&lt;filename val=&quot;C:\Users\Matt\AppData\Local\Temp\PR\data\asimages\{F04BAA26-FB75-4CE1-A1F7-1F957A41F678}_30.png&quot;/&gt;&lt;left val=&quot;93&quot;/&gt;&lt;top val=&quot;135&quot;/&gt;&lt;width val=&quot;414&quot;/&gt;&lt;height val=&quot;39&quot;/&gt;&lt;hasText val=&quot;1&quot;/&gt;&lt;/Image&gt;&lt;/ThreeDShapeInfo&gt;"/>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 name="HTML_AUTOSHAPE_INFO" val="&lt;ThreeDShapeInfo&gt;&lt;uuid val=&quot;1003&quot;/&gt;&lt;isInvalidForFieldText val=&quot;0&quot;/&gt;&lt;hasMultipleQuizShape val=&quot;1&quot;/&gt;&lt;Image&gt;&lt;filename val=&quot;C:\Users\Matt\AppData\Local\Temp\PR\data\asimages\{DF44CC99-2944-4810-85B7-14E07A4ABDEC}_30.png&quot;/&gt;&lt;left val=&quot;68&quot;/&gt;&lt;top val=&quot;169&quot;/&gt;&lt;width val=&quot;43&quot;/&gt;&lt;height val=&quot;39&quot;/&gt;&lt;hasText val=&quot;1&quot;/&gt;&lt;/Image&gt;&lt;Image&gt;&lt;filename val=&quot;C:\Users\Matt\AppData\Local\Temp\PR\data\asimages\{C0A39C59-1DF1-4C41-80EC-8C11E92C9BF7}_30.png&quot;/&gt;&lt;left val=&quot;93&quot;/&gt;&lt;top val=&quot;169&quot;/&gt;&lt;width val=&quot;408&quot;/&gt;&lt;height val=&quot;39&quot;/&gt;&lt;hasText val=&quot;1&quot;/&gt;&lt;/Image&gt;&lt;/ThreeDShapeInfo&gt;"/>
</p:tagLst>
</file>

<file path=ppt/tags/tag26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 name="HTML_AUTOSHAPE_INFO" val="&lt;ThreeDShapeInfo&gt;&lt;uuid val=&quot;1004&quot;/&gt;&lt;isInvalidForFieldText val=&quot;0&quot;/&gt;&lt;hasMultipleQuizShape val=&quot;1&quot;/&gt;&lt;Image&gt;&lt;filename val=&quot;C:\Users\Matt\AppData\Local\Temp\PR\data\asimages\{F95E8E49-43EF-464A-BB20-E74FA75CD6C4}_30.png&quot;/&gt;&lt;left val=&quot;68&quot;/&gt;&lt;top val=&quot;205&quot;/&gt;&lt;width val=&quot;44&quot;/&gt;&lt;height val=&quot;39&quot;/&gt;&lt;hasText val=&quot;1&quot;/&gt;&lt;/Image&gt;&lt;Image&gt;&lt;filename val=&quot;C:\Users\Matt\AppData\Local\Temp\PR\data\asimages\{8637E2B7-3048-4508-B854-E859603CFF17}_30.png&quot;/&gt;&lt;left val=&quot;94&quot;/&gt;&lt;top val=&quot;205&quot;/&gt;&lt;width val=&quot;413&quot;/&gt;&lt;height val=&quot;39&quot;/&gt;&lt;hasText val=&quot;1&quot;/&gt;&lt;/Image&gt;&lt;/ThreeDShapeInfo&gt;"/>
</p:tagLst>
</file>

<file path=ppt/tags/tag26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7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7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7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85.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1962AF44-7918-4679-A24A-5D9F15DCFF3B}_31.png&quot;/&gt;&lt;left val=&quot;17&quot;/&gt;&lt;top val=&quot;21&quot;/&gt;&lt;width val=&quot;669&quot;/&gt;&lt;height val=&quot;93&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71EDC8D-5DCF-4CCE-89BE-6D125226967F}&quot;/&gt;&lt;isInvalidForFieldText val=&quot;0&quot;/&gt;&lt;Image&gt;&lt;filename val=&quot;C:\Users\Matt\AppData\Local\Temp\PR\data\asimages\{E71EDC8D-5DCF-4CCE-89BE-6D125226967F}_31.png&quot;/&gt;&lt;left val=&quot;66&quot;/&gt;&lt;top val=&quot;349&quot;/&gt;&lt;width val=&quot;271&quot;/&gt;&lt;height val=&quot;72&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4A21BAA-81EA-4DD7-B498-93A6A69A88FA}&quot;/&gt;&lt;isInvalidForFieldText val=&quot;0&quot;/&gt;&lt;Image&gt;&lt;filename val=&quot;C:\Users\Matt\AppData\Local\Temp\PR\data\asimages\{84A21BAA-81EA-4DD7-B498-93A6A69A88FA}_31.png&quot;/&gt;&lt;left val=&quot;390&quot;/&gt;&lt;top val=&quot;349&quot;/&gt;&lt;width val=&quot;271&quot;/&gt;&lt;height val=&quot;72&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43E11C11-C3F6-4D18-BED0-9A5F848EB297}&quot;/&gt;&lt;isInvalidForFieldText val=&quot;0&quot;/&gt;&lt;Image&gt;&lt;filename val=&quot;C:\Users\Matt\AppData\Local\Temp\PR\data\asimages\{43E11C11-C3F6-4D18-BED0-9A5F848EB297}_31.png&quot;/&gt;&lt;left val=&quot;196&quot;/&gt;&lt;top val=&quot;417&quot;/&gt;&lt;width val=&quot;271&quot;/&gt;&lt;height val=&quot;69&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B458B41-E23F-4CAE-BF36-C380A1906C04}&quot;/&gt;&lt;isInvalidForFieldText val=&quot;0&quot;/&gt;&lt;Image&gt;&lt;filename val=&quot;C:\Users\Matt\AppData\Local\Temp\PR\data\asimages\{7B458B41-E23F-4CAE-BF36-C380A1906C04}_31.png&quot;/&gt;&lt;left val=&quot;185&quot;/&gt;&lt;top val=&quot;382&quot;/&gt;&lt;width val=&quot;541&quot;/&gt;&lt;height val=&quot;7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7C728AA-8D34-4A7A-88D6-1ACC944C856C}&quot;/&gt;&lt;isInvalidForFieldText val=&quot;0&quot;/&gt;&lt;Image&gt;&lt;filename val=&quot;C:\Users\Matt\AppData\Local\Temp\PR\data\asimages\{C7C728AA-8D34-4A7A-88D6-1ACC944C856C}_31.png&quot;/&gt;&lt;left val=&quot;185&quot;/&gt;&lt;top val=&quot;440&quot;/&gt;&lt;width val=&quot;541&quot;/&gt;&lt;height val=&quot;75&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5B67424-8FED-465F-9563-A87E484BD604}&quot;/&gt;&lt;isInvalidForFieldText val=&quot;0&quot;/&gt;&lt;Image&gt;&lt;filename val=&quot;C:\Users\Matt\AppData\Local\Temp\PR\data\asimages\{F5B67424-8FED-465F-9563-A87E484BD604}_31.png&quot;/&gt;&lt;left val=&quot;190&quot;/&gt;&lt;top val=&quot;417&quot;/&gt;&lt;width val=&quot;286&quot;/&gt;&lt;height val=&quot;72&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BBE30E1-2A60-4458-9575-3A9C74E1B30E}&quot;/&gt;&lt;isInvalidForFieldText val=&quot;0&quot;/&gt;&lt;Image&gt;&lt;filename val=&quot;C:\Users\Matt\AppData\Local\Temp\PR\data\asimages\{9BBE30E1-2A60-4458-9575-3A9C74E1B30E}_31.png&quot;/&gt;&lt;left val=&quot;208&quot;/&gt;&lt;top val=&quot;442&quot;/&gt;&lt;width val=&quot;273&quot;/&gt;&lt;height val=&quot;72&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CD9BDA95-D929-431F-92E3-AC4EE910257D}_31.png&quot;/&gt;&lt;left val=&quot;496&quot;/&gt;&lt;top val=&quot;451&quot;/&gt;&lt;width val=&quot;91&quot;/&gt;&lt;height val=&quot;35&quot;/&gt;&lt;hasText val=&quot;1&quot;/&gt;&lt;/Image&gt;&lt;/ThreeDShapeInfo&gt;"/>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F2C1E321-9142-4F76-AB85-CA9FD6ADC781}_31.png&quot;/&gt;&lt;left val=&quot;593&quot;/&gt;&lt;top val=&quot;451&quot;/&gt;&lt;width val=&quot;91&quot;/&gt;&lt;height val=&quot;35&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F3824C9F-B25E-4D9C-8944-092093FC7B3A}&quot;/&gt;&lt;isInvalidForFieldText val=&quot;0&quot;/&gt;&lt;Image&gt;&lt;filename val=&quot;C:\Users\Matt\AppData\Local\Temp\PR\data\asimages\{F3824C9F-B25E-4D9C-8944-092093FC7B3A}_31.png&quot;/&gt;&lt;left val=&quot;202&quot;/&gt;&lt;top val=&quot;429&quot;/&gt;&lt;width val=&quot;270&quot;/&gt;&lt;height val=&quot;69&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 name="HTML_AUTOSHAPE_INFO" val="&lt;ThreeDShapeInfo&gt;&lt;uuid val=&quot;1001&quot;/&gt;&lt;isInvalidForFieldText val=&quot;0&quot;/&gt;&lt;hasMultipleQuizShape val=&quot;1&quot;/&gt;&lt;Image&gt;&lt;filename val=&quot;C:\Users\Matt\AppData\Local\Temp\PR\data\asimages\{47F19550-9B66-4ADF-B889-79BA003198E6}_31.png&quot;/&gt;&lt;left val=&quot;68&quot;/&gt;&lt;top val=&quot;99&quot;/&gt;&lt;width val=&quot;42&quot;/&gt;&lt;height val=&quot;39&quot;/&gt;&lt;hasText val=&quot;1&quot;/&gt;&lt;/Image&gt;&lt;Image&gt;&lt;filename val=&quot;C:\Users\Matt\AppData\Local\Temp\PR\data\asimages\{DFD5B1D7-52A3-4D2A-B68E-3E91F68E6FA8}_31.png&quot;/&gt;&lt;left val=&quot;92&quot;/&gt;&lt;top val=&quot;99&quot;/&gt;&lt;width val=&quot;409&quot;/&gt;&lt;height val=&quot;39&quot;/&gt;&lt;hasText val=&quot;1&quot;/&gt;&lt;/Image&gt;&lt;/ThreeDShapeInfo&gt;"/>
</p:tagLst>
</file>

<file path=ppt/tags/tag29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 name="HTML_AUTOSHAPE_INFO" val="&lt;ThreeDShapeInfo&gt;&lt;uuid val=&quot;1002&quot;/&gt;&lt;isInvalidForFieldText val=&quot;0&quot;/&gt;&lt;hasMultipleQuizShape val=&quot;1&quot;/&gt;&lt;Image&gt;&lt;filename val=&quot;C:\Users\Matt\AppData\Local\Temp\PR\data\asimages\{38C41613-EBB3-4F42-B1DF-14794E05C62C}_31.png&quot;/&gt;&lt;left val=&quot;68&quot;/&gt;&lt;top val=&quot;135&quot;/&gt;&lt;width val=&quot;43&quot;/&gt;&lt;height val=&quot;39&quot;/&gt;&lt;hasText val=&quot;1&quot;/&gt;&lt;/Image&gt;&lt;Image&gt;&lt;filename val=&quot;C:\Users\Matt\AppData\Local\Temp\PR\data\asimages\{F4C01349-7E99-4536-BCE8-D3531D167278}_31.png&quot;/&gt;&lt;left val=&quot;93&quot;/&gt;&lt;top val=&quot;135&quot;/&gt;&lt;width val=&quot;408&quot;/&gt;&lt;height val=&quot;39&quot;/&gt;&lt;hasText val=&quot;1&quot;/&gt;&lt;/Image&gt;&lt;/ThreeDShape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 name="HTML_AUTOSHAPE_INFO" val="&lt;ThreeDShapeInfo&gt;&lt;uuid val=&quot;1003&quot;/&gt;&lt;isInvalidForFieldText val=&quot;0&quot;/&gt;&lt;hasMultipleQuizShape val=&quot;1&quot;/&gt;&lt;Image&gt;&lt;filename val=&quot;C:\Users\Matt\AppData\Local\Temp\PR\data\asimages\{A71B88F3-4115-433C-B001-BD3A8628BC88}_31.png&quot;/&gt;&lt;left val=&quot;68&quot;/&gt;&lt;top val=&quot;169&quot;/&gt;&lt;width val=&quot;43&quot;/&gt;&lt;height val=&quot;39&quot;/&gt;&lt;hasText val=&quot;1&quot;/&gt;&lt;/Image&gt;&lt;Image&gt;&lt;filename val=&quot;C:\Users\Matt\AppData\Local\Temp\PR\data\asimages\{CA06C0D4-94D3-4771-9632-F547DCF81352}_31.png&quot;/&gt;&lt;left val=&quot;93&quot;/&gt;&lt;top val=&quot;169&quot;/&gt;&lt;width val=&quot;408&quot;/&gt;&lt;height val=&quot;39&quot;/&gt;&lt;hasText val=&quot;1&quot;/&gt;&lt;/Image&gt;&lt;/ThreeDShapeInfo&gt;"/>
</p:tagLst>
</file>

<file path=ppt/tags/tag29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 name="HTML_AUTOSHAPE_INFO" val="&lt;ThreeDShapeInfo&gt;&lt;uuid val=&quot;1004&quot;/&gt;&lt;isInvalidForFieldText val=&quot;0&quot;/&gt;&lt;hasMultipleQuizShape val=&quot;1&quot;/&gt;&lt;Image&gt;&lt;filename val=&quot;C:\Users\Matt\AppData\Local\Temp\PR\data\asimages\{791004D8-AE2D-441A-AF3C-54D9B5DEB307}_31.png&quot;/&gt;&lt;left val=&quot;68&quot;/&gt;&lt;top val=&quot;205&quot;/&gt;&lt;width val=&quot;44&quot;/&gt;&lt;height val=&quot;39&quot;/&gt;&lt;hasText val=&quot;1&quot;/&gt;&lt;/Image&gt;&lt;Image&gt;&lt;filename val=&quot;C:\Users\Matt\AppData\Local\Temp\PR\data\asimages\{BD872396-7E72-48BC-9A39-C1ADEC35B85F}_31.png&quot;/&gt;&lt;left val=&quot;94&quot;/&gt;&lt;top val=&quot;205&quot;/&gt;&lt;width val=&quot;40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10A1F691-64F1-43DD-8D3E-BD8920DCD10D}&quot;/&gt;&lt;isInvalidForFieldText val=&quot;1&quot;/&gt;&lt;Image&gt;&lt;filename val=&quot;C:\Users\Matt\AppData\Local\Temp\PR\data\asimages\{10A1F691-64F1-43DD-8D3E-BD8920DCD10D}_LtOfSld6.png&quot;/&gt;&lt;left val=&quot;0&quot;/&gt;&lt;top val=&quot;407&quot;/&gt;&lt;width val=&quot;722&quot;/&gt;&lt;height val=&quot;133&quot;/&gt;&lt;hasText val=&quot;0&quot;/&gt;&lt;/Image&gt;&lt;Image&gt;&lt;filename val=&quot;C:\Users\Matt\AppData\Local\Temp\PR\data\asimages\{10A1F691-64F1-43DD-8D3E-BD8920DCD10D}_MtorLt_text.png&quot;/&gt;&lt;left val=&quot;0&quot;/&gt;&lt;top val=&quot;407&quot;/&gt;&lt;width val=&quot;722&quot;/&gt;&lt;height val=&quot;133&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0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0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0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0579653A-7189-4774-B3F6-4F650A0969DF}&quot;/&gt;&lt;isInvalidForFieldText val=&quot;1&quot;/&gt;&lt;Image&gt;&lt;filename val=&quot;C:\Users\Matt\AppData\Local\Temp\PR\data\asimages\{0579653A-7189-4774-B3F6-4F650A0969DF}_LtOfSld6.png&quot;/&gt;&lt;left val=&quot;-1&quot;/&gt;&lt;top val=&quot;437&quot;/&gt;&lt;width val=&quot;723&quot;/&gt;&lt;height val=&quot;103&quot;/&gt;&lt;hasText val=&quot;0&quot;/&gt;&lt;/Image&gt;&lt;Image&gt;&lt;filename val=&quot;C:\Users\Matt\AppData\Local\Temp\PR\data\asimages\{0579653A-7189-4774-B3F6-4F650A0969DF}_MtorLt_text.png&quot;/&gt;&lt;left val=&quot;-1&quot;/&gt;&lt;top val=&quot;437&quot;/&gt;&lt;width val=&quot;723&quot;/&gt;&lt;height val=&quot;103&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17.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 name="HTML_SHAPEINFO" val="&lt;ThreeDShapeInfo&gt;&lt;uuid val=&quot;100&quot;/&gt;&lt;isInvalidForFieldText val=&quot;0&quot;/&gt;&lt;Image&gt;&lt;filename val=&quot;C:\Users\Matt\AppData\Local\Temp\PR\data\asimages\{9CA7BFA4-1353-454A-ADCA-1320C85D5CEE}_32.png&quot;/&gt;&lt;left val=&quot;17&quot;/&gt;&lt;top val=&quot;14&quot;/&gt;&lt;width val=&quot;675&quot;/&gt;&lt;height val=&quot;100&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A532070-A7CC-407C-8A9F-696E79658E1A}&quot;/&gt;&lt;isInvalidForFieldText val=&quot;0&quot;/&gt;&lt;Image&gt;&lt;filename val=&quot;C:\Users\Matt\AppData\Local\Temp\PR\data\asimages\{DA532070-A7CC-407C-8A9F-696E79658E1A}_32.png&quot;/&gt;&lt;left val=&quot;66&quot;/&gt;&lt;top val=&quot;349&quot;/&gt;&lt;width val=&quot;271&quot;/&gt;&lt;height val=&quot;72&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EA32B7F6-C881-415D-A055-A742DB7DEC14}&quot;/&gt;&lt;isInvalidForFieldText val=&quot;0&quot;/&gt;&lt;Image&gt;&lt;filename val=&quot;C:\Users\Matt\AppData\Local\Temp\PR\data\asimages\{EA32B7F6-C881-415D-A055-A742DB7DEC14}_32.png&quot;/&gt;&lt;left val=&quot;390&quot;/&gt;&lt;top val=&quot;349&quot;/&gt;&lt;width val=&quot;271&quot;/&gt;&lt;height val=&quot;7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CD3C10A-0FD3-4DDB-8209-BCEB5C6B7614}&quot;/&gt;&lt;isInvalidForFieldText val=&quot;0&quot;/&gt;&lt;Image&gt;&lt;filename val=&quot;C:\Users\Matt\AppData\Local\Temp\PR\data\asimages\{7CD3C10A-0FD3-4DDB-8209-BCEB5C6B7614}_32.png&quot;/&gt;&lt;left val=&quot;196&quot;/&gt;&lt;top val=&quot;417&quot;/&gt;&lt;width val=&quot;271&quot;/&gt;&lt;height val=&quot;69&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CCC45C6-E707-4001-A88C-168369EC3B0E}&quot;/&gt;&lt;isInvalidForFieldText val=&quot;0&quot;/&gt;&lt;Image&gt;&lt;filename val=&quot;C:\Users\Matt\AppData\Local\Temp\PR\data\asimages\{5CCC45C6-E707-4001-A88C-168369EC3B0E}_32.png&quot;/&gt;&lt;left val=&quot;185&quot;/&gt;&lt;top val=&quot;382&quot;/&gt;&lt;width val=&quot;541&quot;/&gt;&lt;height val=&quot;75&quot;/&gt;&lt;hasText val=&quot;1&quot;/&gt;&lt;/Image&gt;&lt;/ThreeDShapeInfo&gt;"/>
</p:tagLst>
</file>

<file path=ppt/tags/tag3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E7B3122-A39A-4C84-8FA5-268D5D80C4E9}&quot;/&gt;&lt;isInvalidForFieldText val=&quot;0&quot;/&gt;&lt;Image&gt;&lt;filename val=&quot;C:\Users\Matt\AppData\Local\Temp\PR\data\asimages\{5E7B3122-A39A-4C84-8FA5-268D5D80C4E9}_32.png&quot;/&gt;&lt;left val=&quot;185&quot;/&gt;&lt;top val=&quot;440&quot;/&gt;&lt;width val=&quot;541&quot;/&gt;&lt;height val=&quot;75&quot;/&gt;&lt;hasText val=&quot;1&quot;/&gt;&lt;/Image&gt;&lt;/ThreeDShapeInfo&gt;"/>
</p:tagLst>
</file>

<file path=ppt/tags/tag3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50D497F-3C87-40DB-AB24-32B17F86A455}&quot;/&gt;&lt;isInvalidForFieldText val=&quot;0&quot;/&gt;&lt;Image&gt;&lt;filename val=&quot;C:\Users\Matt\AppData\Local\Temp\PR\data\asimages\{550D497F-3C87-40DB-AB24-32B17F86A455}_32.png&quot;/&gt;&lt;left val=&quot;190&quot;/&gt;&lt;top val=&quot;417&quot;/&gt;&lt;width val=&quot;286&quot;/&gt;&lt;height val=&quot;72&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E5D86EA-5140-4EFC-BFBD-1AE9F218BFC2}&quot;/&gt;&lt;isInvalidForFieldText val=&quot;0&quot;/&gt;&lt;Image&gt;&lt;filename val=&quot;C:\Users\Matt\AppData\Local\Temp\PR\data\asimages\{CE5D86EA-5140-4EFC-BFBD-1AE9F218BFC2}_32.png&quot;/&gt;&lt;left val=&quot;208&quot;/&gt;&lt;top val=&quot;442&quot;/&gt;&lt;width val=&quot;273&quot;/&gt;&lt;height val=&quot;72&quot;/&gt;&lt;hasText val=&quot;1&quot;/&gt;&lt;/Image&gt;&lt;/ThreeDShapeInfo&gt;"/>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576482E1-B938-413E-B430-8B99E01A6975}_32.png&quot;/&gt;&lt;left val=&quot;496&quot;/&gt;&lt;top val=&quot;451&quot;/&gt;&lt;width val=&quot;91&quot;/&gt;&lt;height val=&quot;35&quot;/&gt;&lt;hasText val=&quot;1&quot;/&gt;&lt;/Image&gt;&lt;/ThreeDShapeInfo&gt;"/>
</p:tagLst>
</file>

<file path=ppt/tags/tag3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84BEB72A-4378-4433-97BD-F7F46D230441}_32.png&quot;/&gt;&lt;left val=&quot;593&quot;/&gt;&lt;top val=&quot;451&quot;/&gt;&lt;width val=&quot;91&quot;/&gt;&lt;height val=&quot;35&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1453548-E23F-4DC2-9DD8-4E27AB4BD73A}&quot;/&gt;&lt;isInvalidForFieldText val=&quot;0&quot;/&gt;&lt;Image&gt;&lt;filename val=&quot;C:\Users\Matt\AppData\Local\Temp\PR\data\asimages\{81453548-E23F-4DC2-9DD8-4E27AB4BD73A}_32.png&quot;/&gt;&lt;left val=&quot;202&quot;/&gt;&lt;top val=&quot;429&quot;/&gt;&lt;width val=&quot;270&quot;/&gt;&lt;height val=&quot;69&quot;/&gt;&lt;hasText val=&quot;1&quot;/&gt;&lt;/Image&gt;&lt;/ThreeDShapeInfo&gt;"/>
</p:tagLst>
</file>

<file path=ppt/tags/tag3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 name="HTML_AUTOSHAPE_INFO" val="&lt;ThreeDShapeInfo&gt;&lt;uuid val=&quot;1001&quot;/&gt;&lt;isInvalidForFieldText val=&quot;0&quot;/&gt;&lt;hasMultipleQuizShape val=&quot;1&quot;/&gt;&lt;Image&gt;&lt;filename val=&quot;C:\Users\Matt\AppData\Local\Temp\PR\data\asimages\{2D4AB9B1-C469-4990-A416-23709898D4A3}_32.png&quot;/&gt;&lt;left val=&quot;68&quot;/&gt;&lt;top val=&quot;99&quot;/&gt;&lt;width val=&quot;42&quot;/&gt;&lt;height val=&quot;39&quot;/&gt;&lt;hasText val=&quot;1&quot;/&gt;&lt;/Image&gt;&lt;Image&gt;&lt;filename val=&quot;C:\Users\Matt\AppData\Local\Temp\PR\data\asimages\{71E323BE-6CE7-467D-AE28-45A9AF4C027E}_32.png&quot;/&gt;&lt;left val=&quot;92&quot;/&gt;&lt;top val=&quot;99&quot;/&gt;&lt;width val=&quot;409&quot;/&gt;&lt;height val=&quot;39&quot;/&gt;&lt;hasText val=&quot;1&quot;/&gt;&lt;/Image&gt;&lt;/ThreeDShapeInfo&gt;"/>
</p:tagLst>
</file>

<file path=ppt/tags/tag3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 name="HTML_AUTOSHAPE_INFO" val="&lt;ThreeDShapeInfo&gt;&lt;uuid val=&quot;1002&quot;/&gt;&lt;isInvalidForFieldText val=&quot;0&quot;/&gt;&lt;hasMultipleQuizShape val=&quot;1&quot;/&gt;&lt;Image&gt;&lt;filename val=&quot;C:\Users\Matt\AppData\Local\Temp\PR\data\asimages\{A6345B1F-7370-470F-A027-F957BBF1507F}_32.png&quot;/&gt;&lt;left val=&quot;68&quot;/&gt;&lt;top val=&quot;135&quot;/&gt;&lt;width val=&quot;43&quot;/&gt;&lt;height val=&quot;39&quot;/&gt;&lt;hasText val=&quot;1&quot;/&gt;&lt;/Image&gt;&lt;Image&gt;&lt;filename val=&quot;C:\Users\Matt\AppData\Local\Temp\PR\data\asimages\{FD04B4D4-5A3E-4FB1-A07F-BEFF790AB68C}_32.png&quot;/&gt;&lt;left val=&quot;93&quot;/&gt;&lt;top val=&quot;135&quot;/&gt;&lt;width val=&quot;408&quot;/&gt;&lt;height val=&quot;3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 name="HTML_AUTOSHAPE_INFO" val="&lt;ThreeDShapeInfo&gt;&lt;uuid val=&quot;1003&quot;/&gt;&lt;isInvalidForFieldText val=&quot;0&quot;/&gt;&lt;hasMultipleQuizShape val=&quot;1&quot;/&gt;&lt;Image&gt;&lt;filename val=&quot;C:\Users\Matt\AppData\Local\Temp\PR\data\asimages\{A00383CF-D604-431A-894E-73474F0352EB}_32.png&quot;/&gt;&lt;left val=&quot;68&quot;/&gt;&lt;top val=&quot;169&quot;/&gt;&lt;width val=&quot;43&quot;/&gt;&lt;height val=&quot;39&quot;/&gt;&lt;hasText val=&quot;1&quot;/&gt;&lt;/Image&gt;&lt;Image&gt;&lt;filename val=&quot;C:\Users\Matt\AppData\Local\Temp\PR\data\asimages\{46693D7F-3754-4D7A-BC22-18FE5CF12CDA}_32.png&quot;/&gt;&lt;left val=&quot;93&quot;/&gt;&lt;top val=&quot;169&quot;/&gt;&lt;width val=&quot;408&quot;/&gt;&lt;height val=&quot;39&quot;/&gt;&lt;hasText val=&quot;1&quot;/&gt;&lt;/Image&gt;&lt;/ThreeDShapeInfo&gt;"/>
</p:tagLst>
</file>

<file path=ppt/tags/tag3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 name="HTML_AUTOSHAPE_INFO" val="&lt;ThreeDShapeInfo&gt;&lt;uuid val=&quot;1004&quot;/&gt;&lt;isInvalidForFieldText val=&quot;0&quot;/&gt;&lt;hasMultipleQuizShape val=&quot;1&quot;/&gt;&lt;Image&gt;&lt;filename val=&quot;C:\Users\Matt\AppData\Local\Temp\PR\data\asimages\{37BF375F-8A8F-4ACF-A80C-94A199225CAF}_32.png&quot;/&gt;&lt;left val=&quot;68&quot;/&gt;&lt;top val=&quot;205&quot;/&gt;&lt;width val=&quot;44&quot;/&gt;&lt;height val=&quot;39&quot;/&gt;&lt;hasText val=&quot;1&quot;/&gt;&lt;/Image&gt;&lt;Image&gt;&lt;filename val=&quot;C:\Users\Matt\AppData\Local\Temp\PR\data\asimages\{5BDFA7A3-AE21-4A38-AD83-E86D37AB6A8E}_32.png&quot;/&gt;&lt;left val=&quot;94&quot;/&gt;&lt;top val=&quot;205&quot;/&gt;&lt;width val=&quot;406&quot;/&gt;&lt;height val=&quot;39&quot;/&gt;&lt;hasText val=&quot;1&quot;/&gt;&lt;/Image&gt;&lt;/ThreeDShapeInfo&gt;"/>
</p:tagLst>
</file>

<file path=ppt/tags/tag3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49.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F7E887F2-7225-4339-9AE6-93AC261F7C95}_33.png&quot;/&gt;&lt;left val=&quot;11&quot;/&gt;&lt;top val=&quot;21&quot;/&gt;&lt;width val=&quot;674&quot;/&gt;&lt;height val=&quot;99&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FAF7422-69DF-4610-AE63-431247465C7A}&quot;/&gt;&lt;isInvalidForFieldText val=&quot;0&quot;/&gt;&lt;Image&gt;&lt;filename val=&quot;C:\Users\Matt\AppData\Local\Temp\PR\data\asimages\{9FAF7422-69DF-4610-AE63-431247465C7A}_33.png&quot;/&gt;&lt;left val=&quot;66&quot;/&gt;&lt;top val=&quot;349&quot;/&gt;&lt;width val=&quot;271&quot;/&gt;&lt;height val=&quot;72&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E3DC481-348D-4DB8-A6A4-2D1E211EE273}&quot;/&gt;&lt;isInvalidForFieldText val=&quot;0&quot;/&gt;&lt;Image&gt;&lt;filename val=&quot;C:\Users\Matt\AppData\Local\Temp\PR\data\asimages\{6E3DC481-348D-4DB8-A6A4-2D1E211EE273}_33.png&quot;/&gt;&lt;left val=&quot;390&quot;/&gt;&lt;top val=&quot;349&quot;/&gt;&lt;width val=&quot;271&quot;/&gt;&lt;height val=&quot;72&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DED95E2-4B6E-4B5D-8987-A56BB7B3E740}&quot;/&gt;&lt;isInvalidForFieldText val=&quot;0&quot;/&gt;&lt;Image&gt;&lt;filename val=&quot;C:\Users\Matt\AppData\Local\Temp\PR\data\asimages\{7DED95E2-4B6E-4B5D-8987-A56BB7B3E740}_33.png&quot;/&gt;&lt;left val=&quot;196&quot;/&gt;&lt;top val=&quot;417&quot;/&gt;&lt;width val=&quot;271&quot;/&gt;&lt;height val=&quot;69&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8CDE0BF-EB17-421D-9C24-EC46628D4D0D}&quot;/&gt;&lt;isInvalidForFieldText val=&quot;0&quot;/&gt;&lt;Image&gt;&lt;filename val=&quot;C:\Users\Matt\AppData\Local\Temp\PR\data\asimages\{98CDE0BF-EB17-421D-9C24-EC46628D4D0D}_33.png&quot;/&gt;&lt;left val=&quot;185&quot;/&gt;&lt;top val=&quot;382&quot;/&gt;&lt;width val=&quot;541&quot;/&gt;&lt;height val=&quot;75&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F2872A5-133D-45B3-86E7-E2562A5C7D48}&quot;/&gt;&lt;isInvalidForFieldText val=&quot;0&quot;/&gt;&lt;Image&gt;&lt;filename val=&quot;C:\Users\Matt\AppData\Local\Temp\PR\data\asimages\{3F2872A5-133D-45B3-86E7-E2562A5C7D48}_33.png&quot;/&gt;&lt;left val=&quot;185&quot;/&gt;&lt;top val=&quot;440&quot;/&gt;&lt;width val=&quot;541&quot;/&gt;&lt;height val=&quot;75&quot;/&gt;&lt;hasText val=&quot;1&quot;/&gt;&lt;/Image&gt;&lt;/ThreeDShapeInfo&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B33738B5-2374-4104-9BC1-3780EDD4AC7B}&quot;/&gt;&lt;isInvalidForFieldText val=&quot;0&quot;/&gt;&lt;Image&gt;&lt;filename val=&quot;C:\Users\Matt\AppData\Local\Temp\PR\data\asimages\{B33738B5-2374-4104-9BC1-3780EDD4AC7B}_33.png&quot;/&gt;&lt;left val=&quot;190&quot;/&gt;&lt;top val=&quot;417&quot;/&gt;&lt;width val=&quot;286&quot;/&gt;&lt;height val=&quot;72&quot;/&gt;&lt;hasText val=&quot;1&quot;/&gt;&lt;/Image&gt;&lt;/ThreeDShapeInfo&gt;"/>
</p:tagLst>
</file>

<file path=ppt/tags/tag3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0FF2506-7FC1-4372-B5EC-FC379D2B16E9}&quot;/&gt;&lt;isInvalidForFieldText val=&quot;0&quot;/&gt;&lt;Image&gt;&lt;filename val=&quot;C:\Users\Matt\AppData\Local\Temp\PR\data\asimages\{80FF2506-7FC1-4372-B5EC-FC379D2B16E9}_33.png&quot;/&gt;&lt;left val=&quot;208&quot;/&gt;&lt;top val=&quot;442&quot;/&gt;&lt;width val=&quot;273&quot;/&gt;&lt;height val=&quot;72&quot;/&gt;&lt;hasText val=&quot;1&quot;/&gt;&lt;/Image&gt;&lt;/ThreeDShapeInfo&gt;"/>
</p:tagLst>
</file>

<file path=ppt/tags/tag3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8E4BCD97-F95A-4841-8578-EE5212F02043}_33.png&quot;/&gt;&lt;left val=&quot;496&quot;/&gt;&lt;top val=&quot;451&quot;/&gt;&lt;width val=&quot;91&quot;/&gt;&lt;height val=&quot;35&quot;/&gt;&lt;hasText val=&quot;1&quot;/&gt;&lt;/Image&gt;&lt;/ThreeDShapeInfo&gt;"/>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80B594F3-4476-4EDD-8CD8-F58C56BCE353}_33.png&quot;/&gt;&lt;left val=&quot;593&quot;/&gt;&lt;top val=&quot;451&quot;/&gt;&lt;width val=&quot;91&quot;/&gt;&lt;height val=&quot;35&quot;/&gt;&lt;hasText val=&quot;1&quot;/&gt;&lt;/Image&gt;&lt;/ThreeDShapeInfo&gt;"/>
</p:tagLst>
</file>

<file path=ppt/tags/tag35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9CDF00D3-9A8D-422F-8F17-05B0BBD77222}&quot;/&gt;&lt;isInvalidForFieldText val=&quot;0&quot;/&gt;&lt;Image&gt;&lt;filename val=&quot;C:\Users\Matt\AppData\Local\Temp\PR\data\asimages\{9CDF00D3-9A8D-422F-8F17-05B0BBD77222}_33.png&quot;/&gt;&lt;left val=&quot;202&quot;/&gt;&lt;top val=&quot;429&quot;/&gt;&lt;width val=&quot;270&quot;/&gt;&lt;height val=&quot;6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 name="HTML_AUTOSHAPE_INFO" val="&lt;ThreeDShapeInfo&gt;&lt;uuid val=&quot;1001&quot;/&gt;&lt;isInvalidForFieldText val=&quot;0&quot;/&gt;&lt;hasMultipleQuizShape val=&quot;1&quot;/&gt;&lt;Image&gt;&lt;filename val=&quot;C:\Users\Matt\AppData\Local\Temp\PR\data\asimages\{B6A59E57-C40A-4CE3-9233-16B34399A829}_33.png&quot;/&gt;&lt;left val=&quot;68&quot;/&gt;&lt;top val=&quot;99&quot;/&gt;&lt;width val=&quot;42&quot;/&gt;&lt;height val=&quot;39&quot;/&gt;&lt;hasText val=&quot;1&quot;/&gt;&lt;/Image&gt;&lt;Image&gt;&lt;filename val=&quot;C:\Users\Matt\AppData\Local\Temp\PR\data\asimages\{BF11A433-C020-4A45-A1F1-9171DFBAA25F}_33.png&quot;/&gt;&lt;left val=&quot;92&quot;/&gt;&lt;top val=&quot;99&quot;/&gt;&lt;width val=&quot;409&quot;/&gt;&lt;height val=&quot;60&quot;/&gt;&lt;hasText val=&quot;1&quot;/&gt;&lt;/Image&gt;&lt;/ThreeDShapeInfo&gt;"/>
</p:tagLst>
</file>

<file path=ppt/tags/tag3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 name="HTML_AUTOSHAPE_INFO" val="&lt;ThreeDShapeInfo&gt;&lt;uuid val=&quot;1002&quot;/&gt;&lt;isInvalidForFieldText val=&quot;0&quot;/&gt;&lt;hasMultipleQuizShape val=&quot;1&quot;/&gt;&lt;Image&gt;&lt;filename val=&quot;C:\Users\Matt\AppData\Local\Temp\PR\data\asimages\{6C9361FD-D5B7-4E17-AE20-373D0E78A6CE}_33.png&quot;/&gt;&lt;left val=&quot;68&quot;/&gt;&lt;top val=&quot;156&quot;/&gt;&lt;width val=&quot;43&quot;/&gt;&lt;height val=&quot;39&quot;/&gt;&lt;hasText val=&quot;1&quot;/&gt;&lt;/Image&gt;&lt;Image&gt;&lt;filename val=&quot;C:\Users\Matt\AppData\Local\Temp\PR\data\asimages\{6833942E-6BE6-417A-905C-6C77781A11E6}_33.png&quot;/&gt;&lt;left val=&quot;93&quot;/&gt;&lt;top val=&quot;156&quot;/&gt;&lt;width val=&quot;408&quot;/&gt;&lt;height val=&quot;39&quot;/&gt;&lt;hasText val=&quot;1&quot;/&gt;&lt;/Image&gt;&lt;/ThreeDShape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 name="HTML_AUTOSHAPE_INFO" val="&lt;ThreeDShapeInfo&gt;&lt;uuid val=&quot;1003&quot;/&gt;&lt;isInvalidForFieldText val=&quot;0&quot;/&gt;&lt;hasMultipleQuizShape val=&quot;1&quot;/&gt;&lt;Image&gt;&lt;filename val=&quot;C:\Users\Matt\AppData\Local\Temp\PR\data\asimages\{A37FA1EE-F3A4-489C-B506-D5791F3DE7FE}_33.png&quot;/&gt;&lt;left val=&quot;68&quot;/&gt;&lt;top val=&quot;191&quot;/&gt;&lt;width val=&quot;43&quot;/&gt;&lt;height val=&quot;39&quot;/&gt;&lt;hasText val=&quot;1&quot;/&gt;&lt;/Image&gt;&lt;Image&gt;&lt;filename val=&quot;C:\Users\Matt\AppData\Local\Temp\PR\data\asimages\{043B3F04-530F-4C0F-89F9-0C7569082A9D}_33.png&quot;/&gt;&lt;left val=&quot;93&quot;/&gt;&lt;top val=&quot;191&quot;/&gt;&lt;width val=&quot;408&quot;/&gt;&lt;height val=&quot;60&quot;/&gt;&lt;hasText val=&quot;1&quot;/&gt;&lt;/Image&gt;&lt;/ThreeDShapeInfo&gt;"/>
</p:tagLst>
</file>

<file path=ppt/tags/tag3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 name="HTML_AUTOSHAPE_INFO" val="&lt;ThreeDShapeInfo&gt;&lt;uuid val=&quot;1004&quot;/&gt;&lt;isInvalidForFieldText val=&quot;0&quot;/&gt;&lt;hasMultipleQuizShape val=&quot;1&quot;/&gt;&lt;Image&gt;&lt;filename val=&quot;C:\Users\Matt\AppData\Local\Temp\PR\data\asimages\{915B407C-D355-4088-B4F0-A7340B5E5048}_33.png&quot;/&gt;&lt;left val=&quot;68&quot;/&gt;&lt;top val=&quot;248&quot;/&gt;&lt;width val=&quot;44&quot;/&gt;&lt;height val=&quot;39&quot;/&gt;&lt;hasText val=&quot;1&quot;/&gt;&lt;/Image&gt;&lt;Image&gt;&lt;filename val=&quot;C:\Users\Matt\AppData\Local\Temp\PR\data\asimages\{68928898-5383-476F-9C38-C5CF33DB4723}_33.png&quot;/&gt;&lt;left val=&quot;94&quot;/&gt;&lt;top val=&quot;248&quot;/&gt;&lt;width val=&quot;406&quot;/&gt;&lt;height val=&quot;39&quot;/&gt;&lt;hasText val=&quot;1&quot;/&gt;&lt;/Image&gt;&lt;/ThreeDShapeInfo&gt;"/>
</p:tagLst>
</file>

<file path=ppt/tags/tag3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81.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A2BE1517-C721-47E3-94B3-ADD94DD328BC}_34.png&quot;/&gt;&lt;left val=&quot;11&quot;/&gt;&lt;top val=&quot;21&quot;/&gt;&lt;width val=&quot;674&quot;/&gt;&lt;height val=&quot;99&quot;/&gt;&lt;hasText val=&quot;1&quot;/&gt;&lt;/Image&gt;&lt;/ThreeDShapeInfo&gt;"/>
</p:tagLst>
</file>

<file path=ppt/tags/tag3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F8687DC-8384-4F06-86F3-867D609BB520}&quot;/&gt;&lt;isInvalidForFieldText val=&quot;0&quot;/&gt;&lt;Image&gt;&lt;filename val=&quot;C:\Users\Matt\AppData\Local\Temp\PR\data\asimages\{6F8687DC-8384-4F06-86F3-867D609BB520}_34.png&quot;/&gt;&lt;left val=&quot;66&quot;/&gt;&lt;top val=&quot;349&quot;/&gt;&lt;width val=&quot;271&quot;/&gt;&lt;height val=&quot;72&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BD016D5-4E31-4F18-8C72-B6B7A86FF7CA}&quot;/&gt;&lt;isInvalidForFieldText val=&quot;0&quot;/&gt;&lt;Image&gt;&lt;filename val=&quot;C:\Users\Matt\AppData\Local\Temp\PR\data\asimages\{7BD016D5-4E31-4F18-8C72-B6B7A86FF7CA}_34.png&quot;/&gt;&lt;left val=&quot;390&quot;/&gt;&lt;top val=&quot;349&quot;/&gt;&lt;width val=&quot;271&quot;/&gt;&lt;height val=&quot;72&quot;/&gt;&lt;hasText val=&quot;1&quot;/&gt;&lt;/Image&gt;&lt;/ThreeDShapeInfo&gt;"/>
</p:tagLst>
</file>

<file path=ppt/tags/tag3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61895B8-BEB2-4DD2-B6E2-5DE4932BB2A3}&quot;/&gt;&lt;isInvalidForFieldText val=&quot;0&quot;/&gt;&lt;Image&gt;&lt;filename val=&quot;C:\Users\Matt\AppData\Local\Temp\PR\data\asimages\{161895B8-BEB2-4DD2-B6E2-5DE4932BB2A3}_34.png&quot;/&gt;&lt;left val=&quot;196&quot;/&gt;&lt;top val=&quot;417&quot;/&gt;&lt;width val=&quot;271&quot;/&gt;&lt;height val=&quot;69&quot;/&gt;&lt;hasText val=&quot;1&quot;/&gt;&lt;/Image&gt;&lt;/ThreeDShapeInfo&gt;"/>
</p:tagLst>
</file>

<file path=ppt/tags/tag3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96CB812-981D-4448-96BB-CC54C643DA47}&quot;/&gt;&lt;isInvalidForFieldText val=&quot;0&quot;/&gt;&lt;Image&gt;&lt;filename val=&quot;C:\Users\Matt\AppData\Local\Temp\PR\data\asimages\{096CB812-981D-4448-96BB-CC54C643DA47}_34.png&quot;/&gt;&lt;left val=&quot;185&quot;/&gt;&lt;top val=&quot;382&quot;/&gt;&lt;width val=&quot;541&quot;/&gt;&lt;height val=&quot;75&quot;/&gt;&lt;hasText val=&quot;1&quot;/&gt;&lt;/Image&gt;&lt;/ThreeDShapeInfo&gt;"/>
</p:tagLst>
</file>

<file path=ppt/tags/tag3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CFCBA58-C5FD-47B2-896A-00BE2CFB71D3}&quot;/&gt;&lt;isInvalidForFieldText val=&quot;0&quot;/&gt;&lt;Image&gt;&lt;filename val=&quot;C:\Users\Matt\AppData\Local\Temp\PR\data\asimages\{9CFCBA58-C5FD-47B2-896A-00BE2CFB71D3}_34.png&quot;/&gt;&lt;left val=&quot;185&quot;/&gt;&lt;top val=&quot;440&quot;/&gt;&lt;width val=&quot;541&quot;/&gt;&lt;height val=&quot;75&quot;/&gt;&lt;hasText val=&quot;1&quot;/&gt;&lt;/Image&gt;&lt;/ThreeDShapeInfo&gt;"/>
</p:tagLst>
</file>

<file path=ppt/tags/tag3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9A74554-8350-4A15-9A20-571FBB088B8E}&quot;/&gt;&lt;isInvalidForFieldText val=&quot;0&quot;/&gt;&lt;Image&gt;&lt;filename val=&quot;C:\Users\Matt\AppData\Local\Temp\PR\data\asimages\{49A74554-8350-4A15-9A20-571FBB088B8E}_34.png&quot;/&gt;&lt;left val=&quot;190&quot;/&gt;&lt;top val=&quot;417&quot;/&gt;&lt;width val=&quot;286&quot;/&gt;&lt;height val=&quot;72&quot;/&gt;&lt;hasText val=&quot;1&quot;/&gt;&lt;/Image&gt;&lt;/ThreeDShapeInfo&gt;"/>
</p:tagLst>
</file>

<file path=ppt/tags/tag388.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D85D111-8EB6-4F7B-B52B-CEF8B52ADAF9}&quot;/&gt;&lt;isInvalidForFieldText val=&quot;0&quot;/&gt;&lt;Image&gt;&lt;filename val=&quot;C:\Users\Matt\AppData\Local\Temp\PR\data\asimages\{6D85D111-8EB6-4F7B-B52B-CEF8B52ADAF9}_34.png&quot;/&gt;&lt;left val=&quot;202&quot;/&gt;&lt;top val=&quot;429&quot;/&gt;&lt;width val=&quot;270&quot;/&gt;&lt;height val=&quot;69&quot;/&gt;&lt;hasText val=&quot;1&quot;/&gt;&lt;/Image&gt;&lt;/ThreeDShapeInfo&gt;"/>
</p:tagLst>
</file>

<file path=ppt/tags/tag38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F4057EB-F518-4630-8ED9-6AC03117378C}&quot;/&gt;&lt;isInvalidForFieldText val=&quot;0&quot;/&gt;&lt;Image&gt;&lt;filename val=&quot;C:\Users\Matt\AppData\Local\Temp\PR\data\asimages\{DF4057EB-F518-4630-8ED9-6AC03117378C}_34.png&quot;/&gt;&lt;left val=&quot;208&quot;/&gt;&lt;top val=&quot;442&quot;/&gt;&lt;width val=&quot;273&quot;/&gt;&lt;height val=&quot;7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5C5FA104-D0B5-49B5-AA81-A71CD683C818}_34.png&quot;/&gt;&lt;left val=&quot;496&quot;/&gt;&lt;top val=&quot;451&quot;/&gt;&lt;width val=&quot;91&quot;/&gt;&lt;height val=&quot;35&quot;/&gt;&lt;hasText val=&quot;1&quot;/&gt;&lt;/Image&gt;&lt;/ThreeDShapeInfo&gt;"/>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B9BA8D24-C8FE-46B0-932A-E80E7044BD79}_34.png&quot;/&gt;&lt;left val=&quot;593&quot;/&gt;&lt;top val=&quot;451&quot;/&gt;&lt;width val=&quot;91&quot;/&gt;&lt;height val=&quot;35&quot;/&gt;&lt;hasText val=&quot;1&quot;/&gt;&lt;/Image&gt;&lt;/ThreeDShapeInfo&gt;"/>
</p:tagLst>
</file>

<file path=ppt/tags/tag3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 name="HTML_AUTOSHAPE_INFO" val="&lt;ThreeDShapeInfo&gt;&lt;uuid val=&quot;1001&quot;/&gt;&lt;isInvalidForFieldText val=&quot;0&quot;/&gt;&lt;hasMultipleQuizShape val=&quot;1&quot;/&gt;&lt;Image&gt;&lt;filename val=&quot;C:\Users\Matt\AppData\Local\Temp\PR\data\asimages\{33F3E568-3675-460B-83D6-5BEF7987D9CC}_34.png&quot;/&gt;&lt;left val=&quot;68&quot;/&gt;&lt;top val=&quot;99&quot;/&gt;&lt;width val=&quot;42&quot;/&gt;&lt;height val=&quot;39&quot;/&gt;&lt;hasText val=&quot;1&quot;/&gt;&lt;/Image&gt;&lt;Image&gt;&lt;filename val=&quot;C:\Users\Matt\AppData\Local\Temp\PR\data\asimages\{714F82AD-0863-4168-A60A-2302C19099E1}_34.png&quot;/&gt;&lt;left val=&quot;92&quot;/&gt;&lt;top val=&quot;99&quot;/&gt;&lt;width val=&quot;409&quot;/&gt;&lt;height val=&quot;39&quot;/&gt;&lt;hasText val=&quot;1&quot;/&gt;&lt;/Image&gt;&lt;/ThreeDShapeInfo&gt;"/>
</p:tagLst>
</file>

<file path=ppt/tags/tag3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 name="HTML_AUTOSHAPE_INFO" val="&lt;ThreeDShapeInfo&gt;&lt;uuid val=&quot;1002&quot;/&gt;&lt;isInvalidForFieldText val=&quot;0&quot;/&gt;&lt;hasMultipleQuizShape val=&quot;1&quot;/&gt;&lt;Image&gt;&lt;filename val=&quot;C:\Users\Matt\AppData\Local\Temp\PR\data\asimages\{48AB7821-C831-486A-B590-3ACDD3AE2AE1}_34.png&quot;/&gt;&lt;left val=&quot;68&quot;/&gt;&lt;top val=&quot;135&quot;/&gt;&lt;width val=&quot;43&quot;/&gt;&lt;height val=&quot;39&quot;/&gt;&lt;hasText val=&quot;1&quot;/&gt;&lt;/Image&gt;&lt;Image&gt;&lt;filename val=&quot;C:\Users\Matt\AppData\Local\Temp\PR\data\asimages\{4C5BFF60-318F-4D1D-9B4D-745FA5465568}_34.png&quot;/&gt;&lt;left val=&quot;93&quot;/&gt;&lt;top val=&quot;135&quot;/&gt;&lt;width val=&quot;408&quot;/&gt;&lt;height val=&quot;60&quot;/&gt;&lt;hasText val=&quot;1&quot;/&gt;&lt;/Image&gt;&lt;/ThreeDShape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 name="HTML_AUTOSHAPE_INFO" val="&lt;ThreeDShapeInfo&gt;&lt;uuid val=&quot;1003&quot;/&gt;&lt;isInvalidForFieldText val=&quot;0&quot;/&gt;&lt;hasMultipleQuizShape val=&quot;1&quot;/&gt;&lt;Image&gt;&lt;filename val=&quot;C:\Users\Matt\AppData\Local\Temp\PR\data\asimages\{8D117106-34E8-4D6D-A1DF-F98F2234F9FE}_34.png&quot;/&gt;&lt;left val=&quot;68&quot;/&gt;&lt;top val=&quot;191&quot;/&gt;&lt;width val=&quot;43&quot;/&gt;&lt;height val=&quot;39&quot;/&gt;&lt;hasText val=&quot;1&quot;/&gt;&lt;/Image&gt;&lt;Image&gt;&lt;filename val=&quot;C:\Users\Matt\AppData\Local\Temp\PR\data\asimages\{46FE1FD9-4037-41DE-9D18-1A4234304884}_34.png&quot;/&gt;&lt;left val=&quot;93&quot;/&gt;&lt;top val=&quot;191&quot;/&gt;&lt;width val=&quot;408&quot;/&gt;&lt;height val=&quot;39&quot;/&gt;&lt;hasText val=&quot;1&quot;/&gt;&lt;/Image&gt;&lt;/ThreeDShapeInfo&gt;"/>
</p:tagLst>
</file>

<file path=ppt/tags/tag39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 name="HTML_AUTOSHAPE_INFO" val="&lt;ThreeDShapeInfo&gt;&lt;uuid val=&quot;1004&quot;/&gt;&lt;isInvalidForFieldText val=&quot;0&quot;/&gt;&lt;hasMultipleQuizShape val=&quot;1&quot;/&gt;&lt;Image&gt;&lt;filename val=&quot;C:\Users\Matt\AppData\Local\Temp\PR\data\asimages\{DDEC9B7B-329B-458C-8930-6CA73309AABB}_34.png&quot;/&gt;&lt;left val=&quot;68&quot;/&gt;&lt;top val=&quot;226&quot;/&gt;&lt;width val=&quot;44&quot;/&gt;&lt;height val=&quot;39&quot;/&gt;&lt;hasText val=&quot;1&quot;/&gt;&lt;/Image&gt;&lt;Image&gt;&lt;filename val=&quot;C:\Users\Matt\AppData\Local\Temp\PR\data\asimages\{AD99402C-D331-4ED8-BBEE-A1BD888FDEE7}_34.png&quot;/&gt;&lt;left val=&quot;94&quot;/&gt;&lt;top val=&quot;226&quot;/&gt;&lt;width val=&quot;406&quot;/&gt;&lt;height val=&quot;39&quot;/&gt;&lt;hasText val=&quot;1&quot;/&gt;&lt;/Image&gt;&lt;/ThreeDShapeInfo&gt;"/>
</p:tagLst>
</file>

<file path=ppt/tags/tag39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9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49&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0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0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13.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B894FE16-11F3-455A-BC5B-F4FD8798FCDE}_35.png&quot;/&gt;&lt;left val=&quot;11&quot;/&gt;&lt;top val=&quot;21&quot;/&gt;&lt;width val=&quot;674&quot;/&gt;&lt;height val=&quot;99&quot;/&gt;&lt;hasText val=&quot;1&quot;/&gt;&lt;/Image&gt;&lt;/ThreeDShapeInfo&gt;"/>
</p:tagLst>
</file>

<file path=ppt/tags/tag41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D4A1349-7BF6-4B32-89A2-1F792BE73BE8}&quot;/&gt;&lt;isInvalidForFieldText val=&quot;0&quot;/&gt;&lt;Image&gt;&lt;filename val=&quot;C:\Users\Matt\AppData\Local\Temp\PR\data\asimages\{0D4A1349-7BF6-4B32-89A2-1F792BE73BE8}_35.png&quot;/&gt;&lt;left val=&quot;66&quot;/&gt;&lt;top val=&quot;349&quot;/&gt;&lt;width val=&quot;271&quot;/&gt;&lt;height val=&quot;72&quot;/&gt;&lt;hasText val=&quot;1&quot;/&gt;&lt;/Image&gt;&lt;/ThreeDShape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DB40407F-6ADA-4130-B1AB-1198B18B25A4}&quot;/&gt;&lt;isInvalidForFieldText val=&quot;0&quot;/&gt;&lt;Image&gt;&lt;filename val=&quot;C:\Users\Matt\AppData\Local\Temp\PR\data\asimages\{DB40407F-6ADA-4130-B1AB-1198B18B25A4}_35.png&quot;/&gt;&lt;left val=&quot;390&quot;/&gt;&lt;top val=&quot;349&quot;/&gt;&lt;width val=&quot;271&quot;/&gt;&lt;height val=&quot;72&quot;/&gt;&lt;hasText val=&quot;1&quot;/&gt;&lt;/Image&gt;&lt;/ThreeDShapeInfo&gt;"/>
</p:tagLst>
</file>

<file path=ppt/tags/tag41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47C3C6F-9738-41F8-9C93-0932AA6B93CD}&quot;/&gt;&lt;isInvalidForFieldText val=&quot;0&quot;/&gt;&lt;Image&gt;&lt;filename val=&quot;C:\Users\Matt\AppData\Local\Temp\PR\data\asimages\{847C3C6F-9738-41F8-9C93-0932AA6B93CD}_35.png&quot;/&gt;&lt;left val=&quot;196&quot;/&gt;&lt;top val=&quot;417&quot;/&gt;&lt;width val=&quot;271&quot;/&gt;&lt;height val=&quot;69&quot;/&gt;&lt;hasText val=&quot;1&quot;/&gt;&lt;/Image&gt;&lt;/ThreeDShape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AE14C9E-8AFE-4AC7-AC3A-9F3895BE01DF}&quot;/&gt;&lt;isInvalidForFieldText val=&quot;0&quot;/&gt;&lt;Image&gt;&lt;filename val=&quot;C:\Users\Matt\AppData\Local\Temp\PR\data\asimages\{5AE14C9E-8AFE-4AC7-AC3A-9F3895BE01DF}_35.png&quot;/&gt;&lt;left val=&quot;185&quot;/&gt;&lt;top val=&quot;382&quot;/&gt;&lt;width val=&quot;541&quot;/&gt;&lt;height val=&quot;75&quot;/&gt;&lt;hasText val=&quot;1&quot;/&gt;&lt;/Image&gt;&lt;/ThreeDShapeInfo&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7BB118E-B540-485A-93E2-482A1F726FF7}&quot;/&gt;&lt;isInvalidForFieldText val=&quot;0&quot;/&gt;&lt;Image&gt;&lt;filename val=&quot;C:\Users\Matt\AppData\Local\Temp\PR\data\asimages\{B7BB118E-B540-485A-93E2-482A1F726FF7}_35.png&quot;/&gt;&lt;left val=&quot;185&quot;/&gt;&lt;top val=&quot;440&quot;/&gt;&lt;width val=&quot;541&quot;/&gt;&lt;height val=&quot;75&quot;/&gt;&lt;hasText val=&quot;1&quot;/&gt;&lt;/Image&gt;&lt;/ThreeDShapeInfo&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26263855-A629-4C7F-A543-9CADE253321D}&quot;/&gt;&lt;isInvalidForFieldText val=&quot;0&quot;/&gt;&lt;Image&gt;&lt;filename val=&quot;C:\Users\Matt\AppData\Local\Temp\PR\data\asimages\{26263855-A629-4C7F-A543-9CADE253321D}_35.png&quot;/&gt;&lt;left val=&quot;190&quot;/&gt;&lt;top val=&quot;417&quot;/&gt;&lt;width val=&quot;286&quot;/&gt;&lt;height val=&quot;7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1F88109-8039-4637-90A7-B93ADD497E1D}&quot;/&gt;&lt;isInvalidForFieldText val=&quot;0&quot;/&gt;&lt;Image&gt;&lt;filename val=&quot;C:\Users\Matt\AppData\Local\Temp\PR\data\asimages\{21F88109-8039-4637-90A7-B93ADD497E1D}_35.png&quot;/&gt;&lt;left val=&quot;202&quot;/&gt;&lt;top val=&quot;429&quot;/&gt;&lt;width val=&quot;270&quot;/&gt;&lt;height val=&quot;69&quot;/&gt;&lt;hasText val=&quot;1&quot;/&gt;&lt;/Image&gt;&lt;/ThreeDShapeInfo&gt;"/>
</p:tagLst>
</file>

<file path=ppt/tags/tag42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75C8D740-72FE-456F-8412-F6F323256316}&quot;/&gt;&lt;isInvalidForFieldText val=&quot;0&quot;/&gt;&lt;Image&gt;&lt;filename val=&quot;C:\Users\Matt\AppData\Local\Temp\PR\data\asimages\{75C8D740-72FE-456F-8412-F6F323256316}_35.png&quot;/&gt;&lt;left val=&quot;208&quot;/&gt;&lt;top val=&quot;442&quot;/&gt;&lt;width val=&quot;273&quot;/&gt;&lt;height val=&quot;72&quot;/&gt;&lt;hasText val=&quot;1&quot;/&gt;&lt;/Image&gt;&lt;/ThreeDShapeInfo&gt;"/>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AEF74D6E-0225-4F1C-AEC7-3B7B70921A83}_35.png&quot;/&gt;&lt;left val=&quot;496&quot;/&gt;&lt;top val=&quot;451&quot;/&gt;&lt;width val=&quot;91&quot;/&gt;&lt;height val=&quot;35&quot;/&gt;&lt;hasText val=&quot;1&quot;/&gt;&lt;/Image&gt;&lt;/ThreeDShapeInfo&gt;"/>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79150CCB-53ED-497C-B325-9150C3EF72A6}_35.png&quot;/&gt;&lt;left val=&quot;593&quot;/&gt;&lt;top val=&quot;451&quot;/&gt;&lt;width val=&quot;91&quot;/&gt;&lt;height val=&quot;35&quot;/&gt;&lt;hasText val=&quot;1&quot;/&gt;&lt;/Image&gt;&lt;/ThreeDShapeInfo&gt;"/>
</p:tagLst>
</file>

<file path=ppt/tags/tag4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 name="HTML_AUTOSHAPE_INFO" val="&lt;ThreeDShapeInfo&gt;&lt;uuid val=&quot;1001&quot;/&gt;&lt;isInvalidForFieldText val=&quot;0&quot;/&gt;&lt;hasMultipleQuizShape val=&quot;1&quot;/&gt;&lt;Image&gt;&lt;filename val=&quot;C:\Users\Matt\AppData\Local\Temp\PR\data\asimages\{33675349-43CB-4E96-B772-197B5C1DCFFF}_35.png&quot;/&gt;&lt;left val=&quot;68&quot;/&gt;&lt;top val=&quot;99&quot;/&gt;&lt;width val=&quot;42&quot;/&gt;&lt;height val=&quot;39&quot;/&gt;&lt;hasText val=&quot;1&quot;/&gt;&lt;/Image&gt;&lt;Image&gt;&lt;filename val=&quot;C:\Users\Matt\AppData\Local\Temp\PR\data\asimages\{9984C7AA-5550-4507-9A99-6E4E4E733C1E}_35.png&quot;/&gt;&lt;left val=&quot;92&quot;/&gt;&lt;top val=&quot;99&quot;/&gt;&lt;width val=&quot;418&quot;/&gt;&lt;height val=&quot;39&quot;/&gt;&lt;hasText val=&quot;1&quot;/&gt;&lt;/Image&gt;&lt;/ThreeDShapeInfo&gt;"/>
</p:tagLst>
</file>

<file path=ppt/tags/tag4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 name="HTML_AUTOSHAPE_INFO" val="&lt;ThreeDShapeInfo&gt;&lt;uuid val=&quot;1002&quot;/&gt;&lt;isInvalidForFieldText val=&quot;0&quot;/&gt;&lt;hasMultipleQuizShape val=&quot;1&quot;/&gt;&lt;Image&gt;&lt;filename val=&quot;C:\Users\Matt\AppData\Local\Temp\PR\data\asimages\{92205166-A739-4225-BB0F-B136523A999A}_35.png&quot;/&gt;&lt;left val=&quot;68&quot;/&gt;&lt;top val=&quot;135&quot;/&gt;&lt;width val=&quot;43&quot;/&gt;&lt;height val=&quot;39&quot;/&gt;&lt;hasText val=&quot;1&quot;/&gt;&lt;/Image&gt;&lt;Image&gt;&lt;filename val=&quot;C:\Users\Matt\AppData\Local\Temp\PR\data\asimages\{CCE3C768-5FF1-473B-89D5-7CDCDFCE0EEF}_35.png&quot;/&gt;&lt;left val=&quot;93&quot;/&gt;&lt;top val=&quot;135&quot;/&gt;&lt;width val=&quot;408&quot;/&gt;&lt;height val=&quot;39&quot;/&gt;&lt;hasText val=&quot;1&quot;/&gt;&lt;/Image&gt;&lt;/ThreeDShape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 name="HTML_AUTOSHAPE_INFO" val="&lt;ThreeDShapeInfo&gt;&lt;uuid val=&quot;1003&quot;/&gt;&lt;isInvalidForFieldText val=&quot;0&quot;/&gt;&lt;hasMultipleQuizShape val=&quot;1&quot;/&gt;&lt;Image&gt;&lt;filename val=&quot;C:\Users\Matt\AppData\Local\Temp\PR\data\asimages\{AAB1CA37-745E-4C3D-95F8-AEDD9A1F3F33}_35.png&quot;/&gt;&lt;left val=&quot;68&quot;/&gt;&lt;top val=&quot;169&quot;/&gt;&lt;width val=&quot;43&quot;/&gt;&lt;height val=&quot;39&quot;/&gt;&lt;hasText val=&quot;1&quot;/&gt;&lt;/Image&gt;&lt;Image&gt;&lt;filename val=&quot;C:\Users\Matt\AppData\Local\Temp\PR\data\asimages\{03C182AC-8EDC-43BD-9CB0-784FDB8954C1}_35.png&quot;/&gt;&lt;left val=&quot;93&quot;/&gt;&lt;top val=&quot;169&quot;/&gt;&lt;width val=&quot;408&quot;/&gt;&lt;height val=&quot;39&quot;/&gt;&lt;hasText val=&quot;1&quot;/&gt;&lt;/Image&gt;&lt;/ThreeDShapeInfo&gt;"/>
</p:tagLst>
</file>

<file path=ppt/tags/tag42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 name="HTML_AUTOSHAPE_INFO" val="&lt;ThreeDShapeInfo&gt;&lt;uuid val=&quot;1004&quot;/&gt;&lt;isInvalidForFieldText val=&quot;0&quot;/&gt;&lt;hasMultipleQuizShape val=&quot;1&quot;/&gt;&lt;Image&gt;&lt;filename val=&quot;C:\Users\Matt\AppData\Local\Temp\PR\data\asimages\{5EA1E772-7FCE-46E7-92D0-F133118AF79D}_35.png&quot;/&gt;&lt;left val=&quot;68&quot;/&gt;&lt;top val=&quot;205&quot;/&gt;&lt;width val=&quot;44&quot;/&gt;&lt;height val=&quot;39&quot;/&gt;&lt;hasText val=&quot;1&quot;/&gt;&lt;/Image&gt;&lt;Image&gt;&lt;filename val=&quot;C:\Users\Matt\AppData\Local\Temp\PR\data\asimages\{2B7AA75B-4E30-4192-8550-6BB104744732}_35.png&quot;/&gt;&lt;left val=&quot;94&quot;/&gt;&lt;top val=&quot;205&quot;/&gt;&lt;width val=&quot;406&quot;/&gt;&lt;height val=&quot;39&quot;/&gt;&lt;hasText val=&quot;1&quot;/&gt;&lt;/Image&gt;&lt;/ThreeDShapeInfo&gt;"/>
</p:tagLst>
</file>

<file path=ppt/tags/tag42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8&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3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3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45.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D25864D5-6668-45E8-B890-DB21BF6A002B}_36.png&quot;/&gt;&lt;left val=&quot;17&quot;/&gt;&lt;top val=&quot;21&quot;/&gt;&lt;width val=&quot;667&quot;/&gt;&lt;height val=&quot;93&quot;/&gt;&lt;hasText val=&quot;1&quot;/&gt;&lt;/Image&gt;&lt;/ThreeDShapeInfo&gt;"/>
</p:tagLst>
</file>

<file path=ppt/tags/tag44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D420A5C-843A-4CA4-8746-1DBBE3D9CEB2}&quot;/&gt;&lt;isInvalidForFieldText val=&quot;0&quot;/&gt;&lt;Image&gt;&lt;filename val=&quot;C:\Users\Matt\AppData\Local\Temp\PR\data\asimages\{6D420A5C-843A-4CA4-8746-1DBBE3D9CEB2}_36.png&quot;/&gt;&lt;left val=&quot;66&quot;/&gt;&lt;top val=&quot;349&quot;/&gt;&lt;width val=&quot;271&quot;/&gt;&lt;height val=&quot;72&quot;/&gt;&lt;hasText val=&quot;1&quot;/&gt;&lt;/Image&gt;&lt;/ThreeDShape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08ECF7A-2CE4-40D2-A807-1A2AEBE2E655}&quot;/&gt;&lt;isInvalidForFieldText val=&quot;0&quot;/&gt;&lt;Image&gt;&lt;filename val=&quot;C:\Users\Matt\AppData\Local\Temp\PR\data\asimages\{208ECF7A-2CE4-40D2-A807-1A2AEBE2E655}_36.png&quot;/&gt;&lt;left val=&quot;390&quot;/&gt;&lt;top val=&quot;349&quot;/&gt;&lt;width val=&quot;271&quot;/&gt;&lt;height val=&quot;72&quot;/&gt;&lt;hasText val=&quot;1&quot;/&gt;&lt;/Image&gt;&lt;/ThreeDShapeInfo&gt;"/>
</p:tagLst>
</file>

<file path=ppt/tags/tag44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4A88F51D-DFDA-462D-9EA5-A722F00339EE}&quot;/&gt;&lt;isInvalidForFieldText val=&quot;0&quot;/&gt;&lt;Image&gt;&lt;filename val=&quot;C:\Users\Matt\AppData\Local\Temp\PR\data\asimages\{4A88F51D-DFDA-462D-9EA5-A722F00339EE}_36.png&quot;/&gt;&lt;left val=&quot;196&quot;/&gt;&lt;top val=&quot;417&quot;/&gt;&lt;width val=&quot;271&quot;/&gt;&lt;height val=&quot;69&quot;/&gt;&lt;hasText val=&quot;1&quot;/&gt;&lt;/Image&gt;&lt;/ThreeDShapeInfo&gt;"/>
</p:tagLst>
</file>

<file path=ppt/tags/tag44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EF102E8-C061-4A0A-99EB-C59C8EA13C51}&quot;/&gt;&lt;isInvalidForFieldText val=&quot;0&quot;/&gt;&lt;Image&gt;&lt;filename val=&quot;C:\Users\Matt\AppData\Local\Temp\PR\data\asimages\{0EF102E8-C061-4A0A-99EB-C59C8EA13C51}_36.png&quot;/&gt;&lt;left val=&quot;185&quot;/&gt;&lt;top val=&quot;382&quot;/&gt;&lt;width val=&quot;541&quot;/&gt;&lt;height val=&quot;7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3ECE57F-DE22-407F-B2C4-8B95004FF152}&quot;/&gt;&lt;isInvalidForFieldText val=&quot;0&quot;/&gt;&lt;Image&gt;&lt;filename val=&quot;C:\Users\Matt\AppData\Local\Temp\PR\data\asimages\{C3ECE57F-DE22-407F-B2C4-8B95004FF152}_36.png&quot;/&gt;&lt;left val=&quot;185&quot;/&gt;&lt;top val=&quot;440&quot;/&gt;&lt;width val=&quot;541&quot;/&gt;&lt;height val=&quot;75&quot;/&gt;&lt;hasText val=&quot;1&quot;/&gt;&lt;/Image&gt;&lt;/ThreeDShapeInfo&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C5A99D7-4461-4F66-8B76-C10BB8567DB2}&quot;/&gt;&lt;isInvalidForFieldText val=&quot;0&quot;/&gt;&lt;Image&gt;&lt;filename val=&quot;C:\Users\Matt\AppData\Local\Temp\PR\data\asimages\{3C5A99D7-4461-4F66-8B76-C10BB8567DB2}_36.png&quot;/&gt;&lt;left val=&quot;190&quot;/&gt;&lt;top val=&quot;417&quot;/&gt;&lt;width val=&quot;286&quot;/&gt;&lt;height val=&quot;72&quot;/&gt;&lt;hasText val=&quot;1&quot;/&gt;&lt;/Image&gt;&lt;/ThreeDShapeInfo&gt;"/>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7A2C8BC-5A0F-4AB9-9A47-9232DDFB6360}&quot;/&gt;&lt;isInvalidForFieldText val=&quot;0&quot;/&gt;&lt;Image&gt;&lt;filename val=&quot;C:\Users\Matt\AppData\Local\Temp\PR\data\asimages\{E7A2C8BC-5A0F-4AB9-9A47-9232DDFB6360}_36.png&quot;/&gt;&lt;left val=&quot;202&quot;/&gt;&lt;top val=&quot;429&quot;/&gt;&lt;width val=&quot;270&quot;/&gt;&lt;height val=&quot;69&quot;/&gt;&lt;hasText val=&quot;1&quot;/&gt;&lt;/Image&gt;&lt;/ThreeDShapeInfo&gt;"/>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4FD88B1-2732-4F70-B630-B91D18694311}&quot;/&gt;&lt;isInvalidForFieldText val=&quot;0&quot;/&gt;&lt;Image&gt;&lt;filename val=&quot;C:\Users\Matt\AppData\Local\Temp\PR\data\asimages\{B4FD88B1-2732-4F70-B630-B91D18694311}_36.png&quot;/&gt;&lt;left val=&quot;208&quot;/&gt;&lt;top val=&quot;442&quot;/&gt;&lt;width val=&quot;273&quot;/&gt;&lt;height val=&quot;72&quot;/&gt;&lt;hasText val=&quot;1&quot;/&gt;&lt;/Image&gt;&lt;/ThreeDShapeInfo&gt;"/>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8CC1360E-77B0-49D7-BF82-0953D0E2C6B3}_36.png&quot;/&gt;&lt;left val=&quot;496&quot;/&gt;&lt;top val=&quot;451&quot;/&gt;&lt;width val=&quot;91&quot;/&gt;&lt;height val=&quot;35&quot;/&gt;&lt;hasText val=&quot;1&quot;/&gt;&lt;/Image&gt;&lt;/ThreeDShapeInfo&gt;"/>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596D606D-62CA-423F-8F00-1DED97D024E5}_36.png&quot;/&gt;&lt;left val=&quot;593&quot;/&gt;&lt;top val=&quot;451&quot;/&gt;&lt;width val=&quot;91&quot;/&gt;&lt;height val=&quot;35&quot;/&gt;&lt;hasText val=&quot;1&quot;/&gt;&lt;/Image&gt;&lt;/ThreeDShapeInfo&gt;"/>
</p:tagLst>
</file>

<file path=ppt/tags/tag45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 name="HTML_AUTOSHAPE_INFO" val="&lt;ThreeDShapeInfo&gt;&lt;uuid val=&quot;1001&quot;/&gt;&lt;isInvalidForFieldText val=&quot;0&quot;/&gt;&lt;hasMultipleQuizShape val=&quot;1&quot;/&gt;&lt;Image&gt;&lt;filename val=&quot;C:\Users\Matt\AppData\Local\Temp\PR\data\asimages\{CCDAD886-C2F0-4EEF-AAB4-0B6EFD7891E3}_36.png&quot;/&gt;&lt;left val=&quot;68&quot;/&gt;&lt;top val=&quot;99&quot;/&gt;&lt;width val=&quot;42&quot;/&gt;&lt;height val=&quot;39&quot;/&gt;&lt;hasText val=&quot;1&quot;/&gt;&lt;/Image&gt;&lt;Image&gt;&lt;filename val=&quot;C:\Users\Matt\AppData\Local\Temp\PR\data\asimages\{36CBEA3C-2AD5-46DC-9220-57DE75CAB4B2}_36.png&quot;/&gt;&lt;left val=&quot;92&quot;/&gt;&lt;top val=&quot;99&quot;/&gt;&lt;width val=&quot;409&quot;/&gt;&lt;height val=&quot;39&quot;/&gt;&lt;hasText val=&quot;1&quot;/&gt;&lt;/Image&gt;&lt;/ThreeDShapeInfo&gt;"/>
</p:tagLst>
</file>

<file path=ppt/tags/tag45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 name="HTML_AUTOSHAPE_INFO" val="&lt;ThreeDShapeInfo&gt;&lt;uuid val=&quot;1002&quot;/&gt;&lt;isInvalidForFieldText val=&quot;0&quot;/&gt;&lt;hasMultipleQuizShape val=&quot;1&quot;/&gt;&lt;Image&gt;&lt;filename val=&quot;C:\Users\Matt\AppData\Local\Temp\PR\data\asimages\{62DE64D4-DA43-4015-AE3A-CFAC83CF605E}_36.png&quot;/&gt;&lt;left val=&quot;68&quot;/&gt;&lt;top val=&quot;135&quot;/&gt;&lt;width val=&quot;43&quot;/&gt;&lt;height val=&quot;39&quot;/&gt;&lt;hasText val=&quot;1&quot;/&gt;&lt;/Image&gt;&lt;Image&gt;&lt;filename val=&quot;C:\Users\Matt\AppData\Local\Temp\PR\data\asimages\{BF53B24A-8083-422C-9FCC-BB3D6826EF1E}_36.png&quot;/&gt;&lt;left val=&quot;93&quot;/&gt;&lt;top val=&quot;135&quot;/&gt;&lt;width val=&quot;408&quot;/&gt;&lt;height val=&quot;39&quot;/&gt;&lt;hasText val=&quot;1&quot;/&gt;&lt;/Image&gt;&lt;/ThreeDShape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 name="HTML_AUTOSHAPE_INFO" val="&lt;ThreeDShapeInfo&gt;&lt;uuid val=&quot;1003&quot;/&gt;&lt;isInvalidForFieldText val=&quot;0&quot;/&gt;&lt;hasMultipleQuizShape val=&quot;1&quot;/&gt;&lt;Image&gt;&lt;filename val=&quot;C:\Users\Matt\AppData\Local\Temp\PR\data\asimages\{2AFA1D92-F820-4F6C-8005-78F59504CA64}_36.png&quot;/&gt;&lt;left val=&quot;68&quot;/&gt;&lt;top val=&quot;169&quot;/&gt;&lt;width val=&quot;43&quot;/&gt;&lt;height val=&quot;39&quot;/&gt;&lt;hasText val=&quot;1&quot;/&gt;&lt;/Image&gt;&lt;Image&gt;&lt;filename val=&quot;C:\Users\Matt\AppData\Local\Temp\PR\data\asimages\{DD0CADB9-DD5E-432A-95B0-72E07686B9A4}_36.png&quot;/&gt;&lt;left val=&quot;93&quot;/&gt;&lt;top val=&quot;169&quot;/&gt;&lt;width val=&quot;408&quot;/&gt;&lt;height val=&quot;39&quot;/&gt;&lt;hasText val=&quot;1&quot;/&gt;&lt;/Image&gt;&lt;/ThreeDShapeInfo&gt;"/>
</p:tagLst>
</file>

<file path=ppt/tags/tag45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 name="HTML_AUTOSHAPE_INFO" val="&lt;ThreeDShapeInfo&gt;&lt;uuid val=&quot;1004&quot;/&gt;&lt;isInvalidForFieldText val=&quot;0&quot;/&gt;&lt;hasMultipleQuizShape val=&quot;1&quot;/&gt;&lt;Image&gt;&lt;filename val=&quot;C:\Users\Matt\AppData\Local\Temp\PR\data\asimages\{8BECA30B-0359-472D-ABAC-AFE69F8D6075}_36.png&quot;/&gt;&lt;left val=&quot;68&quot;/&gt;&lt;top val=&quot;205&quot;/&gt;&lt;width val=&quot;44&quot;/&gt;&lt;height val=&quot;39&quot;/&gt;&lt;hasText val=&quot;1&quot;/&gt;&lt;/Image&gt;&lt;Image&gt;&lt;filename val=&quot;C:\Users\Matt\AppData\Local\Temp\PR\data\asimages\{2CEB749E-3D89-4A1C-93C4-4D41D45FCBEA}_36.png&quot;/&gt;&lt;left val=&quot;94&quot;/&gt;&lt;top val=&quot;205&quot;/&gt;&lt;width val=&quot;406&quot;/&gt;&lt;height val=&quot;3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6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6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6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77.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1186ED28-9139-48FF-A876-BFF17746FC7D}_37.png&quot;/&gt;&lt;left val=&quot;11&quot;/&gt;&lt;top val=&quot;21&quot;/&gt;&lt;width val=&quot;673&quot;/&gt;&lt;height val=&quot;99&quot;/&gt;&lt;hasText val=&quot;1&quot;/&gt;&lt;/Image&gt;&lt;/ThreeDShapeInfo&gt;"/>
</p:tagLst>
</file>

<file path=ppt/tags/tag47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BE019213-4AA3-4E8C-91A5-0DCA5D8A19C0}&quot;/&gt;&lt;isInvalidForFieldText val=&quot;0&quot;/&gt;&lt;Image&gt;&lt;filename val=&quot;C:\Users\Matt\AppData\Local\Temp\PR\data\asimages\{BE019213-4AA3-4E8C-91A5-0DCA5D8A19C0}_37.png&quot;/&gt;&lt;left val=&quot;66&quot;/&gt;&lt;top val=&quot;349&quot;/&gt;&lt;width val=&quot;271&quot;/&gt;&lt;height val=&quot;72&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378C102-CD10-4A9A-ADAE-530F5B9C53DE}&quot;/&gt;&lt;isInvalidForFieldText val=&quot;0&quot;/&gt;&lt;Image&gt;&lt;filename val=&quot;C:\Users\Matt\AppData\Local\Temp\PR\data\asimages\{C378C102-CD10-4A9A-ADAE-530F5B9C53DE}_37.png&quot;/&gt;&lt;left val=&quot;390&quot;/&gt;&lt;top val=&quot;349&quot;/&gt;&lt;width val=&quot;271&quot;/&gt;&lt;height val=&quot;7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999F4E4-1AB4-4986-971D-FEB912DB24D4}&quot;/&gt;&lt;isInvalidForFieldText val=&quot;0&quot;/&gt;&lt;Image&gt;&lt;filename val=&quot;C:\Users\Matt\AppData\Local\Temp\PR\data\asimages\{5999F4E4-1AB4-4986-971D-FEB912DB24D4}_37.png&quot;/&gt;&lt;left val=&quot;196&quot;/&gt;&lt;top val=&quot;417&quot;/&gt;&lt;width val=&quot;271&quot;/&gt;&lt;height val=&quot;69&quot;/&gt;&lt;hasText val=&quot;1&quot;/&gt;&lt;/Image&gt;&lt;/ThreeDShapeInfo&gt;"/>
</p:tagLst>
</file>

<file path=ppt/tags/tag48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142FE4B-B4C4-46AF-8EBA-CB65F1E9DCFA}&quot;/&gt;&lt;isInvalidForFieldText val=&quot;0&quot;/&gt;&lt;Image&gt;&lt;filename val=&quot;C:\Users\Matt\AppData\Local\Temp\PR\data\asimages\{8142FE4B-B4C4-46AF-8EBA-CB65F1E9DCFA}_37.png&quot;/&gt;&lt;left val=&quot;185&quot;/&gt;&lt;top val=&quot;382&quot;/&gt;&lt;width val=&quot;541&quot;/&gt;&lt;height val=&quot;75&quot;/&gt;&lt;hasText val=&quot;1&quot;/&gt;&lt;/Image&gt;&lt;/ThreeDShapeInfo&gt;"/>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94576D6-A2DB-4EF7-89A4-EE94BDB5A815}&quot;/&gt;&lt;isInvalidForFieldText val=&quot;0&quot;/&gt;&lt;Image&gt;&lt;filename val=&quot;C:\Users\Matt\AppData\Local\Temp\PR\data\asimages\{994576D6-A2DB-4EF7-89A4-EE94BDB5A815}_37.png&quot;/&gt;&lt;left val=&quot;185&quot;/&gt;&lt;top val=&quot;440&quot;/&gt;&lt;width val=&quot;541&quot;/&gt;&lt;height val=&quot;75&quot;/&gt;&lt;hasText val=&quot;1&quot;/&gt;&lt;/Image&gt;&lt;/ThreeDShapeInfo&gt;"/>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43740FB-5771-4EAD-9347-519DE125D1C1}&quot;/&gt;&lt;isInvalidForFieldText val=&quot;0&quot;/&gt;&lt;Image&gt;&lt;filename val=&quot;C:\Users\Matt\AppData\Local\Temp\PR\data\asimages\{943740FB-5771-4EAD-9347-519DE125D1C1}_37.png&quot;/&gt;&lt;left val=&quot;190&quot;/&gt;&lt;top val=&quot;417&quot;/&gt;&lt;width val=&quot;286&quot;/&gt;&lt;height val=&quot;72&quot;/&gt;&lt;hasText val=&quot;1&quot;/&gt;&lt;/Image&gt;&lt;/ThreeDShapeInfo&gt;"/>
</p:tagLst>
</file>

<file path=ppt/tags/tag48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1B2052F-568C-4F2B-806D-51BCE81427D0}&quot;/&gt;&lt;isInvalidForFieldText val=&quot;0&quot;/&gt;&lt;Image&gt;&lt;filename val=&quot;C:\Users\Matt\AppData\Local\Temp\PR\data\asimages\{31B2052F-568C-4F2B-806D-51BCE81427D0}_37.png&quot;/&gt;&lt;left val=&quot;208&quot;/&gt;&lt;top val=&quot;442&quot;/&gt;&lt;width val=&quot;273&quot;/&gt;&lt;height val=&quot;72&quot;/&gt;&lt;hasText val=&quot;1&quot;/&gt;&lt;/Image&gt;&lt;/ThreeDShapeInfo&gt;"/>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B89F1A69-1B74-40EE-8024-F8E295DB3522}_37.png&quot;/&gt;&lt;left val=&quot;496&quot;/&gt;&lt;top val=&quot;451&quot;/&gt;&lt;width val=&quot;91&quot;/&gt;&lt;height val=&quot;35&quot;/&gt;&lt;hasText val=&quot;1&quot;/&gt;&lt;/Image&gt;&lt;/ThreeDShapeInfo&gt;"/>
</p:tagLst>
</file>

<file path=ppt/tags/tag48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903E7CBF-15B0-49CA-9930-D1B16E67926B}_37.png&quot;/&gt;&lt;left val=&quot;593&quot;/&gt;&lt;top val=&quot;451&quot;/&gt;&lt;width val=&quot;91&quot;/&gt;&lt;height val=&quot;35&quot;/&gt;&lt;hasText val=&quot;1&quot;/&gt;&lt;/Image&gt;&lt;/ThreeDShapeInfo&gt;"/>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96FA7EFF-E12B-47A5-A10D-DEB9578E04F2}&quot;/&gt;&lt;isInvalidForFieldText val=&quot;0&quot;/&gt;&lt;Image&gt;&lt;filename val=&quot;C:\Users\Matt\AppData\Local\Temp\PR\data\asimages\{96FA7EFF-E12B-47A5-A10D-DEB9578E04F2}_37.png&quot;/&gt;&lt;left val=&quot;202&quot;/&gt;&lt;top val=&quot;429&quot;/&gt;&lt;width val=&quot;270&quot;/&gt;&lt;height val=&quot;69&quot;/&gt;&lt;hasText val=&quot;1&quot;/&gt;&lt;/Image&gt;&lt;/ThreeDShapeInfo&gt;"/>
</p:tagLst>
</file>

<file path=ppt/tags/tag4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 name="HTML_AUTOSHAPE_INFO" val="&lt;ThreeDShapeInfo&gt;&lt;uuid val=&quot;1001&quot;/&gt;&lt;isInvalidForFieldText val=&quot;0&quot;/&gt;&lt;hasMultipleQuizShape val=&quot;1&quot;/&gt;&lt;Image&gt;&lt;filename val=&quot;C:\Users\Matt\AppData\Local\Temp\PR\data\asimages\{7D664521-5943-47B6-8155-A1EF5AC9AB7B}_37.png&quot;/&gt;&lt;left val=&quot;68&quot;/&gt;&lt;top val=&quot;99&quot;/&gt;&lt;width val=&quot;42&quot;/&gt;&lt;height val=&quot;39&quot;/&gt;&lt;hasText val=&quot;1&quot;/&gt;&lt;/Image&gt;&lt;Image&gt;&lt;filename val=&quot;C:\Users\Matt\AppData\Local\Temp\PR\data\asimages\{D789E51E-7169-4ACB-B5CE-7068B961A175}_37.png&quot;/&gt;&lt;left val=&quot;92&quot;/&gt;&lt;top val=&quot;99&quot;/&gt;&lt;width val=&quot;409&quot;/&gt;&lt;height val=&quot;39&quot;/&gt;&lt;hasText val=&quot;1&quot;/&gt;&lt;/Image&gt;&lt;/ThreeDShapeInfo&gt;"/>
</p:tagLst>
</file>

<file path=ppt/tags/tag4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 name="HTML_AUTOSHAPE_INFO" val="&lt;ThreeDShapeInfo&gt;&lt;uuid val=&quot;1002&quot;/&gt;&lt;isInvalidForFieldText val=&quot;0&quot;/&gt;&lt;hasMultipleQuizShape val=&quot;1&quot;/&gt;&lt;Image&gt;&lt;filename val=&quot;C:\Users\Matt\AppData\Local\Temp\PR\data\asimages\{6CFC2BE3-E214-44B9-890E-4C5C3FFBB830}_37.png&quot;/&gt;&lt;left val=&quot;68&quot;/&gt;&lt;top val=&quot;135&quot;/&gt;&lt;width val=&quot;43&quot;/&gt;&lt;height val=&quot;39&quot;/&gt;&lt;hasText val=&quot;1&quot;/&gt;&lt;/Image&gt;&lt;Image&gt;&lt;filename val=&quot;C:\Users\Matt\AppData\Local\Temp\PR\data\asimages\{93B43F5F-B0F1-4BA5-AB1B-495C7AD6F151}_37.png&quot;/&gt;&lt;left val=&quot;93&quot;/&gt;&lt;top val=&quot;135&quot;/&gt;&lt;width val=&quot;408&quot;/&gt;&lt;height val=&quot;6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 name="HTML_AUTOSHAPE_INFO" val="&lt;ThreeDShapeInfo&gt;&lt;uuid val=&quot;1003&quot;/&gt;&lt;isInvalidForFieldText val=&quot;0&quot;/&gt;&lt;hasMultipleQuizShape val=&quot;1&quot;/&gt;&lt;Image&gt;&lt;filename val=&quot;C:\Users\Matt\AppData\Local\Temp\PR\data\asimages\{8AF83B20-7AAD-4EB8-9C56-AA19F8F70858}_37.png&quot;/&gt;&lt;left val=&quot;68&quot;/&gt;&lt;top val=&quot;191&quot;/&gt;&lt;width val=&quot;43&quot;/&gt;&lt;height val=&quot;39&quot;/&gt;&lt;hasText val=&quot;1&quot;/&gt;&lt;/Image&gt;&lt;Image&gt;&lt;filename val=&quot;C:\Users\Matt\AppData\Local\Temp\PR\data\asimages\{9576E1A5-E1CE-4A6C-B78C-C11F5DC9A4DF}_37.png&quot;/&gt;&lt;left val=&quot;93&quot;/&gt;&lt;top val=&quot;191&quot;/&gt;&lt;width val=&quot;408&quot;/&gt;&lt;height val=&quot;60&quot;/&gt;&lt;hasText val=&quot;1&quot;/&gt;&lt;/Image&gt;&lt;/ThreeDShapeInfo&gt;"/>
</p:tagLst>
</file>

<file path=ppt/tags/tag4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 name="HTML_AUTOSHAPE_INFO" val="&lt;ThreeDShapeInfo&gt;&lt;uuid val=&quot;1004&quot;/&gt;&lt;isInvalidForFieldText val=&quot;0&quot;/&gt;&lt;hasMultipleQuizShape val=&quot;1&quot;/&gt;&lt;Image&gt;&lt;filename val=&quot;C:\Users\Matt\AppData\Local\Temp\PR\data\asimages\{7BDBEB00-A2FA-4964-9AB4-E392464750B6}_37.png&quot;/&gt;&lt;left val=&quot;68&quot;/&gt;&lt;top val=&quot;248&quot;/&gt;&lt;width val=&quot;44&quot;/&gt;&lt;height val=&quot;39&quot;/&gt;&lt;hasText val=&quot;1&quot;/&gt;&lt;/Image&gt;&lt;Image&gt;&lt;filename val=&quot;C:\Users\Matt\AppData\Local\Temp\PR\data\asimages\{9944AC77-E3E2-44FC-9898-2F8BFB40B03E}_37.png&quot;/&gt;&lt;left val=&quot;94&quot;/&gt;&lt;top val=&quot;248&quot;/&gt;&lt;width val=&quot;406&quot;/&gt;&lt;height val=&quot;39&quot;/&gt;&lt;hasText val=&quot;1&quot;/&gt;&lt;/Image&gt;&lt;/ThreeDShapeInfo&gt;"/>
</p:tagLst>
</file>

<file path=ppt/tags/tag49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49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4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09.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A27A8F3C-A391-43F7-B66E-A2578BAC0C36}_38.png&quot;/&gt;&lt;left val=&quot;11&quot;/&gt;&lt;top val=&quot;21&quot;/&gt;&lt;width val=&quot;673&quot;/&gt;&lt;height val=&quot;9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E1EE6E7-8391-48C6-9335-59C87D0DF86C}&quot;/&gt;&lt;isInvalidForFieldText val=&quot;0&quot;/&gt;&lt;Image&gt;&lt;filename val=&quot;C:\Users\Matt\AppData\Local\Temp\PR\data\asimages\{DE1EE6E7-8391-48C6-9335-59C87D0DF86C}_38.png&quot;/&gt;&lt;left val=&quot;66&quot;/&gt;&lt;top val=&quot;349&quot;/&gt;&lt;width val=&quot;271&quot;/&gt;&lt;height val=&quot;72&quot;/&gt;&lt;hasText val=&quot;1&quot;/&gt;&lt;/Image&gt;&lt;/ThreeDShape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A89A22D5-F54E-4269-B71F-BCDA43891870}&quot;/&gt;&lt;isInvalidForFieldText val=&quot;0&quot;/&gt;&lt;Image&gt;&lt;filename val=&quot;C:\Users\Matt\AppData\Local\Temp\PR\data\asimages\{A89A22D5-F54E-4269-B71F-BCDA43891870}_38.png&quot;/&gt;&lt;left val=&quot;390&quot;/&gt;&lt;top val=&quot;349&quot;/&gt;&lt;width val=&quot;271&quot;/&gt;&lt;height val=&quot;72&quot;/&gt;&lt;hasText val=&quot;1&quot;/&gt;&lt;/Image&gt;&lt;/ThreeDShapeInfo&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1001EF9-706B-484A-9FE7-25EDD4E19698}&quot;/&gt;&lt;isInvalidForFieldText val=&quot;0&quot;/&gt;&lt;Image&gt;&lt;filename val=&quot;C:\Users\Matt\AppData\Local\Temp\PR\data\asimages\{51001EF9-706B-484A-9FE7-25EDD4E19698}_38.png&quot;/&gt;&lt;left val=&quot;196&quot;/&gt;&lt;top val=&quot;417&quot;/&gt;&lt;width val=&quot;271&quot;/&gt;&lt;height val=&quot;69&quot;/&gt;&lt;hasText val=&quot;1&quot;/&gt;&lt;/Image&gt;&lt;/ThreeDShapeInfo&gt;"/>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A64E3B5-F3C3-48DC-9D04-0339B657A53E}&quot;/&gt;&lt;isInvalidForFieldText val=&quot;0&quot;/&gt;&lt;Image&gt;&lt;filename val=&quot;C:\Users\Matt\AppData\Local\Temp\PR\data\asimages\{5A64E3B5-F3C3-48DC-9D04-0339B657A53E}_38.png&quot;/&gt;&lt;left val=&quot;185&quot;/&gt;&lt;top val=&quot;382&quot;/&gt;&lt;width val=&quot;541&quot;/&gt;&lt;height val=&quot;75&quot;/&gt;&lt;hasText val=&quot;1&quot;/&gt;&lt;/Image&gt;&lt;/ThreeDShapeInfo&gt;"/>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75EDDBC-50A0-4757-835E-1ECADEC74BB5}&quot;/&gt;&lt;isInvalidForFieldText val=&quot;0&quot;/&gt;&lt;Image&gt;&lt;filename val=&quot;C:\Users\Matt\AppData\Local\Temp\PR\data\asimages\{D75EDDBC-50A0-4757-835E-1ECADEC74BB5}_38.png&quot;/&gt;&lt;left val=&quot;185&quot;/&gt;&lt;top val=&quot;440&quot;/&gt;&lt;width val=&quot;541&quot;/&gt;&lt;height val=&quot;75&quot;/&gt;&lt;hasText val=&quot;1&quot;/&gt;&lt;/Image&gt;&lt;/ThreeDShapeInfo&gt;"/>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0295860-89B3-46F4-A31B-5F4307AF3E87}&quot;/&gt;&lt;isInvalidForFieldText val=&quot;0&quot;/&gt;&lt;Image&gt;&lt;filename val=&quot;C:\Users\Matt\AppData\Local\Temp\PR\data\asimages\{90295860-89B3-46F4-A31B-5F4307AF3E87}_38.png&quot;/&gt;&lt;left val=&quot;190&quot;/&gt;&lt;top val=&quot;417&quot;/&gt;&lt;width val=&quot;286&quot;/&gt;&lt;height val=&quot;72&quot;/&gt;&lt;hasText val=&quot;1&quot;/&gt;&lt;/Image&gt;&lt;/ThreeDShapeInfo&gt;"/>
</p:tagLst>
</file>

<file path=ppt/tags/tag51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099C307-AE9C-4B24-BAFA-BEF34299FFE0}&quot;/&gt;&lt;isInvalidForFieldText val=&quot;0&quot;/&gt;&lt;Image&gt;&lt;filename val=&quot;C:\Users\Matt\AppData\Local\Temp\PR\data\asimages\{D099C307-AE9C-4B24-BAFA-BEF34299FFE0}_38.png&quot;/&gt;&lt;left val=&quot;208&quot;/&gt;&lt;top val=&quot;442&quot;/&gt;&lt;width val=&quot;273&quot;/&gt;&lt;height val=&quot;72&quot;/&gt;&lt;hasText val=&quot;1&quot;/&gt;&lt;/Image&gt;&lt;/ThreeDShapeInfo&gt;"/>
</p:tagLst>
</file>

<file path=ppt/tags/tag51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C6764A23-6E03-4D7A-B2C5-BAE081E89051}_38.png&quot;/&gt;&lt;left val=&quot;496&quot;/&gt;&lt;top val=&quot;451&quot;/&gt;&lt;width val=&quot;91&quot;/&gt;&lt;height val=&quot;35&quot;/&gt;&lt;hasText val=&quot;1&quot;/&gt;&lt;/Image&gt;&lt;/ThreeDShapeInfo&gt;"/>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4E70BB6F-A484-4A76-99B2-FA533C625A65}_38.png&quot;/&gt;&lt;left val=&quot;593&quot;/&gt;&lt;top val=&quot;451&quot;/&gt;&lt;width val=&quot;91&quot;/&gt;&lt;height val=&quot;35&quot;/&gt;&lt;hasText val=&quot;1&quot;/&gt;&lt;/Image&gt;&lt;/ThreeDShapeInfo&gt;"/>
</p:tagLst>
</file>

<file path=ppt/tags/tag51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8690BDE-0E52-4E18-A104-024ADA28CB56}&quot;/&gt;&lt;isInvalidForFieldText val=&quot;0&quot;/&gt;&lt;Image&gt;&lt;filename val=&quot;C:\Users\Matt\AppData\Local\Temp\PR\data\asimages\{E8690BDE-0E52-4E18-A104-024ADA28CB56}_38.png&quot;/&gt;&lt;left val=&quot;202&quot;/&gt;&lt;top val=&quot;429&quot;/&gt;&lt;width val=&quot;270&quot;/&gt;&lt;height val=&quot;69&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 name="HTML_AUTOSHAPE_INFO" val="&lt;ThreeDShapeInfo&gt;&lt;uuid val=&quot;1001&quot;/&gt;&lt;isInvalidForFieldText val=&quot;0&quot;/&gt;&lt;hasMultipleQuizShape val=&quot;1&quot;/&gt;&lt;Image&gt;&lt;filename val=&quot;C:\Users\Matt\AppData\Local\Temp\PR\data\asimages\{C2CBCEB1-2663-418E-BB4A-B7A8AB247A9B}_38.png&quot;/&gt;&lt;left val=&quot;68&quot;/&gt;&lt;top val=&quot;99&quot;/&gt;&lt;width val=&quot;42&quot;/&gt;&lt;height val=&quot;39&quot;/&gt;&lt;hasText val=&quot;1&quot;/&gt;&lt;/Image&gt;&lt;Image&gt;&lt;filename val=&quot;C:\Users\Matt\AppData\Local\Temp\PR\data\asimages\{8CAB304A-F5C7-4074-AA27-CCDD69AF204D}_38.png&quot;/&gt;&lt;left val=&quot;92&quot;/&gt;&lt;top val=&quot;99&quot;/&gt;&lt;width val=&quot;409&quot;/&gt;&lt;height val=&quot;39&quot;/&gt;&lt;hasText val=&quot;1&quot;/&gt;&lt;/Image&gt;&lt;/ThreeDShapeInfo&gt;"/>
</p:tagLst>
</file>

<file path=ppt/tags/tag52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 name="HTML_AUTOSHAPE_INFO" val="&lt;ThreeDShapeInfo&gt;&lt;uuid val=&quot;1002&quot;/&gt;&lt;isInvalidForFieldText val=&quot;0&quot;/&gt;&lt;hasMultipleQuizShape val=&quot;1&quot;/&gt;&lt;Image&gt;&lt;filename val=&quot;C:\Users\Matt\AppData\Local\Temp\PR\data\asimages\{9453439A-5DB6-4B73-B1E8-5BF30C91A1D2}_38.png&quot;/&gt;&lt;left val=&quot;68&quot;/&gt;&lt;top val=&quot;135&quot;/&gt;&lt;width val=&quot;43&quot;/&gt;&lt;height val=&quot;39&quot;/&gt;&lt;hasText val=&quot;1&quot;/&gt;&lt;/Image&gt;&lt;Image&gt;&lt;filename val=&quot;C:\Users\Matt\AppData\Local\Temp\PR\data\asimages\{BE6F5EDE-ECB9-4A9F-8F08-A91D28F5F3D4}_38.png&quot;/&gt;&lt;left val=&quot;93&quot;/&gt;&lt;top val=&quot;135&quot;/&gt;&lt;width val=&quot;408&quot;/&gt;&lt;height val=&quot;39&quot;/&gt;&lt;hasText val=&quot;1&quot;/&gt;&lt;/Image&gt;&lt;/ThreeDShapeInfo&gt;"/>
</p:tagLst>
</file>

<file path=ppt/tags/tag52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 name="HTML_AUTOSHAPE_INFO" val="&lt;ThreeDShapeInfo&gt;&lt;uuid val=&quot;1003&quot;/&gt;&lt;isInvalidForFieldText val=&quot;0&quot;/&gt;&lt;hasMultipleQuizShape val=&quot;1&quot;/&gt;&lt;Image&gt;&lt;filename val=&quot;C:\Users\Matt\AppData\Local\Temp\PR\data\asimages\{268AE8E9-CA65-4D37-9267-E0D2265E9700}_38.png&quot;/&gt;&lt;left val=&quot;68&quot;/&gt;&lt;top val=&quot;169&quot;/&gt;&lt;width val=&quot;43&quot;/&gt;&lt;height val=&quot;39&quot;/&gt;&lt;hasText val=&quot;1&quot;/&gt;&lt;/Image&gt;&lt;Image&gt;&lt;filename val=&quot;C:\Users\Matt\AppData\Local\Temp\PR\data\asimages\{D3A0338D-E95E-4B02-8488-0000FBC57510}_38.png&quot;/&gt;&lt;left val=&quot;93&quot;/&gt;&lt;top val=&quot;169&quot;/&gt;&lt;width val=&quot;408&quot;/&gt;&lt;height val=&quot;39&quot;/&gt;&lt;hasText val=&quot;1&quot;/&gt;&lt;/Image&gt;&lt;/ThreeDShapeInfo&gt;"/>
</p:tagLst>
</file>

<file path=ppt/tags/tag52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 name="HTML_AUTOSHAPE_INFO" val="&lt;ThreeDShapeInfo&gt;&lt;uuid val=&quot;1004&quot;/&gt;&lt;isInvalidForFieldText val=&quot;0&quot;/&gt;&lt;hasMultipleQuizShape val=&quot;1&quot;/&gt;&lt;Image&gt;&lt;filename val=&quot;C:\Users\Matt\AppData\Local\Temp\PR\data\asimages\{4BC27F4A-1AED-40B6-A84B-F1853FB8F685}_38.png&quot;/&gt;&lt;left val=&quot;68&quot;/&gt;&lt;top val=&quot;205&quot;/&gt;&lt;width val=&quot;44&quot;/&gt;&lt;height val=&quot;39&quot;/&gt;&lt;hasText val=&quot;1&quot;/&gt;&lt;/Image&gt;&lt;Image&gt;&lt;filename val=&quot;C:\Users\Matt\AppData\Local\Temp\PR\data\asimages\{82EEA6A5-C123-483A-BEAC-6B17FE9BE6C5}_38.png&quot;/&gt;&lt;left val=&quot;94&quot;/&gt;&lt;top val=&quot;205&quot;/&gt;&lt;width val=&quot;406&quot;/&gt;&lt;height val=&quot;39&quot;/&gt;&lt;hasText val=&quot;1&quot;/&gt;&lt;/Image&gt;&lt;/ThreeDShapeInfo&gt;"/>
</p:tagLst>
</file>

<file path=ppt/tags/tag52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52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2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52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3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3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41.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DB30B28C-DBC7-4CC5-83F7-764A186289A9}_39.png&quot;/&gt;&lt;left val=&quot;11&quot;/&gt;&lt;top val=&quot;21&quot;/&gt;&lt;width val=&quot;673&quot;/&gt;&lt;height val=&quot;99&quot;/&gt;&lt;hasText val=&quot;1&quot;/&gt;&lt;/Image&gt;&lt;/ThreeDShapeInfo&gt;"/>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AFB0D60-B6B4-4840-A579-500F2DA6F440}&quot;/&gt;&lt;isInvalidForFieldText val=&quot;0&quot;/&gt;&lt;Image&gt;&lt;filename val=&quot;C:\Users\Matt\AppData\Local\Temp\PR\data\asimages\{DAFB0D60-B6B4-4840-A579-500F2DA6F440}_39.png&quot;/&gt;&lt;left val=&quot;66&quot;/&gt;&lt;top val=&quot;349&quot;/&gt;&lt;width val=&quot;271&quot;/&gt;&lt;height val=&quot;72&quot;/&gt;&lt;hasText val=&quot;1&quot;/&gt;&lt;/Image&gt;&lt;/ThreeDShape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B5C4F810-AB03-4812-9331-A9C24853C884}&quot;/&gt;&lt;isInvalidForFieldText val=&quot;0&quot;/&gt;&lt;Image&gt;&lt;filename val=&quot;C:\Users\Matt\AppData\Local\Temp\PR\data\asimages\{B5C4F810-AB03-4812-9331-A9C24853C884}_39.png&quot;/&gt;&lt;left val=&quot;390&quot;/&gt;&lt;top val=&quot;349&quot;/&gt;&lt;width val=&quot;271&quot;/&gt;&lt;height val=&quot;72&quot;/&gt;&lt;hasText val=&quot;1&quot;/&gt;&lt;/Image&gt;&lt;/ThreeDShapeInfo&gt;"/>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805411A-802C-48C5-8D8C-C846CC51EEDD}&quot;/&gt;&lt;isInvalidForFieldText val=&quot;0&quot;/&gt;&lt;Image&gt;&lt;filename val=&quot;C:\Users\Matt\AppData\Local\Temp\PR\data\asimages\{8805411A-802C-48C5-8D8C-C846CC51EEDD}_39.png&quot;/&gt;&lt;left val=&quot;196&quot;/&gt;&lt;top val=&quot;417&quot;/&gt;&lt;width val=&quot;271&quot;/&gt;&lt;height val=&quot;69&quot;/&gt;&lt;hasText val=&quot;1&quot;/&gt;&lt;/Image&gt;&lt;/ThreeDShapeInfo&gt;"/>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846E840-566F-4BF4-AF25-C7E32D81D7A7}&quot;/&gt;&lt;isInvalidForFieldText val=&quot;0&quot;/&gt;&lt;Image&gt;&lt;filename val=&quot;C:\Users\Matt\AppData\Local\Temp\PR\data\asimages\{0846E840-566F-4BF4-AF25-C7E32D81D7A7}_39.png&quot;/&gt;&lt;left val=&quot;185&quot;/&gt;&lt;top val=&quot;382&quot;/&gt;&lt;width val=&quot;541&quot;/&gt;&lt;height val=&quot;75&quot;/&gt;&lt;hasText val=&quot;1&quot;/&gt;&lt;/Image&gt;&lt;/ThreeDShapeInfo&gt;"/>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AF5D7EC-D246-40B5-BF2F-852E3D7F5FA5}&quot;/&gt;&lt;isInvalidForFieldText val=&quot;0&quot;/&gt;&lt;Image&gt;&lt;filename val=&quot;C:\Users\Matt\AppData\Local\Temp\PR\data\asimages\{4AF5D7EC-D246-40B5-BF2F-852E3D7F5FA5}_39.png&quot;/&gt;&lt;left val=&quot;185&quot;/&gt;&lt;top val=&quot;440&quot;/&gt;&lt;width val=&quot;541&quot;/&gt;&lt;height val=&quot;75&quot;/&gt;&lt;hasText val=&quot;1&quot;/&gt;&lt;/Image&gt;&lt;/ThreeDShapeInfo&gt;"/>
</p:tagLst>
</file>

<file path=ppt/tags/tag54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A017B524-8A8A-438A-AA8A-DC94E6E4A73B}&quot;/&gt;&lt;isInvalidForFieldText val=&quot;0&quot;/&gt;&lt;Image&gt;&lt;filename val=&quot;C:\Users\Matt\AppData\Local\Temp\PR\data\asimages\{A017B524-8A8A-438A-AA8A-DC94E6E4A73B}_39.png&quot;/&gt;&lt;left val=&quot;190&quot;/&gt;&lt;top val=&quot;417&quot;/&gt;&lt;width val=&quot;286&quot;/&gt;&lt;height val=&quot;72&quot;/&gt;&lt;hasText val=&quot;1&quot;/&gt;&lt;/Image&gt;&lt;/ThreeDShapeInfo&gt;"/>
</p:tagLst>
</file>

<file path=ppt/tags/tag54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BA76A7E-D53B-42E0-AB7F-C146AD78D245}&quot;/&gt;&lt;isInvalidForFieldText val=&quot;0&quot;/&gt;&lt;Image&gt;&lt;filename val=&quot;C:\Users\Matt\AppData\Local\Temp\PR\data\asimages\{2BA76A7E-D53B-42E0-AB7F-C146AD78D245}_39.png&quot;/&gt;&lt;left val=&quot;208&quot;/&gt;&lt;top val=&quot;442&quot;/&gt;&lt;width val=&quot;273&quot;/&gt;&lt;height val=&quot;72&quot;/&gt;&lt;hasText val=&quot;1&quot;/&gt;&lt;/Image&gt;&lt;/ThreeDShapeInfo&gt;"/>
</p:tagLst>
</file>

<file path=ppt/tags/tag54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4CB4A5C2-F826-43A7-A38E-AD586A38267D}_39.png&quot;/&gt;&lt;left val=&quot;496&quot;/&gt;&lt;top val=&quot;451&quot;/&gt;&lt;width val=&quot;91&quot;/&gt;&lt;height val=&quot;3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7EE1C7BC-AC2C-4F8B-A0B1-3D8B0B23D53F}_39.png&quot;/&gt;&lt;left val=&quot;593&quot;/&gt;&lt;top val=&quot;451&quot;/&gt;&lt;width val=&quot;91&quot;/&gt;&lt;height val=&quot;35&quot;/&gt;&lt;hasText val=&quot;1&quot;/&gt;&lt;/Image&gt;&lt;/ThreeDShapeInfo&gt;"/>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BBE93B76-5049-4465-840E-B9CD15CCB217}&quot;/&gt;&lt;isInvalidForFieldText val=&quot;0&quot;/&gt;&lt;Image&gt;&lt;filename val=&quot;C:\Users\Matt\AppData\Local\Temp\PR\data\asimages\{BBE93B76-5049-4465-840E-B9CD15CCB217}_39.png&quot;/&gt;&lt;left val=&quot;202&quot;/&gt;&lt;top val=&quot;429&quot;/&gt;&lt;width val=&quot;270&quot;/&gt;&lt;height val=&quot;69&quot;/&gt;&lt;hasText val=&quot;1&quot;/&gt;&lt;/Image&gt;&lt;/ThreeDShapeInfo&gt;"/>
</p:tagLst>
</file>

<file path=ppt/tags/tag5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 name="HTML_AUTOSHAPE_INFO" val="&lt;ThreeDShapeInfo&gt;&lt;uuid val=&quot;1001&quot;/&gt;&lt;isInvalidForFieldText val=&quot;0&quot;/&gt;&lt;hasMultipleQuizShape val=&quot;1&quot;/&gt;&lt;Image&gt;&lt;filename val=&quot;C:\Users\Matt\AppData\Local\Temp\PR\data\asimages\{501A1050-637A-4E48-82F8-27ADF2276B7A}_39.png&quot;/&gt;&lt;left val=&quot;68&quot;/&gt;&lt;top val=&quot;99&quot;/&gt;&lt;width val=&quot;42&quot;/&gt;&lt;height val=&quot;39&quot;/&gt;&lt;hasText val=&quot;1&quot;/&gt;&lt;/Image&gt;&lt;Image&gt;&lt;filename val=&quot;C:\Users\Matt\AppData\Local\Temp\PR\data\asimages\{7CA169AF-9DE0-45C6-B9BA-02DAB431B235}_39.png&quot;/&gt;&lt;left val=&quot;92&quot;/&gt;&lt;top val=&quot;99&quot;/&gt;&lt;width val=&quot;409&quot;/&gt;&lt;height val=&quot;39&quot;/&gt;&lt;hasText val=&quot;1&quot;/&gt;&lt;/Image&gt;&lt;/ThreeDShapeInfo&gt;"/>
</p:tagLst>
</file>

<file path=ppt/tags/tag5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 name="HTML_AUTOSHAPE_INFO" val="&lt;ThreeDShapeInfo&gt;&lt;uuid val=&quot;1002&quot;/&gt;&lt;isInvalidForFieldText val=&quot;0&quot;/&gt;&lt;hasMultipleQuizShape val=&quot;1&quot;/&gt;&lt;Image&gt;&lt;filename val=&quot;C:\Users\Matt\AppData\Local\Temp\PR\data\asimages\{F7CD0F20-8C87-46F9-AD9F-A90C699BCAC4}_39.png&quot;/&gt;&lt;left val=&quot;68&quot;/&gt;&lt;top val=&quot;135&quot;/&gt;&lt;width val=&quot;43&quot;/&gt;&lt;height val=&quot;39&quot;/&gt;&lt;hasText val=&quot;1&quot;/&gt;&lt;/Image&gt;&lt;Image&gt;&lt;filename val=&quot;C:\Users\Matt\AppData\Local\Temp\PR\data\asimages\{5490CACD-4A49-4DD1-862B-65AC023DACCC}_39.png&quot;/&gt;&lt;left val=&quot;93&quot;/&gt;&lt;top val=&quot;135&quot;/&gt;&lt;width val=&quot;408&quot;/&gt;&lt;height val=&quot;39&quot;/&gt;&lt;hasText val=&quot;1&quot;/&gt;&lt;/Image&gt;&lt;/ThreeDShape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 name="HTML_AUTOSHAPE_INFO" val="&lt;ThreeDShapeInfo&gt;&lt;uuid val=&quot;1003&quot;/&gt;&lt;isInvalidForFieldText val=&quot;0&quot;/&gt;&lt;hasMultipleQuizShape val=&quot;1&quot;/&gt;&lt;Image&gt;&lt;filename val=&quot;C:\Users\Matt\AppData\Local\Temp\PR\data\asimages\{FF9754AB-2FE2-48B3-AB3A-341EBFB1FC41}_39.png&quot;/&gt;&lt;left val=&quot;68&quot;/&gt;&lt;top val=&quot;169&quot;/&gt;&lt;width val=&quot;43&quot;/&gt;&lt;height val=&quot;39&quot;/&gt;&lt;hasText val=&quot;1&quot;/&gt;&lt;/Image&gt;&lt;Image&gt;&lt;filename val=&quot;C:\Users\Matt\AppData\Local\Temp\PR\data\asimages\{29A3D720-D987-4A02-9000-1BD75A5A5907}_39.png&quot;/&gt;&lt;left val=&quot;93&quot;/&gt;&lt;top val=&quot;169&quot;/&gt;&lt;width val=&quot;408&quot;/&gt;&lt;height val=&quot;39&quot;/&gt;&lt;hasText val=&quot;1&quot;/&gt;&lt;/Image&gt;&lt;/ThreeDShapeInfo&gt;"/>
</p:tagLst>
</file>

<file path=ppt/tags/tag55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 name="HTML_AUTOSHAPE_INFO" val="&lt;ThreeDShapeInfo&gt;&lt;uuid val=&quot;1004&quot;/&gt;&lt;isInvalidForFieldText val=&quot;0&quot;/&gt;&lt;hasMultipleQuizShape val=&quot;1&quot;/&gt;&lt;Image&gt;&lt;filename val=&quot;C:\Users\Matt\AppData\Local\Temp\PR\data\asimages\{6899F5D1-4A77-40D5-B112-FCA24BA9E599}_39.png&quot;/&gt;&lt;left val=&quot;68&quot;/&gt;&lt;top val=&quot;205&quot;/&gt;&lt;width val=&quot;44&quot;/&gt;&lt;height val=&quot;39&quot;/&gt;&lt;hasText val=&quot;1&quot;/&gt;&lt;/Image&gt;&lt;Image&gt;&lt;filename val=&quot;C:\Users\Matt\AppData\Local\Temp\PR\data\asimages\{E8EBB615-9BAA-4F7D-BE2A-5A810EE44C4C}_39.png&quot;/&gt;&lt;left val=&quot;94&quot;/&gt;&lt;top val=&quot;205&quot;/&gt;&lt;width val=&quot;406&quot;/&gt;&lt;height val=&quot;39&quot;/&gt;&lt;hasText val=&quot;1&quot;/&gt;&lt;/Image&gt;&lt;/ThreeDShapeInfo&gt;"/>
</p:tagLst>
</file>

<file path=ppt/tags/tag55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55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5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56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6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56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6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72.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73.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4B565F19-BDDE-46A2-8441-8A93C9C8BDE3}_40.png&quot;/&gt;&lt;left val=&quot;11&quot;/&gt;&lt;top val=&quot;21&quot;/&gt;&lt;width val=&quot;673&quot;/&gt;&lt;height val=&quot;99&quot;/&gt;&lt;hasText val=&quot;1&quot;/&gt;&lt;/Image&gt;&lt;/ThreeDShapeInfo&gt;"/>
</p:tagLst>
</file>

<file path=ppt/tags/tag57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D941614-0014-4C67-80B8-5CBCF36EB7D8}&quot;/&gt;&lt;isInvalidForFieldText val=&quot;0&quot;/&gt;&lt;Image&gt;&lt;filename val=&quot;C:\Users\Matt\AppData\Local\Temp\PR\data\asimages\{ED941614-0014-4C67-80B8-5CBCF36EB7D8}_40.png&quot;/&gt;&lt;left val=&quot;66&quot;/&gt;&lt;top val=&quot;349&quot;/&gt;&lt;width val=&quot;271&quot;/&gt;&lt;height val=&quot;72&quot;/&gt;&lt;hasText val=&quot;1&quot;/&gt;&lt;/Image&gt;&lt;/ThreeDShape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F2B6E87-F3B2-456E-BA20-D8E45FF71C91}&quot;/&gt;&lt;isInvalidForFieldText val=&quot;0&quot;/&gt;&lt;Image&gt;&lt;filename val=&quot;C:\Users\Matt\AppData\Local\Temp\PR\data\asimages\{4F2B6E87-F3B2-456E-BA20-D8E45FF71C91}_40.png&quot;/&gt;&lt;left val=&quot;390&quot;/&gt;&lt;top val=&quot;349&quot;/&gt;&lt;width val=&quot;271&quot;/&gt;&lt;height val=&quot;72&quot;/&gt;&lt;hasText val=&quot;1&quot;/&gt;&lt;/Image&gt;&lt;/ThreeDShapeInfo&gt;"/>
</p:tagLst>
</file>

<file path=ppt/tags/tag57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8B5FF63-3833-486B-A4CE-3CC36F21E441}&quot;/&gt;&lt;isInvalidForFieldText val=&quot;0&quot;/&gt;&lt;Image&gt;&lt;filename val=&quot;C:\Users\Matt\AppData\Local\Temp\PR\data\asimages\{F8B5FF63-3833-486B-A4CE-3CC36F21E441}_40.png&quot;/&gt;&lt;left val=&quot;196&quot;/&gt;&lt;top val=&quot;417&quot;/&gt;&lt;width val=&quot;271&quot;/&gt;&lt;height val=&quot;69&quot;/&gt;&lt;hasText val=&quot;1&quot;/&gt;&lt;/Image&gt;&lt;/ThreeDShapeInfo&gt;"/>
</p:tagLst>
</file>

<file path=ppt/tags/tag57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CA769C3-4DF0-4D78-9AD7-05D309683F56}&quot;/&gt;&lt;isInvalidForFieldText val=&quot;0&quot;/&gt;&lt;Image&gt;&lt;filename val=&quot;C:\Users\Matt\AppData\Local\Temp\PR\data\asimages\{5CA769C3-4DF0-4D78-9AD7-05D309683F56}_40.png&quot;/&gt;&lt;left val=&quot;185&quot;/&gt;&lt;top val=&quot;382&quot;/&gt;&lt;width val=&quot;541&quot;/&gt;&lt;height val=&quot;75&quot;/&gt;&lt;hasText val=&quot;1&quot;/&gt;&lt;/Image&gt;&lt;/ThreeDShapeInfo&gt;"/>
</p:tagLst>
</file>

<file path=ppt/tags/tag57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A6D63F2-29AD-45E3-BD07-E801E53337AA}&quot;/&gt;&lt;isInvalidForFieldText val=&quot;0&quot;/&gt;&lt;Image&gt;&lt;filename val=&quot;C:\Users\Matt\AppData\Local\Temp\PR\data\asimages\{2A6D63F2-29AD-45E3-BD07-E801E53337AA}_40.png&quot;/&gt;&lt;left val=&quot;185&quot;/&gt;&lt;top val=&quot;440&quot;/&gt;&lt;width val=&quot;541&quot;/&gt;&lt;height val=&quot;75&quot;/&gt;&lt;hasText val=&quot;1&quot;/&gt;&lt;/Image&gt;&lt;/ThreeDShapeInfo&gt;"/>
</p:tagLst>
</file>

<file path=ppt/tags/tag57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C4BDBC7-0500-478B-B7C1-76AF513ABA81}&quot;/&gt;&lt;isInvalidForFieldText val=&quot;0&quot;/&gt;&lt;Image&gt;&lt;filename val=&quot;C:\Users\Matt\AppData\Local\Temp\PR\data\asimages\{0C4BDBC7-0500-478B-B7C1-76AF513ABA81}_40.png&quot;/&gt;&lt;left val=&quot;190&quot;/&gt;&lt;top val=&quot;417&quot;/&gt;&lt;width val=&quot;286&quot;/&gt;&lt;height val=&quot;7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5910ABD1-D6BE-49AB-A7E9-1ED0C2403985}&quot;/&gt;&lt;isInvalidForFieldText val=&quot;0&quot;/&gt;&lt;Image&gt;&lt;filename val=&quot;C:\Users\Matt\AppData\Local\Temp\PR\data\asimages\{5910ABD1-D6BE-49AB-A7E9-1ED0C2403985}_40.png&quot;/&gt;&lt;left val=&quot;208&quot;/&gt;&lt;top val=&quot;442&quot;/&gt;&lt;width val=&quot;273&quot;/&gt;&lt;height val=&quot;72&quot;/&gt;&lt;hasText val=&quot;1&quot;/&gt;&lt;/Image&gt;&lt;/ThreeDShapeInfo&gt;"/>
</p:tagLst>
</file>

<file path=ppt/tags/tag58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D0F9A91A-8D8C-42BC-AF85-A25EB125496D}_40.png&quot;/&gt;&lt;left val=&quot;496&quot;/&gt;&lt;top val=&quot;451&quot;/&gt;&lt;width val=&quot;91&quot;/&gt;&lt;height val=&quot;35&quot;/&gt;&lt;hasText val=&quot;1&quot;/&gt;&lt;/Image&gt;&lt;/ThreeDShapeInfo&gt;"/>
</p:tagLst>
</file>

<file path=ppt/tags/tag58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50C2C604-D4C9-4A05-954E-97F4D005A635}_40.png&quot;/&gt;&lt;left val=&quot;593&quot;/&gt;&lt;top val=&quot;451&quot;/&gt;&lt;width val=&quot;91&quot;/&gt;&lt;height val=&quot;35&quot;/&gt;&lt;hasText val=&quot;1&quot;/&gt;&lt;/Image&gt;&lt;/ThreeDShapeInfo&gt;"/>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20157F1-40F7-4FF8-ADF4-4ECFB4F6AE4D}&quot;/&gt;&lt;isInvalidForFieldText val=&quot;0&quot;/&gt;&lt;Image&gt;&lt;filename val=&quot;C:\Users\Matt\AppData\Local\Temp\PR\data\asimages\{D20157F1-40F7-4FF8-ADF4-4ECFB4F6AE4D}_40.png&quot;/&gt;&lt;left val=&quot;202&quot;/&gt;&lt;top val=&quot;429&quot;/&gt;&lt;width val=&quot;270&quot;/&gt;&lt;height val=&quot;69&quot;/&gt;&lt;hasText val=&quot;1&quot;/&gt;&lt;/Image&gt;&lt;/ThreeDShapeInfo&gt;"/>
</p:tagLst>
</file>

<file path=ppt/tags/tag58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 name="HTML_AUTOSHAPE_INFO" val="&lt;ThreeDShapeInfo&gt;&lt;uuid val=&quot;1001&quot;/&gt;&lt;isInvalidForFieldText val=&quot;0&quot;/&gt;&lt;hasMultipleQuizShape val=&quot;1&quot;/&gt;&lt;Image&gt;&lt;filename val=&quot;C:\Users\Matt\AppData\Local\Temp\PR\data\asimages\{E3E92FED-631F-4048-9C8D-A5A354057D6C}_40.png&quot;/&gt;&lt;left val=&quot;68&quot;/&gt;&lt;top val=&quot;99&quot;/&gt;&lt;width val=&quot;42&quot;/&gt;&lt;height val=&quot;39&quot;/&gt;&lt;hasText val=&quot;1&quot;/&gt;&lt;/Image&gt;&lt;Image&gt;&lt;filename val=&quot;C:\Users\Matt\AppData\Local\Temp\PR\data\asimages\{33BDB89A-87C7-479A-9D9B-B89E56276FD9}_40.png&quot;/&gt;&lt;left val=&quot;92&quot;/&gt;&lt;top val=&quot;99&quot;/&gt;&lt;width val=&quot;409&quot;/&gt;&lt;height val=&quot;39&quot;/&gt;&lt;hasText val=&quot;1&quot;/&gt;&lt;/Image&gt;&lt;/ThreeDShapeInfo&gt;"/>
</p:tagLst>
</file>

<file path=ppt/tags/tag58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 name="HTML_AUTOSHAPE_INFO" val="&lt;ThreeDShapeInfo&gt;&lt;uuid val=&quot;1002&quot;/&gt;&lt;isInvalidForFieldText val=&quot;0&quot;/&gt;&lt;hasMultipleQuizShape val=&quot;1&quot;/&gt;&lt;Image&gt;&lt;filename val=&quot;C:\Users\Matt\AppData\Local\Temp\PR\data\asimages\{95F6173A-AC06-4B55-AF40-A8A2C67BD739}_40.png&quot;/&gt;&lt;left val=&quot;68&quot;/&gt;&lt;top val=&quot;135&quot;/&gt;&lt;width val=&quot;43&quot;/&gt;&lt;height val=&quot;39&quot;/&gt;&lt;hasText val=&quot;1&quot;/&gt;&lt;/Image&gt;&lt;Image&gt;&lt;filename val=&quot;C:\Users\Matt\AppData\Local\Temp\PR\data\asimages\{88DCD432-B5C8-4F94-91CA-4589E0BACA81}_40.png&quot;/&gt;&lt;left val=&quot;93&quot;/&gt;&lt;top val=&quot;135&quot;/&gt;&lt;width val=&quot;408&quot;/&gt;&lt;height val=&quot;39&quot;/&gt;&lt;hasText val=&quot;1&quot;/&gt;&lt;/Image&gt;&lt;/ThreeDShape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 name="HTML_AUTOSHAPE_INFO" val="&lt;ThreeDShapeInfo&gt;&lt;uuid val=&quot;1003&quot;/&gt;&lt;isInvalidForFieldText val=&quot;0&quot;/&gt;&lt;hasMultipleQuizShape val=&quot;1&quot;/&gt;&lt;Image&gt;&lt;filename val=&quot;C:\Users\Matt\AppData\Local\Temp\PR\data\asimages\{C173277B-6DFE-4A5E-809D-2889F0798058}_40.png&quot;/&gt;&lt;left val=&quot;68&quot;/&gt;&lt;top val=&quot;169&quot;/&gt;&lt;width val=&quot;43&quot;/&gt;&lt;height val=&quot;39&quot;/&gt;&lt;hasText val=&quot;1&quot;/&gt;&lt;/Image&gt;&lt;Image&gt;&lt;filename val=&quot;C:\Users\Matt\AppData\Local\Temp\PR\data\asimages\{91CC8775-AF44-436D-AD17-C9F87708C2A4}_40.png&quot;/&gt;&lt;left val=&quot;93&quot;/&gt;&lt;top val=&quot;169&quot;/&gt;&lt;width val=&quot;408&quot;/&gt;&lt;height val=&quot;39&quot;/&gt;&lt;hasText val=&quot;1&quot;/&gt;&lt;/Image&gt;&lt;/ThreeDShapeInfo&gt;"/>
</p:tagLst>
</file>

<file path=ppt/tags/tag58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 name="HTML_AUTOSHAPE_INFO" val="&lt;ThreeDShapeInfo&gt;&lt;uuid val=&quot;1004&quot;/&gt;&lt;isInvalidForFieldText val=&quot;0&quot;/&gt;&lt;hasMultipleQuizShape val=&quot;1&quot;/&gt;&lt;Image&gt;&lt;filename val=&quot;C:\Users\Matt\AppData\Local\Temp\PR\data\asimages\{62E805D2-1B40-4ABC-BC09-7018AB330412}_40.png&quot;/&gt;&lt;left val=&quot;68&quot;/&gt;&lt;top val=&quot;205&quot;/&gt;&lt;width val=&quot;44&quot;/&gt;&lt;height val=&quot;39&quot;/&gt;&lt;hasText val=&quot;1&quot;/&gt;&lt;/Image&gt;&lt;Image&gt;&lt;filename val=&quot;C:\Users\Matt\AppData\Local\Temp\PR\data\asimages\{2A8CF92E-6863-4EB2-A594-F97A1E1DD1FE}_40.png&quot;/&gt;&lt;left val=&quot;94&quot;/&gt;&lt;top val=&quot;205&quot;/&gt;&lt;width val=&quot;406&quot;/&gt;&lt;height val=&quot;39&quot;/&gt;&lt;hasText val=&quot;1&quot;/&gt;&lt;/Image&gt;&lt;/ThreeDShapeInfo&gt;"/>
</p:tagLst>
</file>

<file path=ppt/tags/tag58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9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59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9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9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9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05.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197BF35C-0E93-42E9-A668-3C3B2CB99995}_41.png&quot;/&gt;&lt;left val=&quot;11&quot;/&gt;&lt;top val=&quot;21&quot;/&gt;&lt;width val=&quot;673&quot;/&gt;&lt;height val=&quot;99&quot;/&gt;&lt;hasText val=&quot;1&quot;/&gt;&lt;/Image&gt;&lt;/ThreeDShapeInfo&gt;"/>
</p:tagLst>
</file>

<file path=ppt/tags/tag60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7D97590-BF7E-47EF-B6C6-F9EEB28B6913}&quot;/&gt;&lt;isInvalidForFieldText val=&quot;0&quot;/&gt;&lt;Image&gt;&lt;filename val=&quot;C:\Users\Matt\AppData\Local\Temp\PR\data\asimages\{67D97590-BF7E-47EF-B6C6-F9EEB28B6913}_41.png&quot;/&gt;&lt;left val=&quot;66&quot;/&gt;&lt;top val=&quot;349&quot;/&gt;&lt;width val=&quot;271&quot;/&gt;&lt;height val=&quot;72&quot;/&gt;&lt;hasText val=&quot;1&quot;/&gt;&lt;/Image&gt;&lt;/ThreeDShape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0AD844D-46FF-44C1-8CB3-C62B6F0151A6}&quot;/&gt;&lt;isInvalidForFieldText val=&quot;0&quot;/&gt;&lt;Image&gt;&lt;filename val=&quot;C:\Users\Matt\AppData\Local\Temp\PR\data\asimages\{40AD844D-46FF-44C1-8CB3-C62B6F0151A6}_41.png&quot;/&gt;&lt;left val=&quot;390&quot;/&gt;&lt;top val=&quot;349&quot;/&gt;&lt;width val=&quot;271&quot;/&gt;&lt;height val=&quot;72&quot;/&gt;&lt;hasText val=&quot;1&quot;/&gt;&lt;/Image&gt;&lt;/ThreeDShapeInfo&gt;"/>
</p:tagLst>
</file>

<file path=ppt/tags/tag60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59A112C-D2FA-4788-8DBA-79A37E3A3DD6}&quot;/&gt;&lt;isInvalidForFieldText val=&quot;0&quot;/&gt;&lt;Image&gt;&lt;filename val=&quot;C:\Users\Matt\AppData\Local\Temp\PR\data\asimages\{D59A112C-D2FA-4788-8DBA-79A37E3A3DD6}_41.png&quot;/&gt;&lt;left val=&quot;196&quot;/&gt;&lt;top val=&quot;417&quot;/&gt;&lt;width val=&quot;271&quot;/&gt;&lt;height val=&quot;69&quot;/&gt;&lt;hasText val=&quot;1&quot;/&gt;&lt;/Image&gt;&lt;/ThreeDShapeInfo&gt;"/>
</p:tagLst>
</file>

<file path=ppt/tags/tag60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42F4DBA-6A86-4335-8DD4-A8C1ED71DDF3}&quot;/&gt;&lt;isInvalidForFieldText val=&quot;0&quot;/&gt;&lt;Image&gt;&lt;filename val=&quot;C:\Users\Matt\AppData\Local\Temp\PR\data\asimages\{042F4DBA-6A86-4335-8DD4-A8C1ED71DDF3}_41.png&quot;/&gt;&lt;left val=&quot;185&quot;/&gt;&lt;top val=&quot;382&quot;/&gt;&lt;width val=&quot;541&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527C145-A240-4E47-B928-0034313EF875}&quot;/&gt;&lt;isInvalidForFieldText val=&quot;0&quot;/&gt;&lt;Image&gt;&lt;filename val=&quot;C:\Users\Matt\AppData\Local\Temp\PR\data\asimages\{6527C145-A240-4E47-B928-0034313EF875}_41.png&quot;/&gt;&lt;left val=&quot;185&quot;/&gt;&lt;top val=&quot;440&quot;/&gt;&lt;width val=&quot;541&quot;/&gt;&lt;height val=&quot;75&quot;/&gt;&lt;hasText val=&quot;1&quot;/&gt;&lt;/Image&gt;&lt;/ThreeDShapeInfo&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F789B0B-7C43-405F-92B5-2A3E93133438}&quot;/&gt;&lt;isInvalidForFieldText val=&quot;0&quot;/&gt;&lt;Image&gt;&lt;filename val=&quot;C:\Users\Matt\AppData\Local\Temp\PR\data\asimages\{0F789B0B-7C43-405F-92B5-2A3E93133438}_41.png&quot;/&gt;&lt;left val=&quot;190&quot;/&gt;&lt;top val=&quot;417&quot;/&gt;&lt;width val=&quot;286&quot;/&gt;&lt;height val=&quot;72&quot;/&gt;&lt;hasText val=&quot;1&quot;/&gt;&lt;/Image&gt;&lt;/ThreeDShapeInfo&gt;"/>
</p:tagLst>
</file>

<file path=ppt/tags/tag61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2B42683-4188-437A-9E86-A432FE059B97}&quot;/&gt;&lt;isInvalidForFieldText val=&quot;0&quot;/&gt;&lt;Image&gt;&lt;filename val=&quot;C:\Users\Matt\AppData\Local\Temp\PR\data\asimages\{C2B42683-4188-437A-9E86-A432FE059B97}_41.png&quot;/&gt;&lt;left val=&quot;208&quot;/&gt;&lt;top val=&quot;442&quot;/&gt;&lt;width val=&quot;273&quot;/&gt;&lt;height val=&quot;72&quot;/&gt;&lt;hasText val=&quot;1&quot;/&gt;&lt;/Image&gt;&lt;/ThreeDShapeInfo&gt;"/>
</p:tagLst>
</file>

<file path=ppt/tags/tag61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6C089099-6644-4FEC-8D59-6E14AD4EB46D}_41.png&quot;/&gt;&lt;left val=&quot;496&quot;/&gt;&lt;top val=&quot;451&quot;/&gt;&lt;width val=&quot;91&quot;/&gt;&lt;height val=&quot;35&quot;/&gt;&lt;hasText val=&quot;1&quot;/&gt;&lt;/Image&gt;&lt;/ThreeDShapeInfo&gt;"/>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A2658FED-A665-42F7-85FD-DCB594885682}_41.png&quot;/&gt;&lt;left val=&quot;593&quot;/&gt;&lt;top val=&quot;451&quot;/&gt;&lt;width val=&quot;91&quot;/&gt;&lt;height val=&quot;35&quot;/&gt;&lt;hasText val=&quot;1&quot;/&gt;&lt;/Image&gt;&lt;/ThreeDShapeInfo&gt;"/>
</p:tagLst>
</file>

<file path=ppt/tags/tag61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022C4DA6-BCEE-41EB-9FE0-B88947D9ECA6}&quot;/&gt;&lt;isInvalidForFieldText val=&quot;0&quot;/&gt;&lt;Image&gt;&lt;filename val=&quot;C:\Users\Matt\AppData\Local\Temp\PR\data\asimages\{022C4DA6-BCEE-41EB-9FE0-B88947D9ECA6}_41.png&quot;/&gt;&lt;left val=&quot;202&quot;/&gt;&lt;top val=&quot;429&quot;/&gt;&lt;width val=&quot;270&quot;/&gt;&lt;height val=&quot;69&quot;/&gt;&lt;hasText val=&quot;1&quot;/&gt;&lt;/Image&gt;&lt;/ThreeDShapeInfo&gt;"/>
</p:tagLst>
</file>

<file path=ppt/tags/tag61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 name="HTML_AUTOSHAPE_INFO" val="&lt;ThreeDShapeInfo&gt;&lt;uuid val=&quot;1001&quot;/&gt;&lt;isInvalidForFieldText val=&quot;0&quot;/&gt;&lt;hasMultipleQuizShape val=&quot;1&quot;/&gt;&lt;Image&gt;&lt;filename val=&quot;C:\Users\Matt\AppData\Local\Temp\PR\data\asimages\{C3FF468A-1B86-437F-A623-9B01817B2BD9}_41.png&quot;/&gt;&lt;left val=&quot;68&quot;/&gt;&lt;top val=&quot;99&quot;/&gt;&lt;width val=&quot;42&quot;/&gt;&lt;height val=&quot;39&quot;/&gt;&lt;hasText val=&quot;1&quot;/&gt;&lt;/Image&gt;&lt;Image&gt;&lt;filename val=&quot;C:\Users\Matt\AppData\Local\Temp\PR\data\asimages\{A35333D2-864E-46AE-B782-808DD4176C29}_41.png&quot;/&gt;&lt;left val=&quot;92&quot;/&gt;&lt;top val=&quot;99&quot;/&gt;&lt;width val=&quot;409&quot;/&gt;&lt;height val=&quot;39&quot;/&gt;&lt;hasText val=&quot;1&quot;/&gt;&lt;/Image&gt;&lt;/ThreeDShapeInfo&gt;"/>
</p:tagLst>
</file>

<file path=ppt/tags/tag61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 name="HTML_AUTOSHAPE_INFO" val="&lt;ThreeDShapeInfo&gt;&lt;uuid val=&quot;1002&quot;/&gt;&lt;isInvalidForFieldText val=&quot;0&quot;/&gt;&lt;hasMultipleQuizShape val=&quot;1&quot;/&gt;&lt;Image&gt;&lt;filename val=&quot;C:\Users\Matt\AppData\Local\Temp\PR\data\asimages\{A92E1E05-06D2-4A6C-A926-3D8E19BAB086}_41.png&quot;/&gt;&lt;left val=&quot;68&quot;/&gt;&lt;top val=&quot;135&quot;/&gt;&lt;width val=&quot;43&quot;/&gt;&lt;height val=&quot;39&quot;/&gt;&lt;hasText val=&quot;1&quot;/&gt;&lt;/Image&gt;&lt;Image&gt;&lt;filename val=&quot;C:\Users\Matt\AppData\Local\Temp\PR\data\asimages\{17BFB6BC-30FC-493C-A2C5-ABBCB9363CCE}_41.png&quot;/&gt;&lt;left val=&quot;93&quot;/&gt;&lt;top val=&quot;135&quot;/&gt;&lt;width val=&quot;408&quot;/&gt;&lt;height val=&quot;60&quot;/&gt;&lt;hasText val=&quot;1&quot;/&gt;&lt;/Image&gt;&lt;/ThreeDShape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 name="HTML_AUTOSHAPE_INFO" val="&lt;ThreeDShapeInfo&gt;&lt;uuid val=&quot;1003&quot;/&gt;&lt;isInvalidForFieldText val=&quot;0&quot;/&gt;&lt;hasMultipleQuizShape val=&quot;1&quot;/&gt;&lt;Image&gt;&lt;filename val=&quot;C:\Users\Matt\AppData\Local\Temp\PR\data\asimages\{2D459F2B-3474-4561-8C13-1ECCC87BF3C8}_41.png&quot;/&gt;&lt;left val=&quot;68&quot;/&gt;&lt;top val=&quot;191&quot;/&gt;&lt;width val=&quot;43&quot;/&gt;&lt;height val=&quot;39&quot;/&gt;&lt;hasText val=&quot;1&quot;/&gt;&lt;/Image&gt;&lt;Image&gt;&lt;filename val=&quot;C:\Users\Matt\AppData\Local\Temp\PR\data\asimages\{D02D7BC7-5BDD-4C68-9947-128A9CA4ACA9}_41.png&quot;/&gt;&lt;left val=&quot;93&quot;/&gt;&lt;top val=&quot;191&quot;/&gt;&lt;width val=&quot;408&quot;/&gt;&lt;height val=&quot;39&quot;/&gt;&lt;hasText val=&quot;1&quot;/&gt;&lt;/Image&gt;&lt;/ThreeDShapeInfo&gt;"/>
</p:tagLst>
</file>

<file path=ppt/tags/tag61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 name="HTML_AUTOSHAPE_INFO" val="&lt;ThreeDShapeInfo&gt;&lt;uuid val=&quot;1004&quot;/&gt;&lt;isInvalidForFieldText val=&quot;0&quot;/&gt;&lt;hasMultipleQuizShape val=&quot;1&quot;/&gt;&lt;Image&gt;&lt;filename val=&quot;C:\Users\Matt\AppData\Local\Temp\PR\data\asimages\{8D901BA3-BDAA-4FDE-BC40-921C03E34BBA}_41.png&quot;/&gt;&lt;left val=&quot;68&quot;/&gt;&lt;top val=&quot;226&quot;/&gt;&lt;width val=&quot;44&quot;/&gt;&lt;height val=&quot;39&quot;/&gt;&lt;hasText val=&quot;1&quot;/&gt;&lt;/Image&gt;&lt;Image&gt;&lt;filename val=&quot;C:\Users\Matt\AppData\Local\Temp\PR\data\asimages\{95458CA5-A407-4124-B58A-3941E97F022E}_41.png&quot;/&gt;&lt;left val=&quot;94&quot;/&gt;&lt;top val=&quot;226&quot;/&gt;&lt;width val=&quot;406&quot;/&gt;&lt;height val=&quot;3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62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2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2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62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37.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72EAD903-7011-4AB9-B696-318436CF63C1}_42.png&quot;/&gt;&lt;left val=&quot;12&quot;/&gt;&lt;top val=&quot;21&quot;/&gt;&lt;width val=&quot;682&quot;/&gt;&lt;height val=&quot;98&quot;/&gt;&lt;hasText val=&quot;1&quot;/&gt;&lt;/Image&gt;&lt;/ThreeDShapeInfo&gt;"/>
</p:tagLst>
</file>

<file path=ppt/tags/tag63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7B3F7A4-2371-4F05-8574-059885E3DA02}&quot;/&gt;&lt;isInvalidForFieldText val=&quot;0&quot;/&gt;&lt;Image&gt;&lt;filename val=&quot;C:\Users\Matt\AppData\Local\Temp\PR\data\asimages\{97B3F7A4-2371-4F05-8574-059885E3DA02}_42.png&quot;/&gt;&lt;left val=&quot;66&quot;/&gt;&lt;top val=&quot;349&quot;/&gt;&lt;width val=&quot;271&quot;/&gt;&lt;height val=&quot;72&quot;/&gt;&lt;hasText val=&quot;1&quot;/&gt;&lt;/Image&gt;&lt;/ThreeDShapeInfo&gt;"/>
</p:tagLst>
</file>

<file path=ppt/tags/tag63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DCD36593-1289-4F9B-B18A-3964D2E33A31}&quot;/&gt;&lt;isInvalidForFieldText val=&quot;0&quot;/&gt;&lt;Image&gt;&lt;filename val=&quot;C:\Users\Matt\AppData\Local\Temp\PR\data\asimages\{DCD36593-1289-4F9B-B18A-3964D2E33A31}_42.png&quot;/&gt;&lt;left val=&quot;390&quot;/&gt;&lt;top val=&quot;349&quot;/&gt;&lt;width val=&quot;271&quot;/&gt;&lt;height val=&quot;7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5F08B96-FAB5-41BE-B32A-2504AEF6F396}&quot;/&gt;&lt;isInvalidForFieldText val=&quot;0&quot;/&gt;&lt;Image&gt;&lt;filename val=&quot;C:\Users\Matt\AppData\Local\Temp\PR\data\asimages\{75F08B96-FAB5-41BE-B32A-2504AEF6F396}_42.png&quot;/&gt;&lt;left val=&quot;196&quot;/&gt;&lt;top val=&quot;417&quot;/&gt;&lt;width val=&quot;271&quot;/&gt;&lt;height val=&quot;69&quot;/&gt;&lt;hasText val=&quot;1&quot;/&gt;&lt;/Image&gt;&lt;/ThreeDShapeInfo&gt;"/>
</p:tagLst>
</file>

<file path=ppt/tags/tag64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7BE0399-2207-4B4D-9A30-2629F51FBCED}&quot;/&gt;&lt;isInvalidForFieldText val=&quot;0&quot;/&gt;&lt;Image&gt;&lt;filename val=&quot;C:\Users\Matt\AppData\Local\Temp\PR\data\asimages\{F7BE0399-2207-4B4D-9A30-2629F51FBCED}_42.png&quot;/&gt;&lt;left val=&quot;185&quot;/&gt;&lt;top val=&quot;382&quot;/&gt;&lt;width val=&quot;541&quot;/&gt;&lt;height val=&quot;75&quot;/&gt;&lt;hasText val=&quot;1&quot;/&gt;&lt;/Image&gt;&lt;/ThreeDShapeInfo&gt;"/>
</p:tagLst>
</file>

<file path=ppt/tags/tag64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9EDEF0E-197D-4633-A680-B891B33B9869}&quot;/&gt;&lt;isInvalidForFieldText val=&quot;0&quot;/&gt;&lt;Image&gt;&lt;filename val=&quot;C:\Users\Matt\AppData\Local\Temp\PR\data\asimages\{B9EDEF0E-197D-4633-A680-B891B33B9869}_42.png&quot;/&gt;&lt;left val=&quot;185&quot;/&gt;&lt;top val=&quot;440&quot;/&gt;&lt;width val=&quot;541&quot;/&gt;&lt;height val=&quot;75&quot;/&gt;&lt;hasText val=&quot;1&quot;/&gt;&lt;/Image&gt;&lt;/ThreeDShapeInfo&gt;"/>
</p:tagLst>
</file>

<file path=ppt/tags/tag64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70F06DB-79D8-4FFF-BCC2-718AF60C98CF}&quot;/&gt;&lt;isInvalidForFieldText val=&quot;0&quot;/&gt;&lt;Image&gt;&lt;filename val=&quot;C:\Users\Matt\AppData\Local\Temp\PR\data\asimages\{070F06DB-79D8-4FFF-BCC2-718AF60C98CF}_42.png&quot;/&gt;&lt;left val=&quot;190&quot;/&gt;&lt;top val=&quot;417&quot;/&gt;&lt;width val=&quot;286&quot;/&gt;&lt;height val=&quot;72&quot;/&gt;&lt;hasText val=&quot;1&quot;/&gt;&lt;/Image&gt;&lt;/ThreeDShapeInfo&gt;"/>
</p:tagLst>
</file>

<file path=ppt/tags/tag64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48DC0BD5-528B-4531-9328-8B619DBF30A8}&quot;/&gt;&lt;isInvalidForFieldText val=&quot;0&quot;/&gt;&lt;Image&gt;&lt;filename val=&quot;C:\Users\Matt\AppData\Local\Temp\PR\data\asimages\{48DC0BD5-528B-4531-9328-8B619DBF30A8}_42.png&quot;/&gt;&lt;left val=&quot;208&quot;/&gt;&lt;top val=&quot;442&quot;/&gt;&lt;width val=&quot;273&quot;/&gt;&lt;height val=&quot;72&quot;/&gt;&lt;hasText val=&quot;1&quot;/&gt;&lt;/Image&gt;&lt;/ThreeDShapeInfo&gt;"/>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5B8390DA-9662-4AF0-9FC0-B814BCC2BC5C}_42.png&quot;/&gt;&lt;left val=&quot;496&quot;/&gt;&lt;top val=&quot;451&quot;/&gt;&lt;width val=&quot;91&quot;/&gt;&lt;height val=&quot;35&quot;/&gt;&lt;hasText val=&quot;1&quot;/&gt;&lt;/Image&gt;&lt;/ThreeDShapeInfo&gt;"/>
</p:tagLst>
</file>

<file path=ppt/tags/tag64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BE5F3291-1ADB-4326-98E1-8814C6736C60}_42.png&quot;/&gt;&lt;left val=&quot;593&quot;/&gt;&lt;top val=&quot;451&quot;/&gt;&lt;width val=&quot;91&quot;/&gt;&lt;height val=&quot;35&quot;/&gt;&lt;hasText val=&quot;1&quot;/&gt;&lt;/Image&gt;&lt;/ThreeDShapeInfo&gt;"/>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FECB3202-F108-4D72-A585-287A32A61BA1}&quot;/&gt;&lt;isInvalidForFieldText val=&quot;0&quot;/&gt;&lt;Image&gt;&lt;filename val=&quot;C:\Users\Matt\AppData\Local\Temp\PR\data\asimages\{FECB3202-F108-4D72-A585-287A32A61BA1}_42.png&quot;/&gt;&lt;left val=&quot;202&quot;/&gt;&lt;top val=&quot;429&quot;/&gt;&lt;width val=&quot;270&quot;/&gt;&lt;height val=&quot;69&quot;/&gt;&lt;hasText val=&quot;1&quot;/&gt;&lt;/Image&gt;&lt;/ThreeDShapeInfo&gt;"/>
</p:tagLst>
</file>

<file path=ppt/tags/tag64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 name="HTML_AUTOSHAPE_INFO" val="&lt;ThreeDShapeInfo&gt;&lt;uuid val=&quot;1001&quot;/&gt;&lt;isInvalidForFieldText val=&quot;0&quot;/&gt;&lt;hasMultipleQuizShape val=&quot;1&quot;/&gt;&lt;Image&gt;&lt;filename val=&quot;C:\Users\Matt\AppData\Local\Temp\PR\data\asimages\{7C2CB45A-B454-4223-9F50-05902F80CF68}_42.png&quot;/&gt;&lt;left val=&quot;68&quot;/&gt;&lt;top val=&quot;99&quot;/&gt;&lt;width val=&quot;42&quot;/&gt;&lt;height val=&quot;39&quot;/&gt;&lt;hasText val=&quot;1&quot;/&gt;&lt;/Image&gt;&lt;Image&gt;&lt;filename val=&quot;C:\Users\Matt\AppData\Local\Temp\PR\data\asimages\{367EBE6C-C006-4C99-B931-9CB671D72D7F}_42.png&quot;/&gt;&lt;left val=&quot;92&quot;/&gt;&lt;top val=&quot;99&quot;/&gt;&lt;width val=&quot;409&quot;/&gt;&lt;height val=&quot;39&quot;/&gt;&lt;hasText val=&quot;1&quot;/&gt;&lt;/Image&gt;&lt;/ThreeDShapeInfo&gt;"/>
</p:tagLst>
</file>

<file path=ppt/tags/tag64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 name="HTML_AUTOSHAPE_INFO" val="&lt;ThreeDShapeInfo&gt;&lt;uuid val=&quot;1002&quot;/&gt;&lt;isInvalidForFieldText val=&quot;0&quot;/&gt;&lt;hasMultipleQuizShape val=&quot;1&quot;/&gt;&lt;Image&gt;&lt;filename val=&quot;C:\Users\Matt\AppData\Local\Temp\PR\data\asimages\{6F99CF58-1F83-4A62-8619-67AF45DB7E93}_42.png&quot;/&gt;&lt;left val=&quot;68&quot;/&gt;&lt;top val=&quot;135&quot;/&gt;&lt;width val=&quot;43&quot;/&gt;&lt;height val=&quot;39&quot;/&gt;&lt;hasText val=&quot;1&quot;/&gt;&lt;/Image&gt;&lt;Image&gt;&lt;filename val=&quot;C:\Users\Matt\AppData\Local\Temp\PR\data\asimages\{2AD57B1F-F1D6-429F-A03B-BE45F33BC23E}_42.png&quot;/&gt;&lt;left val=&quot;93&quot;/&gt;&lt;top val=&quot;135&quot;/&gt;&lt;width val=&quot;408&quot;/&gt;&lt;height val=&quot;39&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 name="HTML_AUTOSHAPE_INFO" val="&lt;ThreeDShapeInfo&gt;&lt;uuid val=&quot;1003&quot;/&gt;&lt;isInvalidForFieldText val=&quot;0&quot;/&gt;&lt;hasMultipleQuizShape val=&quot;1&quot;/&gt;&lt;Image&gt;&lt;filename val=&quot;C:\Users\Matt\AppData\Local\Temp\PR\data\asimages\{79AC3BDF-5AFF-4968-A3AA-E77AAD896810}_42.png&quot;/&gt;&lt;left val=&quot;68&quot;/&gt;&lt;top val=&quot;169&quot;/&gt;&lt;width val=&quot;43&quot;/&gt;&lt;height val=&quot;39&quot;/&gt;&lt;hasText val=&quot;1&quot;/&gt;&lt;/Image&gt;&lt;Image&gt;&lt;filename val=&quot;C:\Users\Matt\AppData\Local\Temp\PR\data\asimages\{8B15B24B-97CE-4768-AF60-BD4E8F1F27B4}_42.png&quot;/&gt;&lt;left val=&quot;93&quot;/&gt;&lt;top val=&quot;169&quot;/&gt;&lt;width val=&quot;408&quot;/&gt;&lt;height val=&quot;39&quot;/&gt;&lt;hasText val=&quot;1&quot;/&gt;&lt;/Image&gt;&lt;/ThreeDShapeInfo&gt;"/>
</p:tagLst>
</file>

<file path=ppt/tags/tag65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 name="HTML_AUTOSHAPE_INFO" val="&lt;ThreeDShapeInfo&gt;&lt;uuid val=&quot;1004&quot;/&gt;&lt;isInvalidForFieldText val=&quot;0&quot;/&gt;&lt;hasMultipleQuizShape val=&quot;1&quot;/&gt;&lt;Image&gt;&lt;filename val=&quot;C:\Users\Matt\AppData\Local\Temp\PR\data\asimages\{4EB68334-51F8-4926-9516-E9CC182B6E47}_42.png&quot;/&gt;&lt;left val=&quot;68&quot;/&gt;&lt;top val=&quot;205&quot;/&gt;&lt;width val=&quot;44&quot;/&gt;&lt;height val=&quot;39&quot;/&gt;&lt;hasText val=&quot;1&quot;/&gt;&lt;/Image&gt;&lt;Image&gt;&lt;filename val=&quot;C:\Users\Matt\AppData\Local\Temp\PR\data\asimages\{C7DB7CFE-B9C6-4260-A89E-C45A9696F74A}_42.png&quot;/&gt;&lt;left val=&quot;94&quot;/&gt;&lt;top val=&quot;205&quot;/&gt;&lt;width val=&quot;406&quot;/&gt;&lt;height val=&quot;39&quot;/&gt;&lt;hasText val=&quot;1&quot;/&gt;&lt;/Image&gt;&lt;/ThreeDShapeInfo&gt;"/>
</p:tagLst>
</file>

<file path=ppt/tags/tag65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65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5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5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6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68.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69.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 name="HTML_SHAPEINFO" val="&lt;ThreeDShapeInfo&gt;&lt;uuid val=&quot;100&quot;/&gt;&lt;isInvalidForFieldText val=&quot;0&quot;/&gt;&lt;Image&gt;&lt;filename val=&quot;C:\Users\Matt\AppData\Local\Temp\PR\data\asimages\{0187B08C-0050-40C0-B5A7-0DA5488F49C7}_43.png&quot;/&gt;&lt;left val=&quot;13&quot;/&gt;&lt;top val=&quot;21&quot;/&gt;&lt;width val=&quot;681&quot;/&gt;&lt;height val=&quot;9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00AFDD2-9024-44A6-971E-FE1B521029C1}&quot;/&gt;&lt;isInvalidForFieldText val=&quot;0&quot;/&gt;&lt;Image&gt;&lt;filename val=&quot;C:\Users\Matt\AppData\Local\Temp\PR\data\asimages\{C00AFDD2-9024-44A6-971E-FE1B521029C1}_43.png&quot;/&gt;&lt;left val=&quot;66&quot;/&gt;&lt;top val=&quot;349&quot;/&gt;&lt;width val=&quot;271&quot;/&gt;&lt;height val=&quot;72&quot;/&gt;&lt;hasText val=&quot;1&quot;/&gt;&lt;/Image&gt;&lt;/ThreeDShapeInfo&gt;"/>
</p:tagLst>
</file>

<file path=ppt/tags/tag67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FB574DBD-DB31-441E-8D5B-573D8FE038F7}&quot;/&gt;&lt;isInvalidForFieldText val=&quot;0&quot;/&gt;&lt;Image&gt;&lt;filename val=&quot;C:\Users\Matt\AppData\Local\Temp\PR\data\asimages\{FB574DBD-DB31-441E-8D5B-573D8FE038F7}_43.png&quot;/&gt;&lt;left val=&quot;390&quot;/&gt;&lt;top val=&quot;349&quot;/&gt;&lt;width val=&quot;271&quot;/&gt;&lt;height val=&quot;72&quot;/&gt;&lt;hasText val=&quot;1&quot;/&gt;&lt;/Image&gt;&lt;/ThreeDShapeInfo&gt;"/>
</p:tagLst>
</file>

<file path=ppt/tags/tag67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6202C20-00B3-4AAC-924A-0F0C9975DC54}&quot;/&gt;&lt;isInvalidForFieldText val=&quot;0&quot;/&gt;&lt;Image&gt;&lt;filename val=&quot;C:\Users\Matt\AppData\Local\Temp\PR\data\asimages\{F6202C20-00B3-4AAC-924A-0F0C9975DC54}_43.png&quot;/&gt;&lt;left val=&quot;196&quot;/&gt;&lt;top val=&quot;417&quot;/&gt;&lt;width val=&quot;271&quot;/&gt;&lt;height val=&quot;69&quot;/&gt;&lt;hasText val=&quot;1&quot;/&gt;&lt;/Image&gt;&lt;/ThreeDShape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32B5FC8-14F4-4E15-8AD0-8D302CEEECD2}&quot;/&gt;&lt;isInvalidForFieldText val=&quot;0&quot;/&gt;&lt;Image&gt;&lt;filename val=&quot;C:\Users\Matt\AppData\Local\Temp\PR\data\asimages\{832B5FC8-14F4-4E15-8AD0-8D302CEEECD2}_43.png&quot;/&gt;&lt;left val=&quot;185&quot;/&gt;&lt;top val=&quot;382&quot;/&gt;&lt;width val=&quot;541&quot;/&gt;&lt;height val=&quot;75&quot;/&gt;&lt;hasText val=&quot;1&quot;/&gt;&lt;/Image&gt;&lt;/ThreeDShapeInfo&gt;"/>
</p:tagLst>
</file>

<file path=ppt/tags/tag67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3069462-A2D2-4588-89F5-91C52BD147C6}&quot;/&gt;&lt;isInvalidForFieldText val=&quot;0&quot;/&gt;&lt;Image&gt;&lt;filename val=&quot;C:\Users\Matt\AppData\Local\Temp\PR\data\asimages\{03069462-A2D2-4588-89F5-91C52BD147C6}_43.png&quot;/&gt;&lt;left val=&quot;185&quot;/&gt;&lt;top val=&quot;440&quot;/&gt;&lt;width val=&quot;541&quot;/&gt;&lt;height val=&quot;75&quot;/&gt;&lt;hasText val=&quot;1&quot;/&gt;&lt;/Image&gt;&lt;/ThreeDShapeInfo&gt;"/>
</p:tagLst>
</file>

<file path=ppt/tags/tag67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BB6E3CB7-C8B1-4F2F-B853-8096B50C0AB9}&quot;/&gt;&lt;isInvalidForFieldText val=&quot;0&quot;/&gt;&lt;Image&gt;&lt;filename val=&quot;C:\Users\Matt\AppData\Local\Temp\PR\data\asimages\{BB6E3CB7-C8B1-4F2F-B853-8096B50C0AB9}_43.png&quot;/&gt;&lt;left val=&quot;190&quot;/&gt;&lt;top val=&quot;417&quot;/&gt;&lt;width val=&quot;286&quot;/&gt;&lt;height val=&quot;72&quot;/&gt;&lt;hasText val=&quot;1&quot;/&gt;&lt;/Image&gt;&lt;/ThreeDShapeInfo&gt;"/>
</p:tagLst>
</file>

<file path=ppt/tags/tag67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1F14D72-5C47-4A76-A03B-14DA84D18A44}&quot;/&gt;&lt;isInvalidForFieldText val=&quot;0&quot;/&gt;&lt;Image&gt;&lt;filename val=&quot;C:\Users\Matt\AppData\Local\Temp\PR\data\asimages\{D1F14D72-5C47-4A76-A03B-14DA84D18A44}_43.png&quot;/&gt;&lt;left val=&quot;208&quot;/&gt;&lt;top val=&quot;442&quot;/&gt;&lt;width val=&quot;273&quot;/&gt;&lt;height val=&quot;72&quot;/&gt;&lt;hasText val=&quot;1&quot;/&gt;&lt;/Image&gt;&lt;/ThreeDShapeInfo&gt;"/>
</p:tagLst>
</file>

<file path=ppt/tags/tag67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ABE3F7E0-627D-46D6-953D-9479998BBD0D}_43.png&quot;/&gt;&lt;left val=&quot;496&quot;/&gt;&lt;top val=&quot;451&quot;/&gt;&lt;width val=&quot;91&quot;/&gt;&lt;height val=&quot;35&quot;/&gt;&lt;hasText val=&quot;1&quot;/&gt;&lt;/Image&gt;&lt;/ThreeDShapeInfo&gt;"/>
</p:tagLst>
</file>

<file path=ppt/tags/tag67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621226A3-B173-4D72-AA9E-391F518D610B}_43.png&quot;/&gt;&lt;left val=&quot;593&quot;/&gt;&lt;top val=&quot;451&quot;/&gt;&lt;width val=&quot;91&quot;/&gt;&lt;height val=&quot;35&quot;/&gt;&lt;hasText val=&quot;1&quot;/&gt;&lt;/Image&gt;&lt;/ThreeDShapeInfo&gt;"/>
</p:tagLst>
</file>

<file path=ppt/tags/tag67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51B1EA3-4198-4CD5-9BEC-8BC25725C6BA}&quot;/&gt;&lt;isInvalidForFieldText val=&quot;0&quot;/&gt;&lt;Image&gt;&lt;filename val=&quot;C:\Users\Matt\AppData\Local\Temp\PR\data\asimages\{251B1EA3-4198-4CD5-9BEC-8BC25725C6BA}_43.png&quot;/&gt;&lt;left val=&quot;202&quot;/&gt;&lt;top val=&quot;429&quot;/&gt;&lt;width val=&quot;270&quot;/&gt;&lt;height val=&quot;6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 name="HTML_AUTOSHAPE_INFO" val="&lt;ThreeDShapeInfo&gt;&lt;uuid val=&quot;1001&quot;/&gt;&lt;isInvalidForFieldText val=&quot;0&quot;/&gt;&lt;hasMultipleQuizShape val=&quot;1&quot;/&gt;&lt;Image&gt;&lt;filename val=&quot;C:\Users\Matt\AppData\Local\Temp\PR\data\asimages\{BA3DFE5A-961C-474C-B360-11828065DF95}_43.png&quot;/&gt;&lt;left val=&quot;68&quot;/&gt;&lt;top val=&quot;99&quot;/&gt;&lt;width val=&quot;42&quot;/&gt;&lt;height val=&quot;39&quot;/&gt;&lt;hasText val=&quot;1&quot;/&gt;&lt;/Image&gt;&lt;Image&gt;&lt;filename val=&quot;C:\Users\Matt\AppData\Local\Temp\PR\data\asimages\{620A135C-CAD6-4724-A99B-F89B3E4823F1}_43.png&quot;/&gt;&lt;left val=&quot;92&quot;/&gt;&lt;top val=&quot;99&quot;/&gt;&lt;width val=&quot;409&quot;/&gt;&lt;height val=&quot;39&quot;/&gt;&lt;hasText val=&quot;1&quot;/&gt;&lt;/Image&gt;&lt;/ThreeDShapeInfo&gt;"/>
</p:tagLst>
</file>

<file path=ppt/tags/tag68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 name="HTML_AUTOSHAPE_INFO" val="&lt;ThreeDShapeInfo&gt;&lt;uuid val=&quot;1002&quot;/&gt;&lt;isInvalidForFieldText val=&quot;0&quot;/&gt;&lt;hasMultipleQuizShape val=&quot;1&quot;/&gt;&lt;Image&gt;&lt;filename val=&quot;C:\Users\Matt\AppData\Local\Temp\PR\data\asimages\{5EFDBF23-9108-4BBF-A9C2-D86DBD38330B}_43.png&quot;/&gt;&lt;left val=&quot;68&quot;/&gt;&lt;top val=&quot;135&quot;/&gt;&lt;width val=&quot;43&quot;/&gt;&lt;height val=&quot;39&quot;/&gt;&lt;hasText val=&quot;1&quot;/&gt;&lt;/Image&gt;&lt;Image&gt;&lt;filename val=&quot;C:\Users\Matt\AppData\Local\Temp\PR\data\asimages\{BA663031-2751-4FC7-9E8D-31BFD16FEBC2}_43.png&quot;/&gt;&lt;left val=&quot;93&quot;/&gt;&lt;top val=&quot;135&quot;/&gt;&lt;width val=&quot;408&quot;/&gt;&lt;height val=&quot;39&quot;/&gt;&lt;hasText val=&quot;1&quot;/&gt;&lt;/Image&gt;&lt;/ThreeDShapeInfo&gt;"/>
</p:tagLst>
</file>

<file path=ppt/tags/tag68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 name="HTML_AUTOSHAPE_INFO" val="&lt;ThreeDShapeInfo&gt;&lt;uuid val=&quot;1003&quot;/&gt;&lt;isInvalidForFieldText val=&quot;0&quot;/&gt;&lt;hasMultipleQuizShape val=&quot;1&quot;/&gt;&lt;Image&gt;&lt;filename val=&quot;C:\Users\Matt\AppData\Local\Temp\PR\data\asimages\{313F0128-CE7A-4C9D-B93F-DF7B38E26FBB}_43.png&quot;/&gt;&lt;left val=&quot;68&quot;/&gt;&lt;top val=&quot;169&quot;/&gt;&lt;width val=&quot;43&quot;/&gt;&lt;height val=&quot;39&quot;/&gt;&lt;hasText val=&quot;1&quot;/&gt;&lt;/Image&gt;&lt;Image&gt;&lt;filename val=&quot;C:\Users\Matt\AppData\Local\Temp\PR\data\asimages\{0E7FB0BE-2C3E-44EA-A251-579E1D766BDA}_43.png&quot;/&gt;&lt;left val=&quot;93&quot;/&gt;&lt;top val=&quot;169&quot;/&gt;&lt;width val=&quot;408&quot;/&gt;&lt;height val=&quot;39&quot;/&gt;&lt;hasText val=&quot;1&quot;/&gt;&lt;/Image&gt;&lt;/ThreeDShapeInfo&gt;"/>
</p:tagLst>
</file>

<file path=ppt/tags/tag68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 name="HTML_AUTOSHAPE_INFO" val="&lt;ThreeDShapeInfo&gt;&lt;uuid val=&quot;1004&quot;/&gt;&lt;isInvalidForFieldText val=&quot;0&quot;/&gt;&lt;hasMultipleQuizShape val=&quot;1&quot;/&gt;&lt;Image&gt;&lt;filename val=&quot;C:\Users\Matt\AppData\Local\Temp\PR\data\asimages\{CFA1D1A4-98A3-431D-A7B2-02F5903FD998}_43.png&quot;/&gt;&lt;left val=&quot;68&quot;/&gt;&lt;top val=&quot;205&quot;/&gt;&lt;width val=&quot;44&quot;/&gt;&lt;height val=&quot;39&quot;/&gt;&lt;hasText val=&quot;1&quot;/&gt;&lt;/Image&gt;&lt;Image&gt;&lt;filename val=&quot;C:\Users\Matt\AppData\Local\Temp\PR\data\asimages\{771EAB68-AEC2-4337-BCA6-A2CEC7E59ABA}_43.png&quot;/&gt;&lt;left val=&quot;94&quot;/&gt;&lt;top val=&quot;205&quot;/&gt;&lt;width val=&quot;406&quot;/&gt;&lt;height val=&quot;39&quot;/&gt;&lt;hasText val=&quot;1&quot;/&gt;&lt;/Image&gt;&lt;/ThreeDShapeInfo&gt;"/>
</p:tagLst>
</file>

<file path=ppt/tags/tag68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8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8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68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91.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69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9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931C7276-7F4A-4C32-A0CB-E2D73C2A564C}&quot;/&gt;&lt;isInvalidForFieldText val=&quot;1&quot;/&gt;&lt;Image&gt;&lt;filename val=&quot;C:\Users\Matt\AppData\Local\Temp\PR\data\asimages\{931C7276-7F4A-4C32-A0CB-E2D73C2A564C}_LtOfSld1.png&quot;/&gt;&lt;left val=&quot;0&quot;/&gt;&lt;top val=&quot;407&quot;/&gt;&lt;width val=&quot;722&quot;/&gt;&lt;height val=&quot;133&quot;/&gt;&lt;hasText val=&quot;0&quot;/&gt;&lt;/Image&gt;&lt;Image&gt;&lt;filename val=&quot;C:\Users\Matt\AppData\Local\Temp\PR\data\asimages\{931C7276-7F4A-4C32-A0CB-E2D73C2A564C}_MtorLt_text.png&quot;/&gt;&lt;left val=&quot;0&quot;/&gt;&lt;top val=&quot;407&quot;/&gt;&lt;width val=&quot;722&quot;/&gt;&lt;height val=&quot;133&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01.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 name="HTML_SHAPEINFO" val="&lt;ThreeDShapeInfo&gt;&lt;uuid val=&quot;100&quot;/&gt;&lt;isInvalidForFieldText val=&quot;0&quot;/&gt;&lt;Image&gt;&lt;filename val=&quot;C:\Users\Matt\AppData\Local\Temp\PR\data\asimages\{3E3CAC52-6A2F-425D-A15A-91C29BA9D22D}_44.png&quot;/&gt;&lt;left val=&quot;11&quot;/&gt;&lt;top val=&quot;21&quot;/&gt;&lt;width val=&quot;673&quot;/&gt;&lt;height val=&quot;99&quot;/&gt;&lt;hasText val=&quot;1&quot;/&gt;&lt;/Image&gt;&lt;/ThreeDShapeInfo&gt;"/>
</p:tagLst>
</file>

<file path=ppt/tags/tag70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D8B0718-280C-4CB7-B484-00D41DE6F3A1}&quot;/&gt;&lt;isInvalidForFieldText val=&quot;0&quot;/&gt;&lt;Image&gt;&lt;filename val=&quot;C:\Users\Matt\AppData\Local\Temp\PR\data\asimages\{2D8B0718-280C-4CB7-B484-00D41DE6F3A1}_44.png&quot;/&gt;&lt;left val=&quot;66&quot;/&gt;&lt;top val=&quot;349&quot;/&gt;&lt;width val=&quot;271&quot;/&gt;&lt;height val=&quot;72&quot;/&gt;&lt;hasText val=&quot;1&quot;/&gt;&lt;/Image&gt;&lt;/ThreeDShapeInfo&gt;"/>
</p:tagLst>
</file>

<file path=ppt/tags/tag70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0AE63AA-EC49-42AD-A7C6-E22F25AD6D4F}&quot;/&gt;&lt;isInvalidForFieldText val=&quot;0&quot;/&gt;&lt;Image&gt;&lt;filename val=&quot;C:\Users\Matt\AppData\Local\Temp\PR\data\asimages\{60AE63AA-EC49-42AD-A7C6-E22F25AD6D4F}_44.png&quot;/&gt;&lt;left val=&quot;390&quot;/&gt;&lt;top val=&quot;349&quot;/&gt;&lt;width val=&quot;271&quot;/&gt;&lt;height val=&quot;72&quot;/&gt;&lt;hasText val=&quot;1&quot;/&gt;&lt;/Image&gt;&lt;/ThreeDShapeInfo&gt;"/>
</p:tagLst>
</file>

<file path=ppt/tags/tag70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49EE00C-BB29-4DBB-8117-1C2EDEC1DA41}&quot;/&gt;&lt;isInvalidForFieldText val=&quot;0&quot;/&gt;&lt;Image&gt;&lt;filename val=&quot;C:\Users\Matt\AppData\Local\Temp\PR\data\asimages\{949EE00C-BB29-4DBB-8117-1C2EDEC1DA41}_44.png&quot;/&gt;&lt;left val=&quot;196&quot;/&gt;&lt;top val=&quot;417&quot;/&gt;&lt;width val=&quot;271&quot;/&gt;&lt;height val=&quot;69&quot;/&gt;&lt;hasText val=&quot;1&quot;/&gt;&lt;/Image&gt;&lt;/ThreeDShapeInfo&gt;"/>
</p:tagLst>
</file>

<file path=ppt/tags/tag70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A3805E6-244A-4A3D-AED9-19002D6C1E90}&quot;/&gt;&lt;isInvalidForFieldText val=&quot;0&quot;/&gt;&lt;Image&gt;&lt;filename val=&quot;C:\Users\Matt\AppData\Local\Temp\PR\data\asimages\{AA3805E6-244A-4A3D-AED9-19002D6C1E90}_44.png&quot;/&gt;&lt;left val=&quot;185&quot;/&gt;&lt;top val=&quot;382&quot;/&gt;&lt;width val=&quot;541&quot;/&gt;&lt;height val=&quot;75&quot;/&gt;&lt;hasText val=&quot;1&quot;/&gt;&lt;/Image&gt;&lt;/ThreeDShapeInfo&gt;"/>
</p:tagLst>
</file>

<file path=ppt/tags/tag70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0F00B58-0EC2-4900-88A8-0E08967A6787}&quot;/&gt;&lt;isInvalidForFieldText val=&quot;0&quot;/&gt;&lt;Image&gt;&lt;filename val=&quot;C:\Users\Matt\AppData\Local\Temp\PR\data\asimages\{00F00B58-0EC2-4900-88A8-0E08967A6787}_44.png&quot;/&gt;&lt;left val=&quot;185&quot;/&gt;&lt;top val=&quot;440&quot;/&gt;&lt;width val=&quot;541&quot;/&gt;&lt;height val=&quot;75&quot;/&gt;&lt;hasText val=&quot;1&quot;/&gt;&lt;/Image&gt;&lt;/ThreeDShapeInfo&gt;"/>
</p:tagLst>
</file>

<file path=ppt/tags/tag70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18DD785D-2DC2-4382-9566-730FFC8CE9B8}&quot;/&gt;&lt;isInvalidForFieldText val=&quot;0&quot;/&gt;&lt;Image&gt;&lt;filename val=&quot;C:\Users\Matt\AppData\Local\Temp\PR\data\asimages\{18DD785D-2DC2-4382-9566-730FFC8CE9B8}_44.png&quot;/&gt;&lt;left val=&quot;190&quot;/&gt;&lt;top val=&quot;417&quot;/&gt;&lt;width val=&quot;286&quot;/&gt;&lt;height val=&quot;72&quot;/&gt;&lt;hasText val=&quot;1&quot;/&gt;&lt;/Image&gt;&lt;/ThreeDShapeInfo&gt;"/>
</p:tagLst>
</file>

<file path=ppt/tags/tag70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638562C1-7EC6-4ECA-8F2B-B8C6A8E700CD}&quot;/&gt;&lt;isInvalidForFieldText val=&quot;0&quot;/&gt;&lt;Image&gt;&lt;filename val=&quot;C:\Users\Matt\AppData\Local\Temp\PR\data\asimages\{638562C1-7EC6-4ECA-8F2B-B8C6A8E700CD}_44.png&quot;/&gt;&lt;left val=&quot;208&quot;/&gt;&lt;top val=&quot;442&quot;/&gt;&lt;width val=&quot;273&quot;/&gt;&lt;height val=&quot;72&quot;/&gt;&lt;hasText val=&quot;1&quot;/&gt;&lt;/Image&gt;&lt;/ThreeDShapeInfo&gt;"/>
</p:tagLst>
</file>

<file path=ppt/tags/tag70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9414BCF4-3944-4B22-BD39-F4A30B3250D3}_44.png&quot;/&gt;&lt;left val=&quot;496&quot;/&gt;&lt;top val=&quot;451&quot;/&gt;&lt;width val=&quot;91&quot;/&gt;&lt;height val=&quot;3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E4A9A49B-36EC-4863-80F7-4F771A249290}_44.png&quot;/&gt;&lt;left val=&quot;593&quot;/&gt;&lt;top val=&quot;451&quot;/&gt;&lt;width val=&quot;91&quot;/&gt;&lt;height val=&quot;35&quot;/&gt;&lt;hasText val=&quot;1&quot;/&gt;&lt;/Image&gt;&lt;/ThreeDShapeInfo&gt;"/>
</p:tagLst>
</file>

<file path=ppt/tags/tag71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4518250-EA04-4691-9384-A896C42DDBC8}&quot;/&gt;&lt;isInvalidForFieldText val=&quot;0&quot;/&gt;&lt;Image&gt;&lt;filename val=&quot;C:\Users\Matt\AppData\Local\Temp\PR\data\asimages\{E4518250-EA04-4691-9384-A896C42DDBC8}_44.png&quot;/&gt;&lt;left val=&quot;202&quot;/&gt;&lt;top val=&quot;429&quot;/&gt;&lt;width val=&quot;270&quot;/&gt;&lt;height val=&quot;69&quot;/&gt;&lt;hasText val=&quot;1&quot;/&gt;&lt;/Image&gt;&lt;/ThreeDShapeInfo&gt;"/>
</p:tagLst>
</file>

<file path=ppt/tags/tag7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 name="HTML_AUTOSHAPE_INFO" val="&lt;ThreeDShapeInfo&gt;&lt;uuid val=&quot;1001&quot;/&gt;&lt;isInvalidForFieldText val=&quot;0&quot;/&gt;&lt;hasMultipleQuizShape val=&quot;1&quot;/&gt;&lt;Image&gt;&lt;filename val=&quot;C:\Users\Matt\AppData\Local\Temp\PR\data\asimages\{1D7E4755-8F91-402E-BE4C-BFE74D4558FE}_44.png&quot;/&gt;&lt;left val=&quot;68&quot;/&gt;&lt;top val=&quot;99&quot;/&gt;&lt;width val=&quot;42&quot;/&gt;&lt;height val=&quot;39&quot;/&gt;&lt;hasText val=&quot;1&quot;/&gt;&lt;/Image&gt;&lt;Image&gt;&lt;filename val=&quot;C:\Users\Matt\AppData\Local\Temp\PR\data\asimages\{AD84CF94-2A49-4620-A38F-CCAACF0E062F}_44.png&quot;/&gt;&lt;left val=&quot;92&quot;/&gt;&lt;top val=&quot;99&quot;/&gt;&lt;width val=&quot;409&quot;/&gt;&lt;height val=&quot;39&quot;/&gt;&lt;hasText val=&quot;1&quot;/&gt;&lt;/Image&gt;&lt;/ThreeDShapeInfo&gt;"/>
</p:tagLst>
</file>

<file path=ppt/tags/tag7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 name="HTML_AUTOSHAPE_INFO" val="&lt;ThreeDShapeInfo&gt;&lt;uuid val=&quot;1002&quot;/&gt;&lt;isInvalidForFieldText val=&quot;0&quot;/&gt;&lt;hasMultipleQuizShape val=&quot;1&quot;/&gt;&lt;Image&gt;&lt;filename val=&quot;C:\Users\Matt\AppData\Local\Temp\PR\data\asimages\{51A96713-A4EA-4009-972B-019765CD01DB}_44.png&quot;/&gt;&lt;left val=&quot;68&quot;/&gt;&lt;top val=&quot;135&quot;/&gt;&lt;width val=&quot;43&quot;/&gt;&lt;height val=&quot;39&quot;/&gt;&lt;hasText val=&quot;1&quot;/&gt;&lt;/Image&gt;&lt;Image&gt;&lt;filename val=&quot;C:\Users\Matt\AppData\Local\Temp\PR\data\asimages\{12E3AACE-ADEE-4B8B-B6AE-FA73F5BF5105}_44.png&quot;/&gt;&lt;left val=&quot;93&quot;/&gt;&lt;top val=&quot;135&quot;/&gt;&lt;width val=&quot;408&quot;/&gt;&lt;height val=&quot;39&quot;/&gt;&lt;hasText val=&quot;1&quot;/&gt;&lt;/Image&gt;&lt;/ThreeDShapeInfo&gt;"/>
</p:tagLst>
</file>

<file path=ppt/tags/tag71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 name="HTML_AUTOSHAPE_INFO" val="&lt;ThreeDShapeInfo&gt;&lt;uuid val=&quot;1003&quot;/&gt;&lt;isInvalidForFieldText val=&quot;0&quot;/&gt;&lt;hasMultipleQuizShape val=&quot;1&quot;/&gt;&lt;Image&gt;&lt;filename val=&quot;C:\Users\Matt\AppData\Local\Temp\PR\data\asimages\{03B9D5E5-C7CB-4713-BD21-91C6348D186A}_44.png&quot;/&gt;&lt;left val=&quot;68&quot;/&gt;&lt;top val=&quot;169&quot;/&gt;&lt;width val=&quot;43&quot;/&gt;&lt;height val=&quot;39&quot;/&gt;&lt;hasText val=&quot;1&quot;/&gt;&lt;/Image&gt;&lt;Image&gt;&lt;filename val=&quot;C:\Users\Matt\AppData\Local\Temp\PR\data\asimages\{A9ECBAB5-714E-4F1A-B614-00BCFA80D62F}_44.png&quot;/&gt;&lt;left val=&quot;93&quot;/&gt;&lt;top val=&quot;169&quot;/&gt;&lt;width val=&quot;408&quot;/&gt;&lt;height val=&quot;39&quot;/&gt;&lt;hasText val=&quot;1&quot;/&gt;&lt;/Image&gt;&lt;/ThreeDShapeInfo&gt;"/>
</p:tagLst>
</file>

<file path=ppt/tags/tag71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 name="HTML_AUTOSHAPE_INFO" val="&lt;ThreeDShapeInfo&gt;&lt;uuid val=&quot;1004&quot;/&gt;&lt;isInvalidForFieldText val=&quot;0&quot;/&gt;&lt;hasMultipleQuizShape val=&quot;1&quot;/&gt;&lt;Image&gt;&lt;filename val=&quot;C:\Users\Matt\AppData\Local\Temp\PR\data\asimages\{501558FC-2A4A-4227-A5BB-F41FF5DDAAEF}_44.png&quot;/&gt;&lt;left val=&quot;68&quot;/&gt;&lt;top val=&quot;205&quot;/&gt;&lt;width val=&quot;44&quot;/&gt;&lt;height val=&quot;39&quot;/&gt;&lt;hasText val=&quot;1&quot;/&gt;&lt;/Image&gt;&lt;Image&gt;&lt;filename val=&quot;C:\Users\Matt\AppData\Local\Temp\PR\data\asimages\{85DC831E-BCD4-49D8-BCAB-F71208AB1E17}_44.png&quot;/&gt;&lt;left val=&quot;94&quot;/&gt;&lt;top val=&quot;205&quot;/&gt;&lt;width val=&quot;406&quot;/&gt;&lt;height val=&quot;39&quot;/&gt;&lt;hasText val=&quot;1&quot;/&gt;&lt;/Image&gt;&lt;/ThreeDShapeInfo&gt;"/>
</p:tagLst>
</file>

<file path=ppt/tags/tag71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71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1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72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2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23.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2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2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26.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32.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33.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A877EC1E-517E-4C4C-B253-6E7BA2123E15}_45.png&quot;/&gt;&lt;left val=&quot;14&quot;/&gt;&lt;top val=&quot;21&quot;/&gt;&lt;width val=&quot;675&quot;/&gt;&lt;height val=&quot;96&quot;/&gt;&lt;hasText val=&quot;1&quot;/&gt;&lt;/Image&gt;&lt;/ThreeDShapeInfo&gt;"/>
</p:tagLst>
</file>

<file path=ppt/tags/tag73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7483EF3-0831-4A58-9C5B-E1AD28D1E75A}&quot;/&gt;&lt;isInvalidForFieldText val=&quot;0&quot;/&gt;&lt;Image&gt;&lt;filename val=&quot;C:\Users\Matt\AppData\Local\Temp\PR\data\asimages\{37483EF3-0831-4A58-9C5B-E1AD28D1E75A}_45.png&quot;/&gt;&lt;left val=&quot;66&quot;/&gt;&lt;top val=&quot;349&quot;/&gt;&lt;width val=&quot;271&quot;/&gt;&lt;height val=&quot;72&quot;/&gt;&lt;hasText val=&quot;1&quot;/&gt;&lt;/Image&gt;&lt;/ThreeDShape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21BF47A-9144-441A-806B-979B454E576B}&quot;/&gt;&lt;isInvalidForFieldText val=&quot;0&quot;/&gt;&lt;Image&gt;&lt;filename val=&quot;C:\Users\Matt\AppData\Local\Temp\PR\data\asimages\{821BF47A-9144-441A-806B-979B454E576B}_45.png&quot;/&gt;&lt;left val=&quot;390&quot;/&gt;&lt;top val=&quot;349&quot;/&gt;&lt;width val=&quot;271&quot;/&gt;&lt;height val=&quot;72&quot;/&gt;&lt;hasText val=&quot;1&quot;/&gt;&lt;/Image&gt;&lt;/ThreeDShapeInfo&gt;"/>
</p:tagLst>
</file>

<file path=ppt/tags/tag73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0541EE15-0BD3-4FDB-822B-8B868AF3C1E8}&quot;/&gt;&lt;isInvalidForFieldText val=&quot;0&quot;/&gt;&lt;Image&gt;&lt;filename val=&quot;C:\Users\Matt\AppData\Local\Temp\PR\data\asimages\{0541EE15-0BD3-4FDB-822B-8B868AF3C1E8}_45.png&quot;/&gt;&lt;left val=&quot;196&quot;/&gt;&lt;top val=&quot;417&quot;/&gt;&lt;width val=&quot;271&quot;/&gt;&lt;height val=&quot;69&quot;/&gt;&lt;hasText val=&quot;1&quot;/&gt;&lt;/Image&gt;&lt;/ThreeDShapeInfo&gt;"/>
</p:tagLst>
</file>

<file path=ppt/tags/tag73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8A6BB77-79E3-455A-AE54-3FC2D1AA3D58}&quot;/&gt;&lt;isInvalidForFieldText val=&quot;0&quot;/&gt;&lt;Image&gt;&lt;filename val=&quot;C:\Users\Matt\AppData\Local\Temp\PR\data\asimages\{18A6BB77-79E3-455A-AE54-3FC2D1AA3D58}_45.png&quot;/&gt;&lt;left val=&quot;185&quot;/&gt;&lt;top val=&quot;382&quot;/&gt;&lt;width val=&quot;541&quot;/&gt;&lt;height val=&quot;75&quot;/&gt;&lt;hasText val=&quot;1&quot;/&gt;&lt;/Image&gt;&lt;/ThreeDShapeInfo&gt;"/>
</p:tagLst>
</file>

<file path=ppt/tags/tag73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7C5038F-2DDD-4386-B271-9718B3F2D60E}&quot;/&gt;&lt;isInvalidForFieldText val=&quot;0&quot;/&gt;&lt;Image&gt;&lt;filename val=&quot;C:\Users\Matt\AppData\Local\Temp\PR\data\asimages\{07C5038F-2DDD-4386-B271-9718B3F2D60E}_45.png&quot;/&gt;&lt;left val=&quot;185&quot;/&gt;&lt;top val=&quot;440&quot;/&gt;&lt;width val=&quot;541&quot;/&gt;&lt;height val=&quot;75&quot;/&gt;&lt;hasText val=&quot;1&quot;/&gt;&lt;/Image&gt;&lt;/ThreeDShapeInfo&gt;"/>
</p:tagLst>
</file>

<file path=ppt/tags/tag73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3D602E3-DF6D-4531-913F-36B0EC4AB660}&quot;/&gt;&lt;isInvalidForFieldText val=&quot;0&quot;/&gt;&lt;Image&gt;&lt;filename val=&quot;C:\Users\Matt\AppData\Local\Temp\PR\data\asimages\{F3D602E3-DF6D-4531-913F-36B0EC4AB660}_45.png&quot;/&gt;&lt;left val=&quot;190&quot;/&gt;&lt;top val=&quot;417&quot;/&gt;&lt;width val=&quot;286&quot;/&gt;&lt;height val=&quot;7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4847E563-E990-4C1E-88FC-3B86B2550541}&quot;/&gt;&lt;isInvalidForFieldText val=&quot;0&quot;/&gt;&lt;Image&gt;&lt;filename val=&quot;C:\Users\Matt\AppData\Local\Temp\PR\data\asimages\{4847E563-E990-4C1E-88FC-3B86B2550541}_45.png&quot;/&gt;&lt;left val=&quot;208&quot;/&gt;&lt;top val=&quot;442&quot;/&gt;&lt;width val=&quot;273&quot;/&gt;&lt;height val=&quot;72&quot;/&gt;&lt;hasText val=&quot;1&quot;/&gt;&lt;/Image&gt;&lt;/ThreeDShapeInfo&gt;"/>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87672B84-1662-40EA-9083-7C4F4378B509}_45.png&quot;/&gt;&lt;left val=&quot;496&quot;/&gt;&lt;top val=&quot;451&quot;/&gt;&lt;width val=&quot;91&quot;/&gt;&lt;height val=&quot;35&quot;/&gt;&lt;hasText val=&quot;1&quot;/&gt;&lt;/Image&gt;&lt;/ThreeDShapeInfo&gt;"/>
</p:tagLst>
</file>

<file path=ppt/tags/tag74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99C03FBB-2F2F-46FE-BA03-B56DCC7DADFA}_45.png&quot;/&gt;&lt;left val=&quot;593&quot;/&gt;&lt;top val=&quot;451&quot;/&gt;&lt;width val=&quot;91&quot;/&gt;&lt;height val=&quot;35&quot;/&gt;&lt;hasText val=&quot;1&quot;/&gt;&lt;/Image&gt;&lt;/ThreeDShapeInfo&gt;"/>
</p:tagLst>
</file>

<file path=ppt/tags/tag74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B709DB3E-FCC3-426F-881A-92723D23F18D}&quot;/&gt;&lt;isInvalidForFieldText val=&quot;0&quot;/&gt;&lt;Image&gt;&lt;filename val=&quot;C:\Users\Matt\AppData\Local\Temp\PR\data\asimages\{B709DB3E-FCC3-426F-881A-92723D23F18D}_45.png&quot;/&gt;&lt;left val=&quot;202&quot;/&gt;&lt;top val=&quot;429&quot;/&gt;&lt;width val=&quot;270&quot;/&gt;&lt;height val=&quot;69&quot;/&gt;&lt;hasText val=&quot;1&quot;/&gt;&lt;/Image&gt;&lt;/ThreeDShapeInfo&gt;"/>
</p:tagLst>
</file>

<file path=ppt/tags/tag74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0&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 name="HTML_AUTOSHAPE_INFO" val="&lt;ThreeDShapeInfo&gt;&lt;uuid val=&quot;1001&quot;/&gt;&lt;isInvalidForFieldText val=&quot;0&quot;/&gt;&lt;hasMultipleQuizShape val=&quot;1&quot;/&gt;&lt;Image&gt;&lt;filename val=&quot;C:\Users\Matt\AppData\Local\Temp\PR\data\asimages\{D3018F2D-DFB3-4762-A355-9FDADD5BF642}_45.png&quot;/&gt;&lt;left val=&quot;68&quot;/&gt;&lt;top val=&quot;99&quot;/&gt;&lt;width val=&quot;42&quot;/&gt;&lt;height val=&quot;39&quot;/&gt;&lt;hasText val=&quot;1&quot;/&gt;&lt;/Image&gt;&lt;Image&gt;&lt;filename val=&quot;C:\Users\Matt\AppData\Local\Temp\PR\data\asimages\{2AD0D846-1D5F-453D-8F3D-A9F7FF10FF63}_45.png&quot;/&gt;&lt;left val=&quot;92&quot;/&gt;&lt;top val=&quot;99&quot;/&gt;&lt;width val=&quot;409&quot;/&gt;&lt;height val=&quot;39&quot;/&gt;&lt;hasText val=&quot;1&quot;/&gt;&lt;/Image&gt;&lt;/ThreeDShapeInfo&gt;"/>
</p:tagLst>
</file>

<file path=ppt/tags/tag74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 name="HTML_AUTOSHAPE_INFO" val="&lt;ThreeDShapeInfo&gt;&lt;uuid val=&quot;1002&quot;/&gt;&lt;isInvalidForFieldText val=&quot;0&quot;/&gt;&lt;hasMultipleQuizShape val=&quot;1&quot;/&gt;&lt;Image&gt;&lt;filename val=&quot;C:\Users\Matt\AppData\Local\Temp\PR\data\asimages\{DF974569-6F10-4CEA-A536-F8138CE49E46}_45.png&quot;/&gt;&lt;left val=&quot;68&quot;/&gt;&lt;top val=&quot;135&quot;/&gt;&lt;width val=&quot;43&quot;/&gt;&lt;height val=&quot;39&quot;/&gt;&lt;hasText val=&quot;1&quot;/&gt;&lt;/Image&gt;&lt;Image&gt;&lt;filename val=&quot;C:\Users\Matt\AppData\Local\Temp\PR\data\asimages\{8D1A69CD-6341-4069-A3AB-ACDFB1D6C988}_45.png&quot;/&gt;&lt;left val=&quot;93&quot;/&gt;&lt;top val=&quot;135&quot;/&gt;&lt;width val=&quot;408&quot;/&gt;&lt;height val=&quot;39&quot;/&gt;&lt;hasText val=&quot;1&quot;/&gt;&lt;/Image&gt;&lt;/ThreeDShape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1&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 name="HTML_AUTOSHAPE_INFO" val="&lt;ThreeDShapeInfo&gt;&lt;uuid val=&quot;1003&quot;/&gt;&lt;isInvalidForFieldText val=&quot;0&quot;/&gt;&lt;hasMultipleQuizShape val=&quot;1&quot;/&gt;&lt;Image&gt;&lt;filename val=&quot;C:\Users\Matt\AppData\Local\Temp\PR\data\asimages\{CD9F2B07-7E71-4FD1-954F-EBB7F026CAF5}_45.png&quot;/&gt;&lt;left val=&quot;68&quot;/&gt;&lt;top val=&quot;169&quot;/&gt;&lt;width val=&quot;43&quot;/&gt;&lt;height val=&quot;39&quot;/&gt;&lt;hasText val=&quot;1&quot;/&gt;&lt;/Image&gt;&lt;Image&gt;&lt;filename val=&quot;C:\Users\Matt\AppData\Local\Temp\PR\data\asimages\{1C22DAB0-341C-4611-8BA8-B5985656D02C}_45.png&quot;/&gt;&lt;left val=&quot;93&quot;/&gt;&lt;top val=&quot;169&quot;/&gt;&lt;width val=&quot;408&quot;/&gt;&lt;height val=&quot;39&quot;/&gt;&lt;hasText val=&quot;1&quot;/&gt;&lt;/Image&gt;&lt;/ThreeDShapeInfo&gt;"/>
</p:tagLst>
</file>

<file path=ppt/tags/tag74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 name="HTML_AUTOSHAPE_INFO" val="&lt;ThreeDShapeInfo&gt;&lt;uuid val=&quot;1004&quot;/&gt;&lt;isInvalidForFieldText val=&quot;0&quot;/&gt;&lt;hasMultipleQuizShape val=&quot;1&quot;/&gt;&lt;Image&gt;&lt;filename val=&quot;C:\Users\Matt\AppData\Local\Temp\PR\data\asimages\{0AA7B216-E9B3-42DE-8E01-0E92E0D41E97}_45.png&quot;/&gt;&lt;left val=&quot;68&quot;/&gt;&lt;top val=&quot;205&quot;/&gt;&lt;width val=&quot;44&quot;/&gt;&lt;height val=&quot;39&quot;/&gt;&lt;hasText val=&quot;1&quot;/&gt;&lt;/Image&gt;&lt;Image&gt;&lt;filename val=&quot;C:\Users\Matt\AppData\Local\Temp\PR\data\asimages\{2A835B1B-B20D-4D66-8D44-F3824ACECDD9}_45.png&quot;/&gt;&lt;left val=&quot;94&quot;/&gt;&lt;top val=&quot;205&quot;/&gt;&lt;width val=&quot;406&quot;/&gt;&lt;height val=&quot;39&quot;/&gt;&lt;hasText val=&quot;1&quot;/&gt;&lt;/Image&gt;&lt;/ThreeDShapeInfo&gt;"/>
</p:tagLst>
</file>

<file path=ppt/tags/tag74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PSNARRATIONPROPS" val="Z:\WHMIS\Audio\Slide 1.mp3"/>
  <p:tag name="PPSNARRATION" val="1,1650136505,D:\WHMIS\WHMIS201892020_pptx\Media.ppcx"/>
</p:tagLst>
</file>

<file path=ppt/tags/tag75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5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5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5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75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5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 name="HTML_SHAPEINFO" val="&lt;ThreeDShapeInfo&gt;&lt;uuid val=&quot;&quot;/&gt;&lt;isInvalidForFieldText val=&quot;0&quot;/&gt;&lt;Image&gt;&lt;filename val=&quot;C:\Users\Matt\AppData\Local\Temp\PR\data\asimages\{83809CC0-D135-4D69-BC9C-B4ECA70CAE6E}_1.png&quot;/&gt;&lt;left val=&quot;88&quot;/&gt;&lt;top val=&quot;395&quot;/&gt;&lt;width val=&quot;624&quot;/&gt;&lt;height val=&quot;128&quot;/&gt;&lt;hasText val=&quot;1&quot;/&gt;&lt;/Image&gt;&lt;/ThreeDShapeInfo&gt;"/>
</p:tagLst>
</file>

<file path=ppt/tags/tag7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64.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65.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 name="HTML_SHAPEINFO" val="&lt;ThreeDShapeInfo&gt;&lt;uuid val=&quot;100&quot;/&gt;&lt;isInvalidForFieldText val=&quot;0&quot;/&gt;&lt;Image&gt;&lt;filename val=&quot;C:\Users\Matt\AppData\Local\Temp\PR\data\asimages\{6ACBD619-05EE-437B-ADA5-AE407B387A3D}_46.png&quot;/&gt;&lt;left val=&quot;12&quot;/&gt;&lt;top val=&quot;21&quot;/&gt;&lt;width val=&quot;693&quot;/&gt;&lt;height val=&quot;99&quot;/&gt;&lt;hasText val=&quot;1&quot;/&gt;&lt;/Image&gt;&lt;/ThreeDShapeInfo&gt;"/>
</p:tagLst>
</file>

<file path=ppt/tags/tag76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0A40DD4-BB94-41B1-9A68-D8DC56697C5F}&quot;/&gt;&lt;isInvalidForFieldText val=&quot;0&quot;/&gt;&lt;Image&gt;&lt;filename val=&quot;C:\Users\Matt\AppData\Local\Temp\PR\data\asimages\{C0A40DD4-BB94-41B1-9A68-D8DC56697C5F}_46.png&quot;/&gt;&lt;left val=&quot;66&quot;/&gt;&lt;top val=&quot;349&quot;/&gt;&lt;width val=&quot;271&quot;/&gt;&lt;height val=&quot;72&quot;/&gt;&lt;hasText val=&quot;1&quot;/&gt;&lt;/Image&gt;&lt;/ThreeDShapeInfo&gt;"/>
</p:tagLst>
</file>

<file path=ppt/tags/tag76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E6F1343F-CBCA-4AA7-871C-DDA18FE86A7B}&quot;/&gt;&lt;isInvalidForFieldText val=&quot;0&quot;/&gt;&lt;Image&gt;&lt;filename val=&quot;C:\Users\Matt\AppData\Local\Temp\PR\data\asimages\{E6F1343F-CBCA-4AA7-871C-DDA18FE86A7B}_46.png&quot;/&gt;&lt;left val=&quot;390&quot;/&gt;&lt;top val=&quot;349&quot;/&gt;&lt;width val=&quot;271&quot;/&gt;&lt;height val=&quot;72&quot;/&gt;&lt;hasText val=&quot;1&quot;/&gt;&lt;/Image&gt;&lt;/ThreeDShapeInfo&gt;"/>
</p:tagLst>
</file>

<file path=ppt/tags/tag76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AD735214-5972-4160-AAB1-E3C73506051E}&quot;/&gt;&lt;isInvalidForFieldText val=&quot;0&quot;/&gt;&lt;Image&gt;&lt;filename val=&quot;C:\Users\Matt\AppData\Local\Temp\PR\data\asimages\{AD735214-5972-4160-AAB1-E3C73506051E}_46.png&quot;/&gt;&lt;left val=&quot;196&quot;/&gt;&lt;top val=&quot;417&quot;/&gt;&lt;width val=&quot;271&quot;/&gt;&lt;height val=&quot;69&quot;/&gt;&lt;hasText val=&quot;1&quot;/&gt;&lt;/Image&gt;&lt;/ThreeDShape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E17EBBB-5793-4E33-A32B-86503310434F}&quot;/&gt;&lt;isInvalidForFieldText val=&quot;0&quot;/&gt;&lt;Image&gt;&lt;filename val=&quot;C:\Users\Matt\AppData\Local\Temp\PR\data\asimages\{FE17EBBB-5793-4E33-A32B-86503310434F}_46.png&quot;/&gt;&lt;left val=&quot;185&quot;/&gt;&lt;top val=&quot;382&quot;/&gt;&lt;width val=&quot;541&quot;/&gt;&lt;height val=&quot;7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EA51D9CB-8FA6-4662-AE3E-E0D093E2C889}&quot;/&gt;&lt;isInvalidForFieldText val=&quot;0&quot;/&gt;&lt;Image&gt;&lt;filename val=&quot;C:\Users\Matt\AppData\Local\Temp\PR\data\asimages\{EA51D9CB-8FA6-4662-AE3E-E0D093E2C889}_1.png&quot;/&gt;&lt;left val=&quot;439&quot;/&gt;&lt;top val=&quot;237&quot;/&gt;&lt;width val=&quot;267&quot;/&gt;&lt;height val=&quot;81&quot;/&gt;&lt;hasText val=&quot;1&quot;/&gt;&lt;/Image&gt;&lt;/ThreeDShapeInfo&gt;"/>
</p:tagLst>
</file>

<file path=ppt/tags/tag77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D84E4CF-D0C3-4839-917F-BF0FDE00612F}&quot;/&gt;&lt;isInvalidForFieldText val=&quot;0&quot;/&gt;&lt;Image&gt;&lt;filename val=&quot;C:\Users\Matt\AppData\Local\Temp\PR\data\asimages\{8D84E4CF-D0C3-4839-917F-BF0FDE00612F}_46.png&quot;/&gt;&lt;left val=&quot;185&quot;/&gt;&lt;top val=&quot;440&quot;/&gt;&lt;width val=&quot;541&quot;/&gt;&lt;height val=&quot;75&quot;/&gt;&lt;hasText val=&quot;1&quot;/&gt;&lt;/Image&gt;&lt;/ThreeDShapeInfo&gt;"/>
</p:tagLst>
</file>

<file path=ppt/tags/tag77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C6F9457-68C4-4B0F-A12E-990DE0944614}&quot;/&gt;&lt;isInvalidForFieldText val=&quot;0&quot;/&gt;&lt;Image&gt;&lt;filename val=&quot;C:\Users\Matt\AppData\Local\Temp\PR\data\asimages\{9C6F9457-68C4-4B0F-A12E-990DE0944614}_46.png&quot;/&gt;&lt;left val=&quot;190&quot;/&gt;&lt;top val=&quot;417&quot;/&gt;&lt;width val=&quot;286&quot;/&gt;&lt;height val=&quot;72&quot;/&gt;&lt;hasText val=&quot;1&quot;/&gt;&lt;/Image&gt;&lt;/ThreeDShapeInfo&gt;"/>
</p:tagLst>
</file>

<file path=ppt/tags/tag77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B864E36-6F55-4964-B89B-ECFC21502F17}&quot;/&gt;&lt;isInvalidForFieldText val=&quot;0&quot;/&gt;&lt;Image&gt;&lt;filename val=&quot;C:\Users\Matt\AppData\Local\Temp\PR\data\asimages\{2B864E36-6F55-4964-B89B-ECFC21502F17}_46.png&quot;/&gt;&lt;left val=&quot;208&quot;/&gt;&lt;top val=&quot;442&quot;/&gt;&lt;width val=&quot;273&quot;/&gt;&lt;height val=&quot;72&quot;/&gt;&lt;hasText val=&quot;1&quot;/&gt;&lt;/Image&gt;&lt;/ThreeDShapeInfo&gt;"/>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CA53A5CA-AF43-4070-8D20-D81EF1F1BED5}_46.png&quot;/&gt;&lt;left val=&quot;496&quot;/&gt;&lt;top val=&quot;451&quot;/&gt;&lt;width val=&quot;91&quot;/&gt;&lt;height val=&quot;35&quot;/&gt;&lt;hasText val=&quot;1&quot;/&gt;&lt;/Image&gt;&lt;/ThreeDShapeInfo&gt;"/>
</p:tagLst>
</file>

<file path=ppt/tags/tag77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46B91188-FFF5-4289-BB17-D51F2DD3E119}_46.png&quot;/&gt;&lt;left val=&quot;593&quot;/&gt;&lt;top val=&quot;451&quot;/&gt;&lt;width val=&quot;91&quot;/&gt;&lt;height val=&quot;35&quot;/&gt;&lt;hasText val=&quot;1&quot;/&gt;&lt;/Image&gt;&lt;/ThreeDShapeInfo&gt;"/>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52E5CD9-8369-43CD-9B64-FE93AFADA60B}&quot;/&gt;&lt;isInvalidForFieldText val=&quot;0&quot;/&gt;&lt;Image&gt;&lt;filename val=&quot;C:\Users\Matt\AppData\Local\Temp\PR\data\asimages\{D52E5CD9-8369-43CD-9B64-FE93AFADA60B}_46.png&quot;/&gt;&lt;left val=&quot;202&quot;/&gt;&lt;top val=&quot;429&quot;/&gt;&lt;width val=&quot;270&quot;/&gt;&lt;height val=&quot;69&quot;/&gt;&lt;hasText val=&quot;1&quot;/&gt;&lt;/Image&gt;&lt;/ThreeDShapeInfo&gt;"/>
</p:tagLst>
</file>

<file path=ppt/tags/tag77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 name="HTML_AUTOSHAPE_INFO" val="&lt;ThreeDShapeInfo&gt;&lt;uuid val=&quot;1001&quot;/&gt;&lt;isInvalidForFieldText val=&quot;0&quot;/&gt;&lt;hasMultipleQuizShape val=&quot;1&quot;/&gt;&lt;Image&gt;&lt;filename val=&quot;C:\Users\Matt\AppData\Local\Temp\PR\data\asimages\{9ED0FE60-A8C3-4997-B84E-502AE5C62560}_46.png&quot;/&gt;&lt;left val=&quot;68&quot;/&gt;&lt;top val=&quot;99&quot;/&gt;&lt;width val=&quot;42&quot;/&gt;&lt;height val=&quot;39&quot;/&gt;&lt;hasText val=&quot;1&quot;/&gt;&lt;/Image&gt;&lt;Image&gt;&lt;filename val=&quot;C:\Users\Matt\AppData\Local\Temp\PR\data\asimages\{960F7C8A-B740-4C30-82B2-AC83EAC71284}_46.png&quot;/&gt;&lt;left val=&quot;92&quot;/&gt;&lt;top val=&quot;99&quot;/&gt;&lt;width val=&quot;409&quot;/&gt;&lt;height val=&quot;60&quot;/&gt;&lt;hasText val=&quot;1&quot;/&gt;&lt;/Image&gt;&lt;/ThreeDShapeInfo&gt;"/>
</p:tagLst>
</file>

<file path=ppt/tags/tag77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 name="HTML_AUTOSHAPE_INFO" val="&lt;ThreeDShapeInfo&gt;&lt;uuid val=&quot;1002&quot;/&gt;&lt;isInvalidForFieldText val=&quot;0&quot;/&gt;&lt;hasMultipleQuizShape val=&quot;1&quot;/&gt;&lt;Image&gt;&lt;filename val=&quot;C:\Users\Matt\AppData\Local\Temp\PR\data\asimages\{B3C0598F-A956-41CA-9AB9-D8E194B42A6D}_46.png&quot;/&gt;&lt;left val=&quot;68&quot;/&gt;&lt;top val=&quot;156&quot;/&gt;&lt;width val=&quot;43&quot;/&gt;&lt;height val=&quot;39&quot;/&gt;&lt;hasText val=&quot;1&quot;/&gt;&lt;/Image&gt;&lt;Image&gt;&lt;filename val=&quot;C:\Users\Matt\AppData\Local\Temp\PR\data\asimages\{9713C0ED-66E1-4AEF-881E-EC2079EBE7EB}_46.png&quot;/&gt;&lt;left val=&quot;93&quot;/&gt;&lt;top val=&quot;156&quot;/&gt;&lt;width val=&quot;412&quot;/&gt;&lt;height val=&quot;60&quot;/&gt;&lt;hasText val=&quot;1&quot;/&gt;&lt;/Image&gt;&lt;/ThreeDShapeInfo&gt;"/>
</p:tagLst>
</file>

<file path=ppt/tags/tag77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 name="HTML_AUTOSHAPE_INFO" val="&lt;ThreeDShapeInfo&gt;&lt;uuid val=&quot;1003&quot;/&gt;&lt;isInvalidForFieldText val=&quot;0&quot;/&gt;&lt;hasMultipleQuizShape val=&quot;1&quot;/&gt;&lt;Image&gt;&lt;filename val=&quot;C:\Users\Matt\AppData\Local\Temp\PR\data\asimages\{078A223E-D4D9-4F26-BF66-C32362E99E8C}_46.png&quot;/&gt;&lt;left val=&quot;68&quot;/&gt;&lt;top val=&quot;213&quot;/&gt;&lt;width val=&quot;43&quot;/&gt;&lt;height val=&quot;39&quot;/&gt;&lt;hasText val=&quot;1&quot;/&gt;&lt;/Image&gt;&lt;Image&gt;&lt;filename val=&quot;C:\Users\Matt\AppData\Local\Temp\PR\data\asimages\{F4D9D048-417C-4FA9-AECF-A911DBA3F0B8}_46.png&quot;/&gt;&lt;left val=&quot;93&quot;/&gt;&lt;top val=&quot;213&quot;/&gt;&lt;width val=&quot;412&quot;/&gt;&lt;height val=&quot;60&quot;/&gt;&lt;hasText val=&quot;1&quot;/&gt;&lt;/Image&gt;&lt;/ThreeDShapeInfo&gt;"/>
</p:tagLst>
</file>

<file path=ppt/tags/tag77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 name="HTML_AUTOSHAPE_INFO" val="&lt;ThreeDShapeInfo&gt;&lt;uuid val=&quot;1004&quot;/&gt;&lt;isInvalidForFieldText val=&quot;0&quot;/&gt;&lt;hasMultipleQuizShape val=&quot;1&quot;/&gt;&lt;Image&gt;&lt;filename val=&quot;C:\Users\Matt\AppData\Local\Temp\PR\data\asimages\{A8324FEB-7BE4-492F-95CA-151D1BB27C22}_46.png&quot;/&gt;&lt;left val=&quot;68&quot;/&gt;&lt;top val=&quot;270&quot;/&gt;&lt;width val=&quot;44&quot;/&gt;&lt;height val=&quot;39&quot;/&gt;&lt;hasText val=&quot;1&quot;/&gt;&lt;/Image&gt;&lt;Image&gt;&lt;filename val=&quot;C:\Users\Matt\AppData\Local\Temp\PR\data\asimages\{153E2B03-AC70-435E-BA73-594FC0378C6C}_46.png&quot;/&gt;&lt;left val=&quot;94&quot;/&gt;&lt;top val=&quot;270&quot;/&gt;&lt;width val=&quot;406&quot;/&gt;&lt;height val=&quot;3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Z:\WHMIS\Audio\Slide 2.mp3"/>
  <p:tag name="PPSNARRATION" val="2,1650136505,D:\WHMIS\WHMIS201892020_pptx\Media.ppcx"/>
</p:tagLst>
</file>

<file path=ppt/tags/tag78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8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8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8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8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78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8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Matt\AppData\Local\Temp\PR\data\asimages\{CD4664D6-2BD9-4A21-A69F-46E145FFEF96}_2.png&quot;/&gt;&lt;left val=&quot;18&quot;/&gt;&lt;top val=&quot;21&quot;/&gt;&lt;width val=&quot;666&quot;/&gt;&lt;height val=&quot;96&quot;/&gt;&lt;hasText val=&quot;1&quot;/&gt;&lt;/Image&gt;&lt;/ThreeDShapeInfo&gt;"/>
</p:tagLst>
</file>

<file path=ppt/tags/tag790.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96.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97.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 name="HTML_SHAPEINFO" val="&lt;ThreeDShapeInfo&gt;&lt;uuid val=&quot;100&quot;/&gt;&lt;isInvalidForFieldText val=&quot;0&quot;/&gt;&lt;Image&gt;&lt;filename val=&quot;C:\Users\Matt\AppData\Local\Temp\PR\data\asimages\{AC0E3EFC-4991-490F-9427-85B25CB8C897}_47.png&quot;/&gt;&lt;left val=&quot;17&quot;/&gt;&lt;top val=&quot;14&quot;/&gt;&lt;width val=&quot;687&quot;/&gt;&lt;height val=&quot;100&quot;/&gt;&lt;hasText val=&quot;1&quot;/&gt;&lt;/Image&gt;&lt;/ThreeDShapeInfo&gt;"/>
</p:tagLst>
</file>

<file path=ppt/tags/tag79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331B090-001F-40F9-8B02-E12076A6A15E}&quot;/&gt;&lt;isInvalidForFieldText val=&quot;0&quot;/&gt;&lt;Image&gt;&lt;filename val=&quot;C:\Users\Matt\AppData\Local\Temp\PR\data\asimages\{7331B090-001F-40F9-8B02-E12076A6A15E}_47.png&quot;/&gt;&lt;left val=&quot;66&quot;/&gt;&lt;top val=&quot;349&quot;/&gt;&lt;width val=&quot;271&quot;/&gt;&lt;height val=&quot;72&quot;/&gt;&lt;hasText val=&quot;1&quot;/&gt;&lt;/Image&gt;&lt;/ThreeDShape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B5E8E30-E172-4C85-9ED7-9789D361947D}&quot;/&gt;&lt;isInvalidForFieldText val=&quot;0&quot;/&gt;&lt;Image&gt;&lt;filename val=&quot;C:\Users\Matt\AppData\Local\Temp\PR\data\asimages\{2B5E8E30-E172-4C85-9ED7-9789D361947D}_47.png&quot;/&gt;&lt;left val=&quot;390&quot;/&gt;&lt;top val=&quot;349&quot;/&gt;&lt;width val=&quot;271&quot;/&gt;&lt;height val=&quot;7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6EAFEA5B-9FA6-4041-8D7C-798BF0A3E914}&quot;/&gt;&lt;isInvalidForFieldText val=&quot;1&quot;/&gt;&lt;Image&gt;&lt;filename val=&quot;C:\Users\Matt\AppData\Local\Temp\PR\data\asimages\{6EAFEA5B-9FA6-4041-8D7C-798BF0A3E914}_LtOfSld1.png&quot;/&gt;&lt;left val=&quot;-1&quot;/&gt;&lt;top val=&quot;437&quot;/&gt;&lt;width val=&quot;723&quot;/&gt;&lt;height val=&quot;103&quot;/&gt;&lt;hasText val=&quot;0&quot;/&gt;&lt;/Image&gt;&lt;Image&gt;&lt;filename val=&quot;C:\Users\Matt\AppData\Local\Temp\PR\data\asimages\{6EAFEA5B-9FA6-4041-8D7C-798BF0A3E914}_MtorLt_text.png&quot;/&gt;&lt;left val=&quot;-1&quot;/&gt;&lt;top val=&quot;437&quot;/&gt;&lt;width val=&quot;723&quot;/&gt;&lt;height val=&quot;103&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 name="HTML_SHAPEINFO" val="&lt;TextEffect&gt;&lt;Image&gt;&lt;filename val=&quot;C:\Users\Matt\AppData\Local\Temp\PR\data\asimages\{82FCC885-41FC-4A11-9BE2-01B34B468A80}_1.png_crop.png&quot;/&gt;&lt;left val=&quot;42&quot;/&gt;&lt;top val=&quot;112&quot;/&gt;&lt;width val=&quot;565&quot;/&gt;&lt;height val=&quot;107&quot;/&gt;&lt;hasText val=&quot;1&quot;/&gt;&lt;paraId val=&quot;1&quot;/&gt;&lt;/Image&gt;&lt;/TextEffect&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9FEA9EF-B6B8-4814-B31C-0B738982F80D}&quot;/&gt;&lt;isInvalidForFieldText val=&quot;0&quot;/&gt;&lt;Image&gt;&lt;filename val=&quot;C:\Users\Matt\AppData\Local\Temp\PR\data\asimages\{B9FEA9EF-B6B8-4814-B31C-0B738982F80D}_47.png&quot;/&gt;&lt;left val=&quot;196&quot;/&gt;&lt;top val=&quot;417&quot;/&gt;&lt;width val=&quot;271&quot;/&gt;&lt;height val=&quot;69&quot;/&gt;&lt;hasText val=&quot;1&quot;/&gt;&lt;/Image&gt;&lt;/ThreeDShapeInfo&gt;"/>
</p:tagLst>
</file>

<file path=ppt/tags/tag80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AE7920A-293A-4FC1-96CF-3175AEF88C7F}&quot;/&gt;&lt;isInvalidForFieldText val=&quot;0&quot;/&gt;&lt;Image&gt;&lt;filename val=&quot;C:\Users\Matt\AppData\Local\Temp\PR\data\asimages\{4AE7920A-293A-4FC1-96CF-3175AEF88C7F}_47.png&quot;/&gt;&lt;left val=&quot;185&quot;/&gt;&lt;top val=&quot;382&quot;/&gt;&lt;width val=&quot;541&quot;/&gt;&lt;height val=&quot;75&quot;/&gt;&lt;hasText val=&quot;1&quot;/&gt;&lt;/Image&gt;&lt;/ThreeDShapeInfo&gt;"/>
</p:tagLst>
</file>

<file path=ppt/tags/tag80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3C2586D-0C4B-4076-9BFE-8B44499900EA}&quot;/&gt;&lt;isInvalidForFieldText val=&quot;0&quot;/&gt;&lt;Image&gt;&lt;filename val=&quot;C:\Users\Matt\AppData\Local\Temp\PR\data\asimages\{83C2586D-0C4B-4076-9BFE-8B44499900EA}_47.png&quot;/&gt;&lt;left val=&quot;185&quot;/&gt;&lt;top val=&quot;440&quot;/&gt;&lt;width val=&quot;541&quot;/&gt;&lt;height val=&quot;75&quot;/&gt;&lt;hasText val=&quot;1&quot;/&gt;&lt;/Image&gt;&lt;/ThreeDShapeInfo&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4D287C6-384B-46FD-8711-CDF1C981C11F}&quot;/&gt;&lt;isInvalidForFieldText val=&quot;0&quot;/&gt;&lt;Image&gt;&lt;filename val=&quot;C:\Users\Matt\AppData\Local\Temp\PR\data\asimages\{F4D287C6-384B-46FD-8711-CDF1C981C11F}_47.png&quot;/&gt;&lt;left val=&quot;190&quot;/&gt;&lt;top val=&quot;417&quot;/&gt;&lt;width val=&quot;286&quot;/&gt;&lt;height val=&quot;72&quot;/&gt;&lt;hasText val=&quot;1&quot;/&gt;&lt;/Image&gt;&lt;/ThreeDShapeInfo&gt;"/>
</p:tagLst>
</file>

<file path=ppt/tags/tag80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58AE38F1-023A-4C31-843E-2ACF5FEA97B4}&quot;/&gt;&lt;isInvalidForFieldText val=&quot;0&quot;/&gt;&lt;Image&gt;&lt;filename val=&quot;C:\Users\Matt\AppData\Local\Temp\PR\data\asimages\{58AE38F1-023A-4C31-843E-2ACF5FEA97B4}_47.png&quot;/&gt;&lt;left val=&quot;208&quot;/&gt;&lt;top val=&quot;442&quot;/&gt;&lt;width val=&quot;273&quot;/&gt;&lt;height val=&quot;72&quot;/&gt;&lt;hasText val=&quot;1&quot;/&gt;&lt;/Image&gt;&lt;/ThreeDShapeInfo&gt;"/>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1FD5EB66-6107-44A8-91C8-98A5375CAA94}_47.png&quot;/&gt;&lt;left val=&quot;496&quot;/&gt;&lt;top val=&quot;451&quot;/&gt;&lt;width val=&quot;91&quot;/&gt;&lt;height val=&quot;35&quot;/&gt;&lt;hasText val=&quot;1&quot;/&gt;&lt;/Image&gt;&lt;/ThreeDShapeInfo&gt;"/>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0EB95F08-37A6-489A-B6E6-DA55C650BE2F}_47.png&quot;/&gt;&lt;left val=&quot;593&quot;/&gt;&lt;top val=&quot;451&quot;/&gt;&lt;width val=&quot;91&quot;/&gt;&lt;height val=&quot;35&quot;/&gt;&lt;hasText val=&quot;1&quot;/&gt;&lt;/Image&gt;&lt;/ThreeDShapeInfo&gt;"/>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D224FE16-F841-4B8F-8962-102D8170A243}&quot;/&gt;&lt;isInvalidForFieldText val=&quot;0&quot;/&gt;&lt;Image&gt;&lt;filename val=&quot;C:\Users\Matt\AppData\Local\Temp\PR\data\asimages\{D224FE16-F841-4B8F-8962-102D8170A243}_47.png&quot;/&gt;&lt;left val=&quot;202&quot;/&gt;&lt;top val=&quot;429&quot;/&gt;&lt;width val=&quot;270&quot;/&gt;&lt;height val=&quot;69&quot;/&gt;&lt;hasText val=&quot;1&quot;/&gt;&lt;/Image&gt;&lt;/ThreeDShapeInfo&gt;"/>
</p:tagLst>
</file>

<file path=ppt/tags/tag80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 name="HTML_AUTOSHAPE_INFO" val="&lt;ThreeDShapeInfo&gt;&lt;uuid val=&quot;1001&quot;/&gt;&lt;isInvalidForFieldText val=&quot;0&quot;/&gt;&lt;hasMultipleQuizShape val=&quot;1&quot;/&gt;&lt;Image&gt;&lt;filename val=&quot;C:\Users\Matt\AppData\Local\Temp\PR\data\asimages\{A892BC52-4B34-4131-BBF7-F9A75F5D465F}_47.png&quot;/&gt;&lt;left val=&quot;68&quot;/&gt;&lt;top val=&quot;99&quot;/&gt;&lt;width val=&quot;42&quot;/&gt;&lt;height val=&quot;39&quot;/&gt;&lt;hasText val=&quot;1&quot;/&gt;&lt;/Image&gt;&lt;Image&gt;&lt;filename val=&quot;C:\Users\Matt\AppData\Local\Temp\PR\data\asimages\{BF610103-100B-4B7C-B02E-76EC3A25DDFD}_47.png&quot;/&gt;&lt;left val=&quot;92&quot;/&gt;&lt;top val=&quot;99&quot;/&gt;&lt;width val=&quot;409&quot;/&gt;&lt;height val=&quot;39&quot;/&gt;&lt;hasText val=&quot;1&quot;/&gt;&lt;/Image&gt;&lt;/ThreeDShapeInfo&gt;"/>
</p:tagLst>
</file>

<file path=ppt/tags/tag80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 name="HTML_AUTOSHAPE_INFO" val="&lt;ThreeDShapeInfo&gt;&lt;uuid val=&quot;1002&quot;/&gt;&lt;isInvalidForFieldText val=&quot;0&quot;/&gt;&lt;hasMultipleQuizShape val=&quot;1&quot;/&gt;&lt;Image&gt;&lt;filename val=&quot;C:\Users\Matt\AppData\Local\Temp\PR\data\asimages\{39682712-4AA4-4B31-93FC-41A19348B99A}_47.png&quot;/&gt;&lt;left val=&quot;68&quot;/&gt;&lt;top val=&quot;135&quot;/&gt;&lt;width val=&quot;43&quot;/&gt;&lt;height val=&quot;39&quot;/&gt;&lt;hasText val=&quot;1&quot;/&gt;&lt;/Image&gt;&lt;Image&gt;&lt;filename val=&quot;C:\Users\Matt\AppData\Local\Temp\PR\data\asimages\{22ACAA33-A4AD-40BC-B9BB-2CB861D23ADA}_47.png&quot;/&gt;&lt;left val=&quot;93&quot;/&gt;&lt;top val=&quot;135&quot;/&gt;&lt;width val=&quot;408&quot;/&gt;&lt;height val=&quot;39&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 name="HTML_SHAPEINFO" val="&lt;ThreeDShapeInfo&gt;&lt;uuid val=&quot;&quot;/&gt;&lt;isInvalidForFieldText val=&quot;0&quot;/&gt;&lt;Image&gt;&lt;filename val=&quot;C:\Users\Matt\AppData\Local\Temp\PR\data\asimages\{AAD96B91-5729-4BCF-98A2-352F398145A5}_2.png&quot;/&gt;&lt;left val=&quot;28&quot;/&gt;&lt;top val=&quot;229&quot;/&gt;&lt;width val=&quot;657&quot;/&gt;&lt;height val=&quot;220&quot;/&gt;&lt;hasText val=&quot;1&quot;/&gt;&lt;/Image&gt;&lt;/ThreeDShapeInfo&gt;"/>
</p:tagLst>
</file>

<file path=ppt/tags/tag81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 name="HTML_AUTOSHAPE_INFO" val="&lt;ThreeDShapeInfo&gt;&lt;uuid val=&quot;1003&quot;/&gt;&lt;isInvalidForFieldText val=&quot;0&quot;/&gt;&lt;hasMultipleQuizShape val=&quot;1&quot;/&gt;&lt;Image&gt;&lt;filename val=&quot;C:\Users\Matt\AppData\Local\Temp\PR\data\asimages\{8433780A-F64B-4769-B20A-6956BDE1A91F}_47.png&quot;/&gt;&lt;left val=&quot;68&quot;/&gt;&lt;top val=&quot;169&quot;/&gt;&lt;width val=&quot;43&quot;/&gt;&lt;height val=&quot;39&quot;/&gt;&lt;hasText val=&quot;1&quot;/&gt;&lt;/Image&gt;&lt;Image&gt;&lt;filename val=&quot;C:\Users\Matt\AppData\Local\Temp\PR\data\asimages\{B9BAAB57-8BDB-423B-8F9E-FA4B7944A37E}_47.png&quot;/&gt;&lt;left val=&quot;93&quot;/&gt;&lt;top val=&quot;169&quot;/&gt;&lt;width val=&quot;408&quot;/&gt;&lt;height val=&quot;39&quot;/&gt;&lt;hasText val=&quot;1&quot;/&gt;&lt;/Image&gt;&lt;/ThreeDShapeInfo&gt;"/>
</p:tagLst>
</file>

<file path=ppt/tags/tag81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 name="HTML_AUTOSHAPE_INFO" val="&lt;ThreeDShapeInfo&gt;&lt;uuid val=&quot;1004&quot;/&gt;&lt;isInvalidForFieldText val=&quot;0&quot;/&gt;&lt;hasMultipleQuizShape val=&quot;1&quot;/&gt;&lt;Image&gt;&lt;filename val=&quot;C:\Users\Matt\AppData\Local\Temp\PR\data\asimages\{FF679F97-F549-4E22-92C0-892005DA8C5A}_47.png&quot;/&gt;&lt;left val=&quot;68&quot;/&gt;&lt;top val=&quot;205&quot;/&gt;&lt;width val=&quot;44&quot;/&gt;&lt;height val=&quot;39&quot;/&gt;&lt;hasText val=&quot;1&quot;/&gt;&lt;/Image&gt;&lt;Image&gt;&lt;filename val=&quot;C:\Users\Matt\AppData\Local\Temp\PR\data\asimages\{B7077CD4-ADE6-4A9C-B698-7E6E8C3050B5}_47.png&quot;/&gt;&lt;left val=&quot;94&quot;/&gt;&lt;top val=&quot;205&quot;/&gt;&lt;width val=&quot;406&quot;/&gt;&lt;height val=&quot;39&quot;/&gt;&lt;hasText val=&quot;1&quot;/&gt;&lt;/Image&gt;&lt;/ThreeDShapeInfo&gt;"/>
</p:tagLst>
</file>

<file path=ppt/tags/tag81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81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1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81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1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PSNARRATIONPROPS" val="Z:\WHMIS\Audio\Slide 3.mp3"/>
  <p:tag name="PPSNARRATION" val="3,1650136505,D:\WHMIS\WHMIS201892020_pptx\Media.ppcx"/>
</p:tagLst>
</file>

<file path=ppt/tags/tag82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2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28.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829.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 name="HTML_SHAPEINFO" val="&lt;ThreeDShapeInfo&gt;&lt;uuid val=&quot;100&quot;/&gt;&lt;isInvalidForFieldText val=&quot;0&quot;/&gt;&lt;Image&gt;&lt;filename val=&quot;C:\Users\Matt\AppData\Local\Temp\PR\data\asimages\{4B8AF1AA-7CC5-4CAF-81D2-98CED9E28585}_48.png&quot;/&gt;&lt;left val=&quot;17&quot;/&gt;&lt;top val=&quot;21&quot;/&gt;&lt;width val=&quot;669&quot;/&gt;&lt;height val=&quot;93&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Matt\AppData\Local\Temp\PR\data\asimages\{0F9F29FC-527D-4DE4-B8ED-6515D5E9DC25}_3.png&quot;/&gt;&lt;left val=&quot;64&quot;/&gt;&lt;top val=&quot;17&quot;/&gt;&lt;width val=&quot;434&quot;/&gt;&lt;height val=&quot;55&quot;/&gt;&lt;hasText val=&quot;1&quot;/&gt;&lt;/Image&gt;&lt;/ThreeDShapeInfo&gt;"/>
</p:tagLst>
</file>

<file path=ppt/tags/tag83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D88240F-729A-4C1C-A93F-41771DC8A851}&quot;/&gt;&lt;isInvalidForFieldText val=&quot;0&quot;/&gt;&lt;Image&gt;&lt;filename val=&quot;C:\Users\Matt\AppData\Local\Temp\PR\data\asimages\{3D88240F-729A-4C1C-A93F-41771DC8A851}_48.png&quot;/&gt;&lt;left val=&quot;66&quot;/&gt;&lt;top val=&quot;349&quot;/&gt;&lt;width val=&quot;271&quot;/&gt;&lt;height val=&quot;72&quot;/&gt;&lt;hasText val=&quot;1&quot;/&gt;&lt;/Image&gt;&lt;/ThreeDShapeInfo&gt;"/>
</p:tagLst>
</file>

<file path=ppt/tags/tag83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430CEE1-92D7-415E-BC3F-8A65F096963C}&quot;/&gt;&lt;isInvalidForFieldText val=&quot;0&quot;/&gt;&lt;Image&gt;&lt;filename val=&quot;C:\Users\Matt\AppData\Local\Temp\PR\data\asimages\{0430CEE1-92D7-415E-BC3F-8A65F096963C}_48.png&quot;/&gt;&lt;left val=&quot;390&quot;/&gt;&lt;top val=&quot;349&quot;/&gt;&lt;width val=&quot;271&quot;/&gt;&lt;height val=&quot;72&quot;/&gt;&lt;hasText val=&quot;1&quot;/&gt;&lt;/Image&gt;&lt;/ThreeDShapeInfo&gt;"/>
</p:tagLst>
</file>

<file path=ppt/tags/tag83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FE87DE3-6DD4-4420-9891-A4A369045B23}&quot;/&gt;&lt;isInvalidForFieldText val=&quot;0&quot;/&gt;&lt;Image&gt;&lt;filename val=&quot;C:\Users\Matt\AppData\Local\Temp\PR\data\asimages\{5FE87DE3-6DD4-4420-9891-A4A369045B23}_48.png&quot;/&gt;&lt;left val=&quot;196&quot;/&gt;&lt;top val=&quot;417&quot;/&gt;&lt;width val=&quot;271&quot;/&gt;&lt;height val=&quot;69&quot;/&gt;&lt;hasText val=&quot;1&quot;/&gt;&lt;/Image&gt;&lt;/ThreeDShapeInfo&gt;"/>
</p:tagLst>
</file>

<file path=ppt/tags/tag83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D4B1B33-64DA-478F-8A4E-0CF9A9F6CDED}&quot;/&gt;&lt;isInvalidForFieldText val=&quot;0&quot;/&gt;&lt;Image&gt;&lt;filename val=&quot;C:\Users\Matt\AppData\Local\Temp\PR\data\asimages\{9D4B1B33-64DA-478F-8A4E-0CF9A9F6CDED}_48.png&quot;/&gt;&lt;left val=&quot;185&quot;/&gt;&lt;top val=&quot;382&quot;/&gt;&lt;width val=&quot;541&quot;/&gt;&lt;height val=&quot;75&quot;/&gt;&lt;hasText val=&quot;1&quot;/&gt;&lt;/Image&gt;&lt;/ThreeDShapeInfo&gt;"/>
</p:tagLst>
</file>

<file path=ppt/tags/tag83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9705ED0-824F-4210-95A2-6E630E248377}&quot;/&gt;&lt;isInvalidForFieldText val=&quot;0&quot;/&gt;&lt;Image&gt;&lt;filename val=&quot;C:\Users\Matt\AppData\Local\Temp\PR\data\asimages\{59705ED0-824F-4210-95A2-6E630E248377}_48.png&quot;/&gt;&lt;left val=&quot;185&quot;/&gt;&lt;top val=&quot;440&quot;/&gt;&lt;width val=&quot;541&quot;/&gt;&lt;height val=&quot;75&quot;/&gt;&lt;hasText val=&quot;1&quot;/&gt;&lt;/Image&gt;&lt;/ThreeDShapeInfo&gt;"/>
</p:tagLst>
</file>

<file path=ppt/tags/tag83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3DD771E-A539-420F-8B07-8984509F9AEC}&quot;/&gt;&lt;isInvalidForFieldText val=&quot;0&quot;/&gt;&lt;Image&gt;&lt;filename val=&quot;C:\Users\Matt\AppData\Local\Temp\PR\data\asimages\{93DD771E-A539-420F-8B07-8984509F9AEC}_48.png&quot;/&gt;&lt;left val=&quot;190&quot;/&gt;&lt;top val=&quot;417&quot;/&gt;&lt;width val=&quot;286&quot;/&gt;&lt;height val=&quot;72&quot;/&gt;&lt;hasText val=&quot;1&quot;/&gt;&lt;/Image&gt;&lt;/ThreeDShapeInfo&gt;"/>
</p:tagLst>
</file>

<file path=ppt/tags/tag83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3324E4B-B6D8-4086-BA5B-1ADEC91948FD}&quot;/&gt;&lt;isInvalidForFieldText val=&quot;0&quot;/&gt;&lt;Image&gt;&lt;filename val=&quot;C:\Users\Matt\AppData\Local\Temp\PR\data\asimages\{93324E4B-B6D8-4086-BA5B-1ADEC91948FD}_48.png&quot;/&gt;&lt;left val=&quot;208&quot;/&gt;&lt;top val=&quot;442&quot;/&gt;&lt;width val=&quot;273&quot;/&gt;&lt;height val=&quot;72&quot;/&gt;&lt;hasText val=&quot;1&quot;/&gt;&lt;/Image&gt;&lt;/ThreeDShapeInfo&gt;"/>
</p:tagLst>
</file>

<file path=ppt/tags/tag83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919E5495-7F4E-441A-929D-FE3E21F29074}_48.png&quot;/&gt;&lt;left val=&quot;496&quot;/&gt;&lt;top val=&quot;451&quot;/&gt;&lt;width val=&quot;91&quot;/&gt;&lt;height val=&quot;35&quot;/&gt;&lt;hasText val=&quot;1&quot;/&gt;&lt;/Image&gt;&lt;/ThreeDShapeInfo&gt;"/>
</p:tagLst>
</file>

<file path=ppt/tags/tag83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E03C9564-8315-415D-A21E-C846F9D0350A}_48.png&quot;/&gt;&lt;left val=&quot;593&quot;/&gt;&lt;top val=&quot;451&quot;/&gt;&lt;width val=&quot;91&quot;/&gt;&lt;height val=&quot;35&quot;/&gt;&lt;hasText val=&quot;1&quot;/&gt;&lt;/Image&gt;&lt;/ThreeDShapeInfo&gt;"/>
</p:tagLst>
</file>

<file path=ppt/tags/tag83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6CE2C656-CF22-4F2E-8794-1385E41D2F36}&quot;/&gt;&lt;isInvalidForFieldText val=&quot;0&quot;/&gt;&lt;Image&gt;&lt;filename val=&quot;C:\Users\Matt\AppData\Local\Temp\PR\data\asimages\{6CE2C656-CF22-4F2E-8794-1385E41D2F36}_48.png&quot;/&gt;&lt;left val=&quot;202&quot;/&gt;&lt;top val=&quot;429&quot;/&gt;&lt;width val=&quot;270&quot;/&gt;&lt;height val=&quot;6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BEB3FB9-9221-49BD-826B-532750857FC6}&quot;/&gt;&lt;isInvalidForFieldText val=&quot;0&quot;/&gt;&lt;Image&gt;&lt;filename val=&quot;C:\Users\Matt\AppData\Local\Temp\PR\data\asimages\{6BEB3FB9-9221-49BD-826B-532750857FC6}_3.png&quot;/&gt;&lt;left val=&quot;286&quot;/&gt;&lt;top val=&quot;23&quot;/&gt;&lt;width val=&quot;414&quot;/&gt;&lt;height val=&quot;439&quot;/&gt;&lt;hasText val=&quot;1&quot;/&gt;&lt;/Image&gt;&lt;/ThreeDShapeInfo&gt;"/>
</p:tagLst>
</file>

<file path=ppt/tags/tag8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 name="HTML_AUTOSHAPE_INFO" val="&lt;ThreeDShapeInfo&gt;&lt;uuid val=&quot;1001&quot;/&gt;&lt;isInvalidForFieldText val=&quot;0&quot;/&gt;&lt;hasMultipleQuizShape val=&quot;1&quot;/&gt;&lt;Image&gt;&lt;filename val=&quot;C:\Users\Matt\AppData\Local\Temp\PR\data\asimages\{F04050F3-CC26-4EBC-9B44-F3B22EED1E2F}_48.png&quot;/&gt;&lt;left val=&quot;68&quot;/&gt;&lt;top val=&quot;99&quot;/&gt;&lt;width val=&quot;42&quot;/&gt;&lt;height val=&quot;39&quot;/&gt;&lt;hasText val=&quot;1&quot;/&gt;&lt;/Image&gt;&lt;Image&gt;&lt;filename val=&quot;C:\Users\Matt\AppData\Local\Temp\PR\data\asimages\{F6E6D56D-D1FC-453E-BD72-C0031B6E9DE9}_48.png&quot;/&gt;&lt;left val=&quot;92&quot;/&gt;&lt;top val=&quot;99&quot;/&gt;&lt;width val=&quot;409&quot;/&gt;&lt;height val=&quot;39&quot;/&gt;&lt;hasText val=&quot;1&quot;/&gt;&lt;/Image&gt;&lt;/ThreeDShapeInfo&gt;"/>
</p:tagLst>
</file>

<file path=ppt/tags/tag8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 name="HTML_AUTOSHAPE_INFO" val="&lt;ThreeDShapeInfo&gt;&lt;uuid val=&quot;1002&quot;/&gt;&lt;isInvalidForFieldText val=&quot;0&quot;/&gt;&lt;hasMultipleQuizShape val=&quot;1&quot;/&gt;&lt;Image&gt;&lt;filename val=&quot;C:\Users\Matt\AppData\Local\Temp\PR\data\asimages\{BA491637-57EC-4F10-9745-87B46FAC6990}_48.png&quot;/&gt;&lt;left val=&quot;68&quot;/&gt;&lt;top val=&quot;135&quot;/&gt;&lt;width val=&quot;43&quot;/&gt;&lt;height val=&quot;39&quot;/&gt;&lt;hasText val=&quot;1&quot;/&gt;&lt;/Image&gt;&lt;Image&gt;&lt;filename val=&quot;C:\Users\Matt\AppData\Local\Temp\PR\data\asimages\{A20897E7-1E16-4673-9EAE-B49ACB77692F}_48.png&quot;/&gt;&lt;left val=&quot;93&quot;/&gt;&lt;top val=&quot;135&quot;/&gt;&lt;width val=&quot;408&quot;/&gt;&lt;height val=&quot;39&quot;/&gt;&lt;hasText val=&quot;1&quot;/&gt;&lt;/Image&gt;&lt;/ThreeDShapeInfo&gt;"/>
</p:tagLst>
</file>

<file path=ppt/tags/tag84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 name="HTML_AUTOSHAPE_INFO" val="&lt;ThreeDShapeInfo&gt;&lt;uuid val=&quot;1003&quot;/&gt;&lt;isInvalidForFieldText val=&quot;0&quot;/&gt;&lt;hasMultipleQuizShape val=&quot;1&quot;/&gt;&lt;Image&gt;&lt;filename val=&quot;C:\Users\Matt\AppData\Local\Temp\PR\data\asimages\{54823386-3F94-440F-896A-8A4ACF6BD37B}_48.png&quot;/&gt;&lt;left val=&quot;68&quot;/&gt;&lt;top val=&quot;169&quot;/&gt;&lt;width val=&quot;43&quot;/&gt;&lt;height val=&quot;39&quot;/&gt;&lt;hasText val=&quot;1&quot;/&gt;&lt;/Image&gt;&lt;Image&gt;&lt;filename val=&quot;C:\Users\Matt\AppData\Local\Temp\PR\data\asimages\{A51E9B9D-157F-4C3C-A713-463302AD6F6B}_48.png&quot;/&gt;&lt;left val=&quot;93&quot;/&gt;&lt;top val=&quot;169&quot;/&gt;&lt;width val=&quot;408&quot;/&gt;&lt;height val=&quot;39&quot;/&gt;&lt;hasText val=&quot;1&quot;/&gt;&lt;/Image&gt;&lt;/ThreeDShapeInfo&gt;"/>
</p:tagLst>
</file>

<file path=ppt/tags/tag84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 name="HTML_AUTOSHAPE_INFO" val="&lt;ThreeDShapeInfo&gt;&lt;uuid val=&quot;1004&quot;/&gt;&lt;isInvalidForFieldText val=&quot;0&quot;/&gt;&lt;hasMultipleQuizShape val=&quot;1&quot;/&gt;&lt;Image&gt;&lt;filename val=&quot;C:\Users\Matt\AppData\Local\Temp\PR\data\asimages\{82E523CD-434B-4511-867D-B7A8039B3264}_48.png&quot;/&gt;&lt;left val=&quot;68&quot;/&gt;&lt;top val=&quot;205&quot;/&gt;&lt;width val=&quot;44&quot;/&gt;&lt;height val=&quot;39&quot;/&gt;&lt;hasText val=&quot;1&quot;/&gt;&lt;/Image&gt;&lt;Image&gt;&lt;filename val=&quot;C:\Users\Matt\AppData\Local\Temp\PR\data\asimages\{749093CF-B074-4FE8-9F66-4E7F642A1570}_48.png&quot;/&gt;&lt;left val=&quot;94&quot;/&gt;&lt;top val=&quot;205&quot;/&gt;&lt;width val=&quot;406&quot;/&gt;&lt;height val=&quot;39&quot;/&gt;&lt;hasText val=&quot;1&quot;/&gt;&lt;/Image&gt;&lt;/ThreeDShapeInfo&gt;"/>
</p:tagLst>
</file>

<file path=ppt/tags/tag84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45.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84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48.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84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 name="HTML_SHAPEINFO" val="&lt;TextEffect&gt;&lt;Image&gt;&lt;filename val=&quot;C:\Users\Matt\AppData\Local\Temp\PR\data\asimages\{8CF68794-BC5A-46E8-B984-0F02F92289D2}_1.png_crop.png&quot;/&gt;&lt;left val=&quot;79&quot;/&gt;&lt;top val=&quot;68&quot;/&gt;&lt;width val=&quot;357&quot;/&gt;&lt;height val=&quot;53&quot;/&gt;&lt;hasText val=&quot;1&quot;/&gt;&lt;paraId val=&quot;1&quot;/&gt;&lt;/Image&gt;&lt;Image&gt;&lt;filename val=&quot;C:\Users\Matt\AppData\Local\Temp\PR\data\asimages\{87C13146-59C8-47C9-8802-CC794DDBE326}_1.png_crop.png&quot;/&gt;&lt;left val=&quot;468&quot;/&gt;&lt;top val=&quot;132&quot;/&gt;&lt;width val=&quot;0&quot;/&gt;&lt;height val=&quot;0&quot;/&gt;&lt;hasText val=&quot;1&quot;/&gt;&lt;paraId val=&quot;2&quot;/&gt;&lt;/Image&gt;&lt;/TextEffect&gt;"/>
</p:tagLst>
</file>

<file path=ppt/tags/tag85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51.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85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5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54.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5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 name="HTML_SHAPEINFO" val="&lt;ThreeDShapeInfo&gt;&lt;uuid val=&quot;&quot;/&gt;&lt;isInvalidForFieldText val=&quot;0&quot;/&gt;&lt;Image&gt;&lt;filename val=&quot;C:\Users\Matt\AppData\Local\Temp\PR\data\asimages\{596FAA81-338E-49F4-9A8E-1DA4C666EB65}_3.png&quot;/&gt;&lt;left val=&quot;70&quot;/&gt;&lt;top val=&quot;136&quot;/&gt;&lt;width val=&quot;219&quot;/&gt;&lt;height val=&quot;303&quot;/&gt;&lt;hasText val=&quot;1&quot;/&gt;&lt;/Image&gt;&lt;/ThreeDShapeInfo&gt;"/>
</p:tagLst>
</file>

<file path=ppt/tags/tag8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4251B9C-BFC9-44AF-9799-0B4EEC0CC5D6}&quot;/&gt;&lt;isInvalidForFieldText val=&quot;0&quot;/&gt;&lt;Image&gt;&lt;filename val=&quot;C:\Users\Matt\AppData\Local\Temp\PR\data\asimages\{74251B9C-BFC9-44AF-9799-0B4EEC0CC5D6}_49.png&quot;/&gt;&lt;left val=&quot;23&quot;/&gt;&lt;top val=&quot;243&quot;/&gt;&lt;width val=&quot;676&quot;/&gt;&lt;height val=&quot;124&quot;/&gt;&lt;hasText val=&quot;1&quot;/&gt;&lt;/Image&gt;&lt;/ThreeDShapeInfo&gt;"/>
</p:tagLst>
</file>

<file path=ppt/tags/tag8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 name="HTML_SHAPEINFO" val="&lt;ThreeDShapeInfo&gt;&lt;uuid val=&quot;&quot;/&gt;&lt;isInvalidForFieldText val=&quot;0&quot;/&gt;&lt;Image&gt;&lt;filename val=&quot;C:\Users\Matt\AppData\Local\Temp\PR\data\asimages\{96EEAD91-5484-4F19-9813-214470539E94}_49.png&quot;/&gt;&lt;left val=&quot;45&quot;/&gt;&lt;top val=&quot;272&quot;/&gt;&lt;width val=&quot;632&quot;/&gt;&lt;height val=&quot;66&quot;/&gt;&lt;hasText val=&quot;1&quot;/&gt;&lt;/Image&gt;&lt;/ThreeDShapeInfo&gt;"/>
</p:tagLst>
</file>

<file path=ppt/tags/tag8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27572E1D-375C-4985-ABE6-73F9280025EA}_49.png&quot;/&gt;&lt;left val=&quot;94&quot;/&gt;&lt;top val=&quot;118&quot;/&gt;&lt;width val=&quot;530&quot;/&gt;&lt;height val=&quot;139&quot;/&gt;&lt;hasText val=&quot;1&quot;/&gt;&lt;/Image&gt;&lt;/ThreeDShapeInfo&gt;"/>
</p:tagLst>
</file>

<file path=ppt/tags/tag8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BABD8AB4-F40A-41CA-94F5-62A4C2E01CF5}&quot;/&gt;&lt;isInvalidForFieldText val=&quot;0&quot;/&gt;&lt;Image&gt;&lt;filename val=&quot;C:\Users\Matt\AppData\Local\Temp\PR\data\asimages\{BABD8AB4-F40A-41CA-94F5-62A4C2E01CF5}_49.png&quot;/&gt;&lt;left val=&quot;249&quot;/&gt;&lt;top val=&quot;394&quot;/&gt;&lt;width val=&quot;224&quot;/&gt;&lt;height val=&quot;84&quot;/&gt;&lt;hasText val=&quot;1&quot;/&gt;&lt;/Image&gt;&lt;/ThreeDShapeInfo&gt;"/>
</p:tagLst>
</file>

<file path=ppt/tags/tag864.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2&quot;/&gt;&lt;lineCharCount val=&quot;20&quot;/&gt;&lt;lineCharCount val=&quot;70&quot;/&gt;&lt;/TableIndex&gt;&lt;/ShapeTextInfo&gt;"/>
  <p:tag name="HTML_SHAPEINFO" val="&lt;ThreeDShapeInfo&gt;&lt;uuid val=&quot;100&quot;/&gt;&lt;isInvalidForFieldText val=&quot;0&quot;/&gt;&lt;Image&gt;&lt;filename val=&quot;C:\Users\Matt\AppData\Local\Temp\PR\data\asimages\{E859C1D6-C628-470D-A5B6-1C73536180D7}_49.png&quot;/&gt;&lt;left val=&quot;0&quot;/&gt;&lt;top val=&quot;29&quot;/&gt;&lt;width val=&quot;721&quot;/&gt;&lt;height val=&quot;91&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Z:\WHMIS\Audio\Slide 4.mp3"/>
  <p:tag name="PPSNARRATION" val="4,1650136505,D:\WHMIS\WHMIS201892020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 name="HTML_SHAPEINFO" val="&lt;TextEffect&gt;&lt;Image&gt;&lt;filename val=&quot;C:\Users\Matt\AppData\Local\Temp\PR\data\asimages\{4929833B-FC36-4740-8555-9F1BF5E74A0D}_1.png_crop.png&quot;/&gt;&lt;left val=&quot;39&quot;/&gt;&lt;top val=&quot;255&quot;/&gt;&lt;width val=&quot;168&quot;/&gt;&lt;height val=&quot;132&quot;/&gt;&lt;hasText val=&quot;1&quot;/&gt;&lt;paraId val=&quot;1&quot;/&gt;&lt;/Image&gt;&lt;/TextEffec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 name="HTML_SHAPEINFO" val="&lt;TextEffect&gt;&lt;Image&gt;&lt;filename val=&quot;C:\Users\Matt\AppData\Local\Temp\PR\data\asimages\{2E66B0D4-97C1-46F3-A7CC-E0D95AAEB2D4}_1.png_crop.png&quot;/&gt;&lt;left val=&quot;237&quot;/&gt;&lt;top val=&quot;255&quot;/&gt;&lt;width val=&quot;150&quot;/&gt;&lt;height val=&quot;93&quot;/&gt;&lt;hasText val=&quot;1&quot;/&gt;&lt;paraId val=&quot;1&quot;/&gt;&lt;/Image&gt;&lt;Image&gt;&lt;filename val=&quot;C:\Users\Matt\AppData\Local\Temp\PR\data\asimages\{4282CF3E-AB64-44C8-BED6-8E000BD88EDA}_1.png_crop.png&quot;/&gt;&lt;left val=&quot;420&quot;/&gt;&lt;top val=&quot;474&quot;/&gt;&lt;width val=&quot;0&quot;/&gt;&lt;height val=&quot;0&quot;/&gt;&lt;hasText val=&quot;1&quot;/&gt;&lt;paraId val=&quot;2&quot;/&gt;&lt;/Image&gt;&lt;/TextEffec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 name="HTML_SHAPEINFO" val="&lt;TextEffect&gt;&lt;Image&gt;&lt;filename val=&quot;C:\Users\Matt\AppData\Local\Temp\PR\data\asimages\{86E1D2FF-B170-4D74-91F1-178488A43DE7}_1.png_crop.png&quot;/&gt;&lt;left val=&quot;429&quot;/&gt;&lt;top val=&quot;255&quot;/&gt;&lt;width val=&quot;262&quot;/&gt;&lt;height val=&quot;156&quot;/&gt;&lt;hasText val=&quot;1&quot;/&gt;&lt;paraId val=&quot;1&quot;/&gt;&lt;/Image&gt;&lt;Image&gt;&lt;filename val=&quot;C:\Users\Matt\AppData\Local\Temp\PR\data\asimages\{0BCD31D6-66FD-4D64-AF14-88749343A18F}_1.png_crop.png&quot;/&gt;&lt;left val=&quot;708&quot;/&gt;&lt;top val=&quot;498&quot;/&gt;&lt;width val=&quot;0&quot;/&gt;&lt;height val=&quot;0&quot;/&gt;&lt;hasText val=&quot;1&quot;/&gt;&lt;paraId val=&quot;2&quot;/&gt;&lt;/Image&gt;&lt;Image&gt;&lt;filename val=&quot;C:\Users\Matt\AppData\Local\Temp\PR\data\asimages\{CB0D7E44-390E-4FF8-8BFC-36F436DBE31A}_1.png_crop.png&quot;/&gt;&lt;left val=&quot;708&quot;/&gt;&lt;top val=&quot;498&quot;/&gt;&lt;width val=&quot;0&quot;/&gt;&lt;height val=&quot;0&quot;/&gt;&lt;hasText val=&quot;1&quot;/&gt;&lt;paraId val=&quot;3&quot;/&gt;&lt;/Image&gt;&lt;/TextEffec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Matt\AppData\Local\Temp\PR\data\asimages\{53A07369-2CCF-47E9-9D7D-6E4B1DE477C1}_4.png&quot;/&gt;&lt;left val=&quot;18&quot;/&gt;&lt;top val=&quot;21&quot;/&gt;&lt;width val=&quot;666&quot;/&gt;&lt;height val=&quot;9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extEffect&gt;&lt;Image&gt;&lt;filename val=&quot;C:\Users\Matt\AppData\Local\Temp\PR\data\asimages\{81F6F65A-8563-4536-AD99-C5A443C3B1E4}_1.png_crop.png&quot;/&gt;&lt;left val=&quot;48&quot;/&gt;&lt;top val=&quot;106&quot;/&gt;&lt;width val=&quot;180&quot;/&gt;&lt;height val=&quot;16&quot;/&gt;&lt;hasText val=&quot;1&quot;/&gt;&lt;paraId val=&quot;1&quot;/&gt;&lt;/Image&gt;&lt;/TextEffec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 name="HTML_SHAPEINFO" val="&lt;TextEffect&gt;&lt;Image&gt;&lt;filename val=&quot;C:\Users\Matt\AppData\Local\Temp\PR\data\asimages\{403CC2C8-F87B-4F9A-91AA-AB5993BCC23E}_1.png_crop.png&quot;/&gt;&lt;left val=&quot;277&quot;/&gt;&lt;top val=&quot;106&quot;/&gt;&lt;width val=&quot;177&quot;/&gt;&lt;height val=&quot;78&quot;/&gt;&lt;hasText val=&quot;1&quot;/&gt;&lt;paraId val=&quot;1&quot;/&gt;&lt;/Image&gt;&lt;/TextEffec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 name="HTML_SHAPEINFO" val="&lt;TextEffect&gt;&lt;Image&gt;&lt;filename val=&quot;C:\Users\Matt\AppData\Local\Temp\PR\data\asimages\{3053184D-5D40-4E32-B946-0D4127BF0A50}_1.png_crop.png&quot;/&gt;&lt;left val=&quot;491&quot;/&gt;&lt;top val=&quot;106&quot;/&gt;&lt;width val=&quot;185&quot;/&gt;&lt;height val=&quot;45&quot;/&gt;&lt;hasText val=&quot;1&quot;/&gt;&lt;paraId val=&quot;1&quot;/&gt;&lt;/Image&gt;&lt;/TextEffect&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Z:\WHMIS\Audio\Slide 5.mp3"/>
  <p:tag name="PPSNARRATION" val="5,1650136505,D:\WHMIS\WHMIS201892020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6F3427F6-72EE-4BFA-9B8B-39636922C33B}_1.png_crop.png&quot;/&gt;&lt;left val=&quot;42&quot;/&gt;&lt;top val=&quot;130&quot;/&gt;&lt;width val=&quot;96&quot;/&gt;&lt;height val=&quot;14&quot;/&gt;&lt;hasText val=&quot;1&quot;/&gt;&lt;paraId val=&quot;1&quot;/&gt;&lt;/Image&gt;&lt;/TextEffec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 name="HTML_SHAPEINFO" val="&lt;TextEffect&gt;&lt;Image&gt;&lt;filename val=&quot;C:\Users\Matt\AppData\Local\Temp\PR\data\asimages\{F0075B38-1B3A-4459-9557-59E566BBF8D9}_1.png_crop.png&quot;/&gt;&lt;left val=&quot;43&quot;/&gt;&lt;top val=&quot;171&quot;/&gt;&lt;width val=&quot;160&quot;/&gt;&lt;height val=&quot;40&quot;/&gt;&lt;hasText val=&quot;1&quot;/&gt;&lt;paraId val=&quot;1&quot;/&gt;&lt;/Image&gt;&lt;Image&gt;&lt;filename val=&quot;C:\Users\Matt\AppData\Local\Temp\PR\data\asimages\{CC47C7B5-265E-474C-8AE5-B18755CC504F}_1.png_crop.png&quot;/&gt;&lt;left val=&quot;42&quot;/&gt;&lt;top val=&quot;237&quot;/&gt;&lt;width val=&quot;143&quot;/&gt;&lt;height val=&quot;38&quot;/&gt;&lt;hasText val=&quot;1&quot;/&gt;&lt;paraId val=&quot;2&quot;/&gt;&lt;/Image&gt;&lt;Image&gt;&lt;filename val=&quot;C:\Users\Matt\AppData\Local\Temp\PR\data\asimages\{4CAAFED7-5C10-48C0-BDAE-69D2475D7721}_1.png_crop.png&quot;/&gt;&lt;left val=&quot;43&quot;/&gt;&lt;top val=&quot;303&quot;/&gt;&lt;width val=&quot;169&quot;/&gt;&lt;height val=&quot;61&quot;/&gt;&lt;hasText val=&quot;1&quot;/&gt;&lt;paraId val=&quot;3&quot;/&gt;&lt;/Image&gt;&lt;/TextEffec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47C869AF-BB11-40BD-A40A-29279A19EF97}_5.png&quot;/&gt;&lt;left val=&quot;18&quot;/&gt;&lt;top val=&quot;21&quot;/&gt;&lt;width val=&quot;666&quot;/&gt;&lt;height val=&quot;9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extEffect&gt;&lt;Image&gt;&lt;filename val=&quot;C:\Users\Matt\AppData\Local\Temp\PR\data\asimages\{312F78EA-90B8-48CC-BA76-7A1E98F10619}_1.png_crop.png&quot;/&gt;&lt;left val=&quot;475&quot;/&gt;&lt;top val=&quot;130&quot;/&gt;&lt;width val=&quot;89&quot;/&gt;&lt;height val=&quot;14&quot;/&gt;&lt;hasText val=&quot;1&quot;/&gt;&lt;paraId val=&quot;1&quot;/&gt;&lt;/Image&gt;&lt;/TextEffect&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2079</TotalTime>
  <Words>3763</Words>
  <Application>Microsoft Office PowerPoint</Application>
  <PresentationFormat>On-screen Show (4:3)</PresentationFormat>
  <Paragraphs>620</Paragraphs>
  <Slides>49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Narrow</vt:lpstr>
      <vt:lpstr>Calibri</vt:lpstr>
      <vt:lpstr>Franklin Gothic Book</vt:lpstr>
      <vt:lpstr>Franklin Gothic Medium</vt:lpstr>
      <vt:lpstr>Segoe UI</vt:lpstr>
      <vt:lpstr>Wingdings</vt: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CLASS D: Poisonous and Infectious Materials </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Examples of Labels</vt:lpstr>
      <vt:lpstr>MSDS (Material Safety Data Sheet)</vt:lpstr>
      <vt:lpstr>Where to Find an MSDS</vt:lpstr>
      <vt:lpstr>Partial Exemptions</vt:lpstr>
      <vt:lpstr>Complete Exemptions</vt:lpstr>
      <vt:lpstr>WHMIS and Consumer Products</vt:lpstr>
      <vt:lpstr>WHMIS and Consumer Products</vt:lpstr>
      <vt:lpstr>Consumer Product Labels</vt:lpstr>
      <vt:lpstr>Consumer Product Categories and Symbols</vt:lpstr>
      <vt:lpstr>WHMIS Quiz</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CONGRATULATIONS!!!  You have successfully completed the training and passed the WHMIS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Matt Leyland</cp:lastModifiedBy>
  <cp:revision>204</cp:revision>
  <dcterms:created xsi:type="dcterms:W3CDTF">2011-04-14T19:54:06Z</dcterms:created>
  <dcterms:modified xsi:type="dcterms:W3CDTF">2016-08-09T17:23:34Z</dcterms:modified>
</cp:coreProperties>
</file>