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5" d="100"/>
          <a:sy n="75" d="100"/>
        </p:scale>
        <p:origin x="1109" y="53"/>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1</a:t>
          </a:r>
        </a:p>
        <a:p>
          <a:r>
            <a:rPr lang="en-CA" sz="1600" b="1" baseline="0" dirty="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2</a:t>
          </a:r>
        </a:p>
        <a:p>
          <a:r>
            <a:rPr lang="en-CA" sz="1600" b="1" baseline="0" dirty="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a:latin typeface="Arial Narrow" pitchFamily="34" charset="0"/>
            </a:rPr>
            <a:t>4</a:t>
          </a:r>
        </a:p>
        <a:p>
          <a:r>
            <a:rPr lang="en-CA" sz="1600" b="1" dirty="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a:latin typeface="Arial Narrow" pitchFamily="34" charset="0"/>
            </a:rPr>
            <a:t>3</a:t>
          </a:r>
        </a:p>
        <a:p>
          <a:r>
            <a:rPr lang="en-CA" sz="1600" b="1" dirty="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pt>
    <dgm:pt modelId="{C4308CDD-D4EB-44E3-8225-C08F3E02BF26}" type="pres">
      <dgm:prSet presAssocID="{1BAD8522-E1D8-4100-9F9C-B922C6893C90}" presName="arrow" presStyleLbl="bgShp" presStyleIdx="0" presStyleCnt="1"/>
      <dgm:spPr>
        <a:solidFill>
          <a:schemeClr val="bg1">
            <a:lumMod val="75000"/>
          </a:schemeClr>
        </a:solidFill>
      </dgm:spPr>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F016BFB9-37DA-4093-BD60-A308E45ECEEC}" srcId="{1BAD8522-E1D8-4100-9F9C-B922C6893C90}" destId="{F0ED2BDD-5EFF-4B2D-AF97-3470E2C34E25}" srcOrd="1" destOrd="0" parTransId="{7BF5762E-CA5A-4A96-8A1D-4699EADF930C}" sibTransId="{6D32A681-E82D-4E18-A176-1E4E849D3EF8}"/>
    <dgm:cxn modelId="{17FB83F0-2F8F-4FF0-B937-9220DFDF4A9F}" srcId="{1BAD8522-E1D8-4100-9F9C-B922C6893C90}" destId="{EE33DF1E-8F9C-4334-A6A3-B26F6CC659C7}" srcOrd="2" destOrd="0" parTransId="{7089E595-419A-443B-BD31-B556AE9E259C}" sibTransId="{DB4F21EA-D11D-4A25-BF88-2413959F8ED0}"/>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a:t>D3:</a:t>
          </a:r>
        </a:p>
        <a:p>
          <a:r>
            <a:rPr lang="en-US" sz="1600" baseline="0" dirty="0"/>
            <a:t>Bio hazardous Infectious Material</a:t>
          </a:r>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a:t>D2:</a:t>
          </a:r>
        </a:p>
        <a:p>
          <a:r>
            <a:rPr lang="en-US" sz="1600" baseline="0" dirty="0"/>
            <a:t>Materials Causing Other Toxic Effects</a:t>
          </a:r>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a:t>D1:</a:t>
          </a:r>
        </a:p>
        <a:p>
          <a:r>
            <a:rPr lang="en-US" sz="1600" baseline="0" dirty="0"/>
            <a:t>Materials causing immediate and serious toxic effects</a:t>
          </a:r>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pt>
    <dgm:pt modelId="{1228B16C-F498-43CC-BC9D-D14407F7F031}" type="pres">
      <dgm:prSet presAssocID="{EC912083-46BA-47EC-834F-B53C28E6D0BD}" presName="centerShape" presStyleLbl="node0" presStyleIdx="0" presStyleCnt="1"/>
      <dgm:spPr/>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pt>
    <dgm:pt modelId="{17797649-4579-4BCB-8290-EDA91402CBC5}" type="pres">
      <dgm:prSet presAssocID="{78ABDCB0-CF42-45F9-9CA3-F7C9B369C2B1}" presName="dummy" presStyleCnt="0"/>
      <dgm:spPr/>
    </dgm:pt>
    <dgm:pt modelId="{F5241B47-0BE9-437F-9314-358E83A760C1}" type="pres">
      <dgm:prSet presAssocID="{FE834C35-5701-43BA-9F89-C1E5F60B625D}" presName="sibTrans" presStyleLbl="sibTrans2D1" presStyleIdx="0" presStyleCnt="3"/>
      <dgm:spPr/>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pt>
    <dgm:pt modelId="{BD668B06-D761-42CE-8DD5-9B0C0F67E0C8}" type="pres">
      <dgm:prSet presAssocID="{258A9A00-1735-4AD7-91CD-4219E128385D}" presName="dummy" presStyleCnt="0"/>
      <dgm:spPr/>
    </dgm:pt>
    <dgm:pt modelId="{6A49A010-E07E-4E6D-91B7-14EC1BEBD275}" type="pres">
      <dgm:prSet presAssocID="{79213DFF-C503-48D3-89F4-E8701BA849D7}" presName="sibTrans" presStyleLbl="sibTrans2D1" presStyleIdx="1" presStyleCnt="3"/>
      <dgm:spPr/>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pt>
    <dgm:pt modelId="{940B93FB-3AAD-4D3A-9E0F-35B9A9D04546}" type="pres">
      <dgm:prSet presAssocID="{3BB4AA56-4C80-400F-B429-56540F0D2A30}" presName="dummy" presStyleCnt="0"/>
      <dgm:spPr/>
    </dgm:pt>
    <dgm:pt modelId="{CFEC0607-FD30-4E7B-AC16-848AFB06797B}" type="pres">
      <dgm:prSet presAssocID="{32170DE0-6553-4C68-AF8D-1E4C3613735A}" presName="sibTrans" presStyleLbl="sibTrans2D1" presStyleIdx="2" presStyleCnt="3"/>
      <dgm:spPr/>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1</a:t>
          </a:r>
        </a:p>
        <a:p>
          <a:pPr marL="0" lvl="0" indent="0" algn="ctr" defTabSz="711200">
            <a:lnSpc>
              <a:spcPct val="90000"/>
            </a:lnSpc>
            <a:spcBef>
              <a:spcPct val="0"/>
            </a:spcBef>
            <a:spcAft>
              <a:spcPct val="35000"/>
            </a:spcAft>
            <a:buNone/>
          </a:pPr>
          <a:r>
            <a:rPr lang="en-CA" sz="1600" b="1" kern="1200" baseline="0" dirty="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2</a:t>
          </a:r>
        </a:p>
        <a:p>
          <a:pPr marL="0" lvl="0" indent="0" algn="ctr" defTabSz="711200">
            <a:lnSpc>
              <a:spcPct val="90000"/>
            </a:lnSpc>
            <a:spcBef>
              <a:spcPct val="0"/>
            </a:spcBef>
            <a:spcAft>
              <a:spcPct val="35000"/>
            </a:spcAft>
            <a:buNone/>
          </a:pPr>
          <a:r>
            <a:rPr lang="en-CA" sz="1600" b="1" kern="1200" baseline="0" dirty="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3</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4</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D1:</a:t>
          </a:r>
        </a:p>
        <a:p>
          <a:pPr marL="0" lvl="0" indent="0" algn="ctr" defTabSz="800100">
            <a:lnSpc>
              <a:spcPct val="90000"/>
            </a:lnSpc>
            <a:spcBef>
              <a:spcPct val="0"/>
            </a:spcBef>
            <a:spcAft>
              <a:spcPct val="35000"/>
            </a:spcAft>
            <a:buNone/>
          </a:pPr>
          <a:r>
            <a:rPr lang="en-US" sz="1600" kern="1200" baseline="0" dirty="0"/>
            <a:t>Materials causing immediate and serious toxic effects</a:t>
          </a:r>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D3:</a:t>
          </a:r>
        </a:p>
        <a:p>
          <a:pPr marL="0" lvl="0" indent="0" algn="ctr" defTabSz="800100">
            <a:lnSpc>
              <a:spcPct val="90000"/>
            </a:lnSpc>
            <a:spcBef>
              <a:spcPct val="0"/>
            </a:spcBef>
            <a:spcAft>
              <a:spcPct val="35000"/>
            </a:spcAft>
            <a:buNone/>
          </a:pPr>
          <a:r>
            <a:rPr lang="en-US" sz="1600" kern="1200" baseline="0" dirty="0"/>
            <a:t>Bio hazardous Infectious Material</a:t>
          </a:r>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D2:</a:t>
          </a:r>
        </a:p>
        <a:p>
          <a:pPr marL="0" lvl="0" indent="0" algn="ctr" defTabSz="800100">
            <a:lnSpc>
              <a:spcPct val="90000"/>
            </a:lnSpc>
            <a:spcBef>
              <a:spcPct val="0"/>
            </a:spcBef>
            <a:spcAft>
              <a:spcPct val="35000"/>
            </a:spcAft>
            <a:buNone/>
          </a:pPr>
          <a:r>
            <a:rPr lang="en-US" sz="1600" kern="1200" baseline="0" dirty="0"/>
            <a:t>Materials Causing Other Toxic Effects</a:t>
          </a:r>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83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custDataLst>
              <p:tags r:id="rId9"/>
            </p:custDataLst>
          </p:nvPr>
        </p:nvSpPr>
        <p:spPr/>
        <p:txBody>
          <a:bodyPr/>
          <a:lstStyle/>
          <a:p>
            <a:r>
              <a:rPr lang="en-US"/>
              <a:t>Click to edit Master title style</a:t>
            </a:r>
          </a:p>
        </p:txBody>
      </p:sp>
    </p:spTree>
    <p:extLst>
      <p:ext uri="{BB962C8B-B14F-4D97-AF65-F5344CB8AC3E}">
        <p14:creationId xmlns:p14="http://schemas.microsoft.com/office/powerpoint/2010/main" val="36572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35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3"/>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14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37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94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2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157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a:t>Click to edit Master title style</a:t>
            </a:r>
          </a:p>
        </p:txBody>
      </p:sp>
    </p:spTree>
    <p:extLst>
      <p:ext uri="{BB962C8B-B14F-4D97-AF65-F5344CB8AC3E}">
        <p14:creationId xmlns:p14="http://schemas.microsoft.com/office/powerpoint/2010/main" val="47186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6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7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6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custDataLst>
              <p:tags r:id="rId7"/>
            </p:custDataLst>
          </p:nvPr>
        </p:nvSpPr>
        <p:spPr/>
        <p:txBody>
          <a:bodyPr/>
          <a:lstStyle/>
          <a:p>
            <a:r>
              <a:rPr lang="en-US"/>
              <a:t>Click to edit Master title style</a:t>
            </a:r>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a:t>Click to edit Master title style</a:t>
            </a:r>
          </a:p>
        </p:txBody>
      </p:sp>
    </p:spTree>
    <p:extLst>
      <p:ext uri="{BB962C8B-B14F-4D97-AF65-F5344CB8AC3E}">
        <p14:creationId xmlns:p14="http://schemas.microsoft.com/office/powerpoint/2010/main" val="35086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a:t>Click to edit Master title style</a:t>
            </a:r>
          </a:p>
        </p:txBody>
      </p:sp>
    </p:spTree>
    <p:extLst>
      <p:ext uri="{BB962C8B-B14F-4D97-AF65-F5344CB8AC3E}">
        <p14:creationId xmlns:p14="http://schemas.microsoft.com/office/powerpoint/2010/main" val="335048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16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67.xml"/><Relationship Id="rId16" Type="http://schemas.openxmlformats.org/officeDocument/2006/relationships/image" Target="../media/image19.pn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diagramLayout" Target="../diagrams/layout2.xml"/><Relationship Id="rId5" Type="http://schemas.openxmlformats.org/officeDocument/2006/relationships/tags" Target="../tags/tag170.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69.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76.xml"/></Relationships>
</file>

<file path=ppt/slides/_rels/slide12.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80.xml"/></Relationships>
</file>

<file path=ppt/slides/_rels/slide1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84.xml"/></Relationships>
</file>

<file path=ppt/slides/_rels/slide1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88.xml"/></Relationships>
</file>

<file path=ppt/slides/_rels/slide1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92.xml"/></Relationships>
</file>

<file path=ppt/slides/_rels/slide16.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99.xml"/></Relationships>
</file>

<file path=ppt/slides/_rels/slide18.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image" Target="../media/image28.pn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slideLayout" Target="../slideLayouts/slideLayout2.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1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31.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12.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Layout" Target="../slideLayouts/slideLayout7.xml"/><Relationship Id="rId5" Type="http://schemas.openxmlformats.org/officeDocument/2006/relationships/tags" Target="../tags/tag229.xml"/><Relationship Id="rId4" Type="http://schemas.openxmlformats.org/officeDocument/2006/relationships/tags" Target="../tags/tag228.xml"/></Relationships>
</file>

<file path=ppt/slides/_rels/slide22.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32.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35.xml"/><Relationship Id="rId7" Type="http://schemas.openxmlformats.org/officeDocument/2006/relationships/image" Target="../media/image35.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38.xml"/><Relationship Id="rId7" Type="http://schemas.openxmlformats.org/officeDocument/2006/relationships/image" Target="../media/image40.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43.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26.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slideLayout" Target="../slideLayouts/slideLayout7.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image" Target="../media/image49.png"/><Relationship Id="rId2" Type="http://schemas.openxmlformats.org/officeDocument/2006/relationships/tags" Target="../tags/tag250.xml"/><Relationship Id="rId16" Type="http://schemas.openxmlformats.org/officeDocument/2006/relationships/image" Target="../media/image48.png"/><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image" Target="../media/image47.png"/><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tags" Target="../tags/tag281.xml"/><Relationship Id="rId26" Type="http://schemas.openxmlformats.org/officeDocument/2006/relationships/tags" Target="../tags/tag289.xml"/><Relationship Id="rId3" Type="http://schemas.openxmlformats.org/officeDocument/2006/relationships/tags" Target="../tags/tag266.xml"/><Relationship Id="rId21" Type="http://schemas.openxmlformats.org/officeDocument/2006/relationships/tags" Target="../tags/tag284.xml"/><Relationship Id="rId34" Type="http://schemas.openxmlformats.org/officeDocument/2006/relationships/image" Target="../media/image50.emf"/><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tags" Target="../tags/tag280.xml"/><Relationship Id="rId25" Type="http://schemas.openxmlformats.org/officeDocument/2006/relationships/tags" Target="../tags/tag288.xml"/><Relationship Id="rId33" Type="http://schemas.openxmlformats.org/officeDocument/2006/relationships/slideLayout" Target="../slideLayouts/slideLayout16.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tags" Target="../tags/tag283.xml"/><Relationship Id="rId29" Type="http://schemas.openxmlformats.org/officeDocument/2006/relationships/tags" Target="../tags/tag292.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24" Type="http://schemas.openxmlformats.org/officeDocument/2006/relationships/tags" Target="../tags/tag287.xml"/><Relationship Id="rId32" Type="http://schemas.openxmlformats.org/officeDocument/2006/relationships/tags" Target="../tags/tag295.xml"/><Relationship Id="rId5" Type="http://schemas.openxmlformats.org/officeDocument/2006/relationships/tags" Target="../tags/tag268.xml"/><Relationship Id="rId15" Type="http://schemas.openxmlformats.org/officeDocument/2006/relationships/tags" Target="../tags/tag278.xml"/><Relationship Id="rId23" Type="http://schemas.openxmlformats.org/officeDocument/2006/relationships/tags" Target="../tags/tag286.xml"/><Relationship Id="rId28" Type="http://schemas.openxmlformats.org/officeDocument/2006/relationships/tags" Target="../tags/tag291.xml"/><Relationship Id="rId10" Type="http://schemas.openxmlformats.org/officeDocument/2006/relationships/tags" Target="../tags/tag273.xml"/><Relationship Id="rId19" Type="http://schemas.openxmlformats.org/officeDocument/2006/relationships/tags" Target="../tags/tag282.xml"/><Relationship Id="rId31" Type="http://schemas.openxmlformats.org/officeDocument/2006/relationships/tags" Target="../tags/tag294.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 Id="rId22" Type="http://schemas.openxmlformats.org/officeDocument/2006/relationships/tags" Target="../tags/tag285.xml"/><Relationship Id="rId27" Type="http://schemas.openxmlformats.org/officeDocument/2006/relationships/tags" Target="../tags/tag290.xml"/><Relationship Id="rId30" Type="http://schemas.openxmlformats.org/officeDocument/2006/relationships/tags" Target="../tags/tag293.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tags" Target="../tags/tag321.xml"/><Relationship Id="rId3" Type="http://schemas.openxmlformats.org/officeDocument/2006/relationships/tags" Target="../tags/tag298.xml"/><Relationship Id="rId21" Type="http://schemas.openxmlformats.org/officeDocument/2006/relationships/tags" Target="../tags/tag316.xml"/><Relationship Id="rId34" Type="http://schemas.openxmlformats.org/officeDocument/2006/relationships/image" Target="../media/image50.emf"/><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slideLayout" Target="../slideLayouts/slideLayout16.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tags" Target="../tags/tag315.xml"/><Relationship Id="rId29" Type="http://schemas.openxmlformats.org/officeDocument/2006/relationships/tags" Target="../tags/tag324.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24" Type="http://schemas.openxmlformats.org/officeDocument/2006/relationships/tags" Target="../tags/tag319.xml"/><Relationship Id="rId32" Type="http://schemas.openxmlformats.org/officeDocument/2006/relationships/tags" Target="../tags/tag327.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10" Type="http://schemas.openxmlformats.org/officeDocument/2006/relationships/tags" Target="../tags/tag305.xml"/><Relationship Id="rId19" Type="http://schemas.openxmlformats.org/officeDocument/2006/relationships/tags" Target="../tags/tag314.xml"/><Relationship Id="rId31" Type="http://schemas.openxmlformats.org/officeDocument/2006/relationships/tags" Target="../tags/tag326.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tags" Target="../tags/tag317.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26" Type="http://schemas.openxmlformats.org/officeDocument/2006/relationships/tags" Target="../tags/tag353.xml"/><Relationship Id="rId3" Type="http://schemas.openxmlformats.org/officeDocument/2006/relationships/tags" Target="../tags/tag330.xml"/><Relationship Id="rId21" Type="http://schemas.openxmlformats.org/officeDocument/2006/relationships/tags" Target="../tags/tag348.xml"/><Relationship Id="rId34" Type="http://schemas.openxmlformats.org/officeDocument/2006/relationships/image" Target="../media/image51.emf"/><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slideLayout" Target="../slideLayouts/slideLayout16.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29" Type="http://schemas.openxmlformats.org/officeDocument/2006/relationships/tags" Target="../tags/tag356.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tags" Target="../tags/tag351.xml"/><Relationship Id="rId32" Type="http://schemas.openxmlformats.org/officeDocument/2006/relationships/tags" Target="../tags/tag359.xml"/><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10" Type="http://schemas.openxmlformats.org/officeDocument/2006/relationships/tags" Target="../tags/tag337.xml"/><Relationship Id="rId19" Type="http://schemas.openxmlformats.org/officeDocument/2006/relationships/tags" Target="../tags/tag346.xml"/><Relationship Id="rId31" Type="http://schemas.openxmlformats.org/officeDocument/2006/relationships/tags" Target="../tags/tag358.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tags" Target="../tags/tag372.xml"/><Relationship Id="rId18" Type="http://schemas.openxmlformats.org/officeDocument/2006/relationships/tags" Target="../tags/tag377.xml"/><Relationship Id="rId26" Type="http://schemas.openxmlformats.org/officeDocument/2006/relationships/tags" Target="../tags/tag385.xml"/><Relationship Id="rId3" Type="http://schemas.openxmlformats.org/officeDocument/2006/relationships/tags" Target="../tags/tag362.xml"/><Relationship Id="rId21" Type="http://schemas.openxmlformats.org/officeDocument/2006/relationships/tags" Target="../tags/tag380.xml"/><Relationship Id="rId34" Type="http://schemas.openxmlformats.org/officeDocument/2006/relationships/image" Target="../media/image52.png"/><Relationship Id="rId7" Type="http://schemas.openxmlformats.org/officeDocument/2006/relationships/tags" Target="../tags/tag366.xml"/><Relationship Id="rId12" Type="http://schemas.openxmlformats.org/officeDocument/2006/relationships/tags" Target="../tags/tag371.xml"/><Relationship Id="rId17" Type="http://schemas.openxmlformats.org/officeDocument/2006/relationships/tags" Target="../tags/tag376.xml"/><Relationship Id="rId25" Type="http://schemas.openxmlformats.org/officeDocument/2006/relationships/tags" Target="../tags/tag384.xml"/><Relationship Id="rId33" Type="http://schemas.openxmlformats.org/officeDocument/2006/relationships/slideLayout" Target="../slideLayouts/slideLayout16.xml"/><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tags" Target="../tags/tag379.xml"/><Relationship Id="rId29" Type="http://schemas.openxmlformats.org/officeDocument/2006/relationships/tags" Target="../tags/tag388.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tags" Target="../tags/tag370.xml"/><Relationship Id="rId24" Type="http://schemas.openxmlformats.org/officeDocument/2006/relationships/tags" Target="../tags/tag383.xml"/><Relationship Id="rId32" Type="http://schemas.openxmlformats.org/officeDocument/2006/relationships/tags" Target="../tags/tag391.xml"/><Relationship Id="rId5" Type="http://schemas.openxmlformats.org/officeDocument/2006/relationships/tags" Target="../tags/tag364.xml"/><Relationship Id="rId15" Type="http://schemas.openxmlformats.org/officeDocument/2006/relationships/tags" Target="../tags/tag374.xml"/><Relationship Id="rId23" Type="http://schemas.openxmlformats.org/officeDocument/2006/relationships/tags" Target="../tags/tag382.xml"/><Relationship Id="rId28" Type="http://schemas.openxmlformats.org/officeDocument/2006/relationships/tags" Target="../tags/tag387.xml"/><Relationship Id="rId36" Type="http://schemas.openxmlformats.org/officeDocument/2006/relationships/image" Target="../media/image50.emf"/><Relationship Id="rId10" Type="http://schemas.openxmlformats.org/officeDocument/2006/relationships/tags" Target="../tags/tag369.xml"/><Relationship Id="rId19" Type="http://schemas.openxmlformats.org/officeDocument/2006/relationships/tags" Target="../tags/tag378.xml"/><Relationship Id="rId31" Type="http://schemas.openxmlformats.org/officeDocument/2006/relationships/tags" Target="../tags/tag390.xml"/><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 Id="rId22" Type="http://schemas.openxmlformats.org/officeDocument/2006/relationships/tags" Target="../tags/tag381.xml"/><Relationship Id="rId27" Type="http://schemas.openxmlformats.org/officeDocument/2006/relationships/tags" Target="../tags/tag386.xml"/><Relationship Id="rId30" Type="http://schemas.openxmlformats.org/officeDocument/2006/relationships/tags" Target="../tags/tag389.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tags" Target="../tags/tag417.xml"/><Relationship Id="rId3" Type="http://schemas.openxmlformats.org/officeDocument/2006/relationships/tags" Target="../tags/tag394.xml"/><Relationship Id="rId21" Type="http://schemas.openxmlformats.org/officeDocument/2006/relationships/tags" Target="../tags/tag412.xml"/><Relationship Id="rId34" Type="http://schemas.openxmlformats.org/officeDocument/2006/relationships/image" Target="../media/image53.png"/><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tags" Target="../tags/tag416.xml"/><Relationship Id="rId33" Type="http://schemas.openxmlformats.org/officeDocument/2006/relationships/slideLayout" Target="../slideLayouts/slideLayout16.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tags" Target="../tags/tag411.xml"/><Relationship Id="rId29" Type="http://schemas.openxmlformats.org/officeDocument/2006/relationships/tags" Target="../tags/tag420.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24" Type="http://schemas.openxmlformats.org/officeDocument/2006/relationships/tags" Target="../tags/tag415.xml"/><Relationship Id="rId32" Type="http://schemas.openxmlformats.org/officeDocument/2006/relationships/tags" Target="../tags/tag423.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tags" Target="../tags/tag414.xml"/><Relationship Id="rId28" Type="http://schemas.openxmlformats.org/officeDocument/2006/relationships/tags" Target="../tags/tag419.xml"/><Relationship Id="rId36" Type="http://schemas.openxmlformats.org/officeDocument/2006/relationships/image" Target="../media/image51.emf"/><Relationship Id="rId10" Type="http://schemas.openxmlformats.org/officeDocument/2006/relationships/tags" Target="../tags/tag401.xml"/><Relationship Id="rId19" Type="http://schemas.openxmlformats.org/officeDocument/2006/relationships/tags" Target="../tags/tag410.xml"/><Relationship Id="rId31" Type="http://schemas.openxmlformats.org/officeDocument/2006/relationships/tags" Target="../tags/tag422.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tags" Target="../tags/tag418.xml"/><Relationship Id="rId30" Type="http://schemas.openxmlformats.org/officeDocument/2006/relationships/tags" Target="../tags/tag421.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tags" Target="../tags/tag436.xml"/><Relationship Id="rId18" Type="http://schemas.openxmlformats.org/officeDocument/2006/relationships/tags" Target="../tags/tag441.xml"/><Relationship Id="rId26" Type="http://schemas.openxmlformats.org/officeDocument/2006/relationships/tags" Target="../tags/tag449.xml"/><Relationship Id="rId3" Type="http://schemas.openxmlformats.org/officeDocument/2006/relationships/tags" Target="../tags/tag426.xml"/><Relationship Id="rId21" Type="http://schemas.openxmlformats.org/officeDocument/2006/relationships/tags" Target="../tags/tag444.xml"/><Relationship Id="rId34" Type="http://schemas.openxmlformats.org/officeDocument/2006/relationships/image" Target="../media/image54.png"/><Relationship Id="rId7" Type="http://schemas.openxmlformats.org/officeDocument/2006/relationships/tags" Target="../tags/tag430.xml"/><Relationship Id="rId12" Type="http://schemas.openxmlformats.org/officeDocument/2006/relationships/tags" Target="../tags/tag435.xml"/><Relationship Id="rId17" Type="http://schemas.openxmlformats.org/officeDocument/2006/relationships/tags" Target="../tags/tag440.xml"/><Relationship Id="rId25" Type="http://schemas.openxmlformats.org/officeDocument/2006/relationships/tags" Target="../tags/tag448.xml"/><Relationship Id="rId33" Type="http://schemas.openxmlformats.org/officeDocument/2006/relationships/slideLayout" Target="../slideLayouts/slideLayout16.xml"/><Relationship Id="rId2" Type="http://schemas.openxmlformats.org/officeDocument/2006/relationships/tags" Target="../tags/tag425.xml"/><Relationship Id="rId16" Type="http://schemas.openxmlformats.org/officeDocument/2006/relationships/tags" Target="../tags/tag439.xml"/><Relationship Id="rId20" Type="http://schemas.openxmlformats.org/officeDocument/2006/relationships/tags" Target="../tags/tag443.xml"/><Relationship Id="rId29" Type="http://schemas.openxmlformats.org/officeDocument/2006/relationships/tags" Target="../tags/tag452.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tags" Target="../tags/tag434.xml"/><Relationship Id="rId24" Type="http://schemas.openxmlformats.org/officeDocument/2006/relationships/tags" Target="../tags/tag447.xml"/><Relationship Id="rId32" Type="http://schemas.openxmlformats.org/officeDocument/2006/relationships/tags" Target="../tags/tag455.xml"/><Relationship Id="rId5" Type="http://schemas.openxmlformats.org/officeDocument/2006/relationships/tags" Target="../tags/tag428.xml"/><Relationship Id="rId15" Type="http://schemas.openxmlformats.org/officeDocument/2006/relationships/tags" Target="../tags/tag438.xml"/><Relationship Id="rId23" Type="http://schemas.openxmlformats.org/officeDocument/2006/relationships/tags" Target="../tags/tag446.xml"/><Relationship Id="rId28" Type="http://schemas.openxmlformats.org/officeDocument/2006/relationships/tags" Target="../tags/tag451.xml"/><Relationship Id="rId36" Type="http://schemas.openxmlformats.org/officeDocument/2006/relationships/image" Target="../media/image50.emf"/><Relationship Id="rId10" Type="http://schemas.openxmlformats.org/officeDocument/2006/relationships/tags" Target="../tags/tag433.xml"/><Relationship Id="rId19" Type="http://schemas.openxmlformats.org/officeDocument/2006/relationships/tags" Target="../tags/tag442.xml"/><Relationship Id="rId31" Type="http://schemas.openxmlformats.org/officeDocument/2006/relationships/tags" Target="../tags/tag454.xml"/><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tags" Target="../tags/tag437.xml"/><Relationship Id="rId22" Type="http://schemas.openxmlformats.org/officeDocument/2006/relationships/tags" Target="../tags/tag445.xml"/><Relationship Id="rId27" Type="http://schemas.openxmlformats.org/officeDocument/2006/relationships/tags" Target="../tags/tag450.xml"/><Relationship Id="rId30" Type="http://schemas.openxmlformats.org/officeDocument/2006/relationships/tags" Target="../tags/tag453.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tags" Target="../tags/tag473.xml"/><Relationship Id="rId26" Type="http://schemas.openxmlformats.org/officeDocument/2006/relationships/tags" Target="../tags/tag481.xml"/><Relationship Id="rId3" Type="http://schemas.openxmlformats.org/officeDocument/2006/relationships/tags" Target="../tags/tag458.xml"/><Relationship Id="rId21" Type="http://schemas.openxmlformats.org/officeDocument/2006/relationships/tags" Target="../tags/tag476.xml"/><Relationship Id="rId34" Type="http://schemas.openxmlformats.org/officeDocument/2006/relationships/image" Target="../media/image55.png"/><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tags" Target="../tags/tag472.xml"/><Relationship Id="rId25" Type="http://schemas.openxmlformats.org/officeDocument/2006/relationships/tags" Target="../tags/tag480.xml"/><Relationship Id="rId33" Type="http://schemas.openxmlformats.org/officeDocument/2006/relationships/slideLayout" Target="../slideLayouts/slideLayout16.xml"/><Relationship Id="rId2" Type="http://schemas.openxmlformats.org/officeDocument/2006/relationships/tags" Target="../tags/tag457.xml"/><Relationship Id="rId16" Type="http://schemas.openxmlformats.org/officeDocument/2006/relationships/tags" Target="../tags/tag471.xml"/><Relationship Id="rId20" Type="http://schemas.openxmlformats.org/officeDocument/2006/relationships/tags" Target="../tags/tag475.xml"/><Relationship Id="rId29" Type="http://schemas.openxmlformats.org/officeDocument/2006/relationships/tags" Target="../tags/tag484.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24" Type="http://schemas.openxmlformats.org/officeDocument/2006/relationships/tags" Target="../tags/tag479.xml"/><Relationship Id="rId32" Type="http://schemas.openxmlformats.org/officeDocument/2006/relationships/tags" Target="../tags/tag487.xml"/><Relationship Id="rId5" Type="http://schemas.openxmlformats.org/officeDocument/2006/relationships/tags" Target="../tags/tag460.xml"/><Relationship Id="rId15" Type="http://schemas.openxmlformats.org/officeDocument/2006/relationships/tags" Target="../tags/tag470.xml"/><Relationship Id="rId23" Type="http://schemas.openxmlformats.org/officeDocument/2006/relationships/tags" Target="../tags/tag478.xml"/><Relationship Id="rId28" Type="http://schemas.openxmlformats.org/officeDocument/2006/relationships/tags" Target="../tags/tag483.xml"/><Relationship Id="rId36" Type="http://schemas.openxmlformats.org/officeDocument/2006/relationships/image" Target="../media/image51.emf"/><Relationship Id="rId10" Type="http://schemas.openxmlformats.org/officeDocument/2006/relationships/tags" Target="../tags/tag465.xml"/><Relationship Id="rId19" Type="http://schemas.openxmlformats.org/officeDocument/2006/relationships/tags" Target="../tags/tag474.xml"/><Relationship Id="rId31" Type="http://schemas.openxmlformats.org/officeDocument/2006/relationships/tags" Target="../tags/tag486.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 Id="rId22" Type="http://schemas.openxmlformats.org/officeDocument/2006/relationships/tags" Target="../tags/tag477.xml"/><Relationship Id="rId27" Type="http://schemas.openxmlformats.org/officeDocument/2006/relationships/tags" Target="../tags/tag482.xml"/><Relationship Id="rId30" Type="http://schemas.openxmlformats.org/officeDocument/2006/relationships/tags" Target="../tags/tag485.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95.xml"/><Relationship Id="rId13" Type="http://schemas.openxmlformats.org/officeDocument/2006/relationships/tags" Target="../tags/tag500.xml"/><Relationship Id="rId18" Type="http://schemas.openxmlformats.org/officeDocument/2006/relationships/tags" Target="../tags/tag505.xml"/><Relationship Id="rId26" Type="http://schemas.openxmlformats.org/officeDocument/2006/relationships/tags" Target="../tags/tag513.xml"/><Relationship Id="rId3" Type="http://schemas.openxmlformats.org/officeDocument/2006/relationships/tags" Target="../tags/tag490.xml"/><Relationship Id="rId21" Type="http://schemas.openxmlformats.org/officeDocument/2006/relationships/tags" Target="../tags/tag508.xml"/><Relationship Id="rId34" Type="http://schemas.openxmlformats.org/officeDocument/2006/relationships/image" Target="../media/image56.png"/><Relationship Id="rId7" Type="http://schemas.openxmlformats.org/officeDocument/2006/relationships/tags" Target="../tags/tag494.xml"/><Relationship Id="rId12" Type="http://schemas.openxmlformats.org/officeDocument/2006/relationships/tags" Target="../tags/tag499.xml"/><Relationship Id="rId17" Type="http://schemas.openxmlformats.org/officeDocument/2006/relationships/tags" Target="../tags/tag504.xml"/><Relationship Id="rId25" Type="http://schemas.openxmlformats.org/officeDocument/2006/relationships/tags" Target="../tags/tag512.xml"/><Relationship Id="rId33" Type="http://schemas.openxmlformats.org/officeDocument/2006/relationships/slideLayout" Target="../slideLayouts/slideLayout16.xml"/><Relationship Id="rId2" Type="http://schemas.openxmlformats.org/officeDocument/2006/relationships/tags" Target="../tags/tag489.xml"/><Relationship Id="rId16" Type="http://schemas.openxmlformats.org/officeDocument/2006/relationships/tags" Target="../tags/tag503.xml"/><Relationship Id="rId20" Type="http://schemas.openxmlformats.org/officeDocument/2006/relationships/tags" Target="../tags/tag507.xml"/><Relationship Id="rId29" Type="http://schemas.openxmlformats.org/officeDocument/2006/relationships/tags" Target="../tags/tag516.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24" Type="http://schemas.openxmlformats.org/officeDocument/2006/relationships/tags" Target="../tags/tag511.xml"/><Relationship Id="rId32" Type="http://schemas.openxmlformats.org/officeDocument/2006/relationships/tags" Target="../tags/tag519.xml"/><Relationship Id="rId5" Type="http://schemas.openxmlformats.org/officeDocument/2006/relationships/tags" Target="../tags/tag492.xml"/><Relationship Id="rId15" Type="http://schemas.openxmlformats.org/officeDocument/2006/relationships/tags" Target="../tags/tag502.xml"/><Relationship Id="rId23" Type="http://schemas.openxmlformats.org/officeDocument/2006/relationships/tags" Target="../tags/tag510.xml"/><Relationship Id="rId28" Type="http://schemas.openxmlformats.org/officeDocument/2006/relationships/tags" Target="../tags/tag515.xml"/><Relationship Id="rId36" Type="http://schemas.openxmlformats.org/officeDocument/2006/relationships/image" Target="../media/image51.emf"/><Relationship Id="rId10" Type="http://schemas.openxmlformats.org/officeDocument/2006/relationships/tags" Target="../tags/tag497.xml"/><Relationship Id="rId19" Type="http://schemas.openxmlformats.org/officeDocument/2006/relationships/tags" Target="../tags/tag506.xml"/><Relationship Id="rId31" Type="http://schemas.openxmlformats.org/officeDocument/2006/relationships/tags" Target="../tags/tag518.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tags" Target="../tags/tag501.xml"/><Relationship Id="rId22" Type="http://schemas.openxmlformats.org/officeDocument/2006/relationships/tags" Target="../tags/tag509.xml"/><Relationship Id="rId27" Type="http://schemas.openxmlformats.org/officeDocument/2006/relationships/tags" Target="../tags/tag514.xml"/><Relationship Id="rId30" Type="http://schemas.openxmlformats.org/officeDocument/2006/relationships/tags" Target="../tags/tag517.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tags" Target="../tags/tag532.xml"/><Relationship Id="rId18" Type="http://schemas.openxmlformats.org/officeDocument/2006/relationships/tags" Target="../tags/tag537.xml"/><Relationship Id="rId26" Type="http://schemas.openxmlformats.org/officeDocument/2006/relationships/tags" Target="../tags/tag545.xml"/><Relationship Id="rId3" Type="http://schemas.openxmlformats.org/officeDocument/2006/relationships/tags" Target="../tags/tag522.xml"/><Relationship Id="rId21" Type="http://schemas.openxmlformats.org/officeDocument/2006/relationships/tags" Target="../tags/tag540.xml"/><Relationship Id="rId34" Type="http://schemas.openxmlformats.org/officeDocument/2006/relationships/image" Target="../media/image57.png"/><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tags" Target="../tags/tag536.xml"/><Relationship Id="rId25" Type="http://schemas.openxmlformats.org/officeDocument/2006/relationships/tags" Target="../tags/tag544.xml"/><Relationship Id="rId33" Type="http://schemas.openxmlformats.org/officeDocument/2006/relationships/slideLayout" Target="../slideLayouts/slideLayout16.xml"/><Relationship Id="rId2" Type="http://schemas.openxmlformats.org/officeDocument/2006/relationships/tags" Target="../tags/tag521.xml"/><Relationship Id="rId16" Type="http://schemas.openxmlformats.org/officeDocument/2006/relationships/tags" Target="../tags/tag535.xml"/><Relationship Id="rId20" Type="http://schemas.openxmlformats.org/officeDocument/2006/relationships/tags" Target="../tags/tag539.xml"/><Relationship Id="rId29" Type="http://schemas.openxmlformats.org/officeDocument/2006/relationships/tags" Target="../tags/tag548.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24" Type="http://schemas.openxmlformats.org/officeDocument/2006/relationships/tags" Target="../tags/tag543.xml"/><Relationship Id="rId32" Type="http://schemas.openxmlformats.org/officeDocument/2006/relationships/tags" Target="../tags/tag551.xml"/><Relationship Id="rId5" Type="http://schemas.openxmlformats.org/officeDocument/2006/relationships/tags" Target="../tags/tag524.xml"/><Relationship Id="rId15" Type="http://schemas.openxmlformats.org/officeDocument/2006/relationships/tags" Target="../tags/tag534.xml"/><Relationship Id="rId23" Type="http://schemas.openxmlformats.org/officeDocument/2006/relationships/tags" Target="../tags/tag542.xml"/><Relationship Id="rId28" Type="http://schemas.openxmlformats.org/officeDocument/2006/relationships/tags" Target="../tags/tag547.xml"/><Relationship Id="rId36" Type="http://schemas.openxmlformats.org/officeDocument/2006/relationships/image" Target="../media/image51.emf"/><Relationship Id="rId10" Type="http://schemas.openxmlformats.org/officeDocument/2006/relationships/tags" Target="../tags/tag529.xml"/><Relationship Id="rId19" Type="http://schemas.openxmlformats.org/officeDocument/2006/relationships/tags" Target="../tags/tag538.xml"/><Relationship Id="rId31" Type="http://schemas.openxmlformats.org/officeDocument/2006/relationships/tags" Target="../tags/tag550.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tags" Target="../tags/tag533.xml"/><Relationship Id="rId22" Type="http://schemas.openxmlformats.org/officeDocument/2006/relationships/tags" Target="../tags/tag541.xml"/><Relationship Id="rId27" Type="http://schemas.openxmlformats.org/officeDocument/2006/relationships/tags" Target="../tags/tag546.xml"/><Relationship Id="rId30" Type="http://schemas.openxmlformats.org/officeDocument/2006/relationships/tags" Target="../tags/tag549.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18" Type="http://schemas.openxmlformats.org/officeDocument/2006/relationships/tags" Target="../tags/tag569.xml"/><Relationship Id="rId26" Type="http://schemas.openxmlformats.org/officeDocument/2006/relationships/tags" Target="../tags/tag577.xml"/><Relationship Id="rId3" Type="http://schemas.openxmlformats.org/officeDocument/2006/relationships/tags" Target="../tags/tag554.xml"/><Relationship Id="rId21" Type="http://schemas.openxmlformats.org/officeDocument/2006/relationships/tags" Target="../tags/tag572.xml"/><Relationship Id="rId34" Type="http://schemas.openxmlformats.org/officeDocument/2006/relationships/image" Target="../media/image58.png"/><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tags" Target="../tags/tag576.xml"/><Relationship Id="rId33" Type="http://schemas.openxmlformats.org/officeDocument/2006/relationships/slideLayout" Target="../slideLayouts/slideLayout16.xml"/><Relationship Id="rId2" Type="http://schemas.openxmlformats.org/officeDocument/2006/relationships/tags" Target="../tags/tag553.xml"/><Relationship Id="rId16" Type="http://schemas.openxmlformats.org/officeDocument/2006/relationships/tags" Target="../tags/tag567.xml"/><Relationship Id="rId20" Type="http://schemas.openxmlformats.org/officeDocument/2006/relationships/tags" Target="../tags/tag571.xml"/><Relationship Id="rId29" Type="http://schemas.openxmlformats.org/officeDocument/2006/relationships/tags" Target="../tags/tag580.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24" Type="http://schemas.openxmlformats.org/officeDocument/2006/relationships/tags" Target="../tags/tag575.xml"/><Relationship Id="rId32" Type="http://schemas.openxmlformats.org/officeDocument/2006/relationships/tags" Target="../tags/tag583.xml"/><Relationship Id="rId5" Type="http://schemas.openxmlformats.org/officeDocument/2006/relationships/tags" Target="../tags/tag556.xml"/><Relationship Id="rId15" Type="http://schemas.openxmlformats.org/officeDocument/2006/relationships/tags" Target="../tags/tag566.xml"/><Relationship Id="rId23" Type="http://schemas.openxmlformats.org/officeDocument/2006/relationships/tags" Target="../tags/tag574.xml"/><Relationship Id="rId28" Type="http://schemas.openxmlformats.org/officeDocument/2006/relationships/tags" Target="../tags/tag579.xml"/><Relationship Id="rId36" Type="http://schemas.openxmlformats.org/officeDocument/2006/relationships/image" Target="../media/image51.emf"/><Relationship Id="rId10" Type="http://schemas.openxmlformats.org/officeDocument/2006/relationships/tags" Target="../tags/tag561.xml"/><Relationship Id="rId19" Type="http://schemas.openxmlformats.org/officeDocument/2006/relationships/tags" Target="../tags/tag570.xml"/><Relationship Id="rId31" Type="http://schemas.openxmlformats.org/officeDocument/2006/relationships/tags" Target="../tags/tag582.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tags" Target="../tags/tag565.xml"/><Relationship Id="rId22" Type="http://schemas.openxmlformats.org/officeDocument/2006/relationships/tags" Target="../tags/tag573.xml"/><Relationship Id="rId27" Type="http://schemas.openxmlformats.org/officeDocument/2006/relationships/tags" Target="../tags/tag578.xml"/><Relationship Id="rId30" Type="http://schemas.openxmlformats.org/officeDocument/2006/relationships/tags" Target="../tags/tag581.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18" Type="http://schemas.openxmlformats.org/officeDocument/2006/relationships/tags" Target="../tags/tag601.xml"/><Relationship Id="rId26" Type="http://schemas.openxmlformats.org/officeDocument/2006/relationships/tags" Target="../tags/tag609.xml"/><Relationship Id="rId3" Type="http://schemas.openxmlformats.org/officeDocument/2006/relationships/tags" Target="../tags/tag586.xml"/><Relationship Id="rId21" Type="http://schemas.openxmlformats.org/officeDocument/2006/relationships/tags" Target="../tags/tag604.xml"/><Relationship Id="rId34" Type="http://schemas.openxmlformats.org/officeDocument/2006/relationships/image" Target="../media/image59.png"/><Relationship Id="rId7" Type="http://schemas.openxmlformats.org/officeDocument/2006/relationships/tags" Target="../tags/tag590.xml"/><Relationship Id="rId12" Type="http://schemas.openxmlformats.org/officeDocument/2006/relationships/tags" Target="../tags/tag595.xml"/><Relationship Id="rId17" Type="http://schemas.openxmlformats.org/officeDocument/2006/relationships/tags" Target="../tags/tag600.xml"/><Relationship Id="rId25" Type="http://schemas.openxmlformats.org/officeDocument/2006/relationships/tags" Target="../tags/tag608.xml"/><Relationship Id="rId33" Type="http://schemas.openxmlformats.org/officeDocument/2006/relationships/slideLayout" Target="../slideLayouts/slideLayout16.xml"/><Relationship Id="rId2" Type="http://schemas.openxmlformats.org/officeDocument/2006/relationships/tags" Target="../tags/tag585.xml"/><Relationship Id="rId16" Type="http://schemas.openxmlformats.org/officeDocument/2006/relationships/tags" Target="../tags/tag599.xml"/><Relationship Id="rId20" Type="http://schemas.openxmlformats.org/officeDocument/2006/relationships/tags" Target="../tags/tag603.xml"/><Relationship Id="rId29" Type="http://schemas.openxmlformats.org/officeDocument/2006/relationships/tags" Target="../tags/tag612.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24" Type="http://schemas.openxmlformats.org/officeDocument/2006/relationships/tags" Target="../tags/tag607.xml"/><Relationship Id="rId32" Type="http://schemas.openxmlformats.org/officeDocument/2006/relationships/tags" Target="../tags/tag615.xml"/><Relationship Id="rId5" Type="http://schemas.openxmlformats.org/officeDocument/2006/relationships/tags" Target="../tags/tag588.xml"/><Relationship Id="rId15" Type="http://schemas.openxmlformats.org/officeDocument/2006/relationships/tags" Target="../tags/tag598.xml"/><Relationship Id="rId23" Type="http://schemas.openxmlformats.org/officeDocument/2006/relationships/tags" Target="../tags/tag606.xml"/><Relationship Id="rId28" Type="http://schemas.openxmlformats.org/officeDocument/2006/relationships/tags" Target="../tags/tag611.xml"/><Relationship Id="rId36" Type="http://schemas.openxmlformats.org/officeDocument/2006/relationships/image" Target="../media/image50.emf"/><Relationship Id="rId10" Type="http://schemas.openxmlformats.org/officeDocument/2006/relationships/tags" Target="../tags/tag593.xml"/><Relationship Id="rId19" Type="http://schemas.openxmlformats.org/officeDocument/2006/relationships/tags" Target="../tags/tag602.xml"/><Relationship Id="rId31" Type="http://schemas.openxmlformats.org/officeDocument/2006/relationships/tags" Target="../tags/tag614.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tags" Target="../tags/tag597.xml"/><Relationship Id="rId22" Type="http://schemas.openxmlformats.org/officeDocument/2006/relationships/tags" Target="../tags/tag605.xml"/><Relationship Id="rId27" Type="http://schemas.openxmlformats.org/officeDocument/2006/relationships/tags" Target="../tags/tag610.xml"/><Relationship Id="rId30" Type="http://schemas.openxmlformats.org/officeDocument/2006/relationships/tags" Target="../tags/tag613.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18" Type="http://schemas.openxmlformats.org/officeDocument/2006/relationships/tags" Target="../tags/tag633.xml"/><Relationship Id="rId26" Type="http://schemas.openxmlformats.org/officeDocument/2006/relationships/tags" Target="../tags/tag641.xml"/><Relationship Id="rId3" Type="http://schemas.openxmlformats.org/officeDocument/2006/relationships/tags" Target="../tags/tag618.xml"/><Relationship Id="rId21" Type="http://schemas.openxmlformats.org/officeDocument/2006/relationships/tags" Target="../tags/tag636.xml"/><Relationship Id="rId34" Type="http://schemas.openxmlformats.org/officeDocument/2006/relationships/image" Target="../media/image60.png"/><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tags" Target="../tags/tag632.xml"/><Relationship Id="rId25" Type="http://schemas.openxmlformats.org/officeDocument/2006/relationships/tags" Target="../tags/tag640.xml"/><Relationship Id="rId33" Type="http://schemas.openxmlformats.org/officeDocument/2006/relationships/slideLayout" Target="../slideLayouts/slideLayout16.xml"/><Relationship Id="rId2" Type="http://schemas.openxmlformats.org/officeDocument/2006/relationships/tags" Target="../tags/tag617.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tags" Target="../tags/tag644.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24" Type="http://schemas.openxmlformats.org/officeDocument/2006/relationships/tags" Target="../tags/tag639.xml"/><Relationship Id="rId32" Type="http://schemas.openxmlformats.org/officeDocument/2006/relationships/tags" Target="../tags/tag647.xml"/><Relationship Id="rId5" Type="http://schemas.openxmlformats.org/officeDocument/2006/relationships/tags" Target="../tags/tag620.xml"/><Relationship Id="rId15" Type="http://schemas.openxmlformats.org/officeDocument/2006/relationships/tags" Target="../tags/tag630.xml"/><Relationship Id="rId23" Type="http://schemas.openxmlformats.org/officeDocument/2006/relationships/tags" Target="../tags/tag638.xml"/><Relationship Id="rId28" Type="http://schemas.openxmlformats.org/officeDocument/2006/relationships/tags" Target="../tags/tag643.xml"/><Relationship Id="rId36" Type="http://schemas.openxmlformats.org/officeDocument/2006/relationships/image" Target="../media/image51.emf"/><Relationship Id="rId10" Type="http://schemas.openxmlformats.org/officeDocument/2006/relationships/tags" Target="../tags/tag625.xml"/><Relationship Id="rId19" Type="http://schemas.openxmlformats.org/officeDocument/2006/relationships/tags" Target="../tags/tag634.xml"/><Relationship Id="rId31" Type="http://schemas.openxmlformats.org/officeDocument/2006/relationships/tags" Target="../tags/tag646.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 Id="rId22" Type="http://schemas.openxmlformats.org/officeDocument/2006/relationships/tags" Target="../tags/tag637.xml"/><Relationship Id="rId27" Type="http://schemas.openxmlformats.org/officeDocument/2006/relationships/tags" Target="../tags/tag642.xml"/><Relationship Id="rId30" Type="http://schemas.openxmlformats.org/officeDocument/2006/relationships/tags" Target="../tags/tag645.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tags" Target="../tags/tag660.xml"/><Relationship Id="rId18" Type="http://schemas.openxmlformats.org/officeDocument/2006/relationships/tags" Target="../tags/tag665.xml"/><Relationship Id="rId26" Type="http://schemas.openxmlformats.org/officeDocument/2006/relationships/tags" Target="../tags/tag673.xml"/><Relationship Id="rId3" Type="http://schemas.openxmlformats.org/officeDocument/2006/relationships/tags" Target="../tags/tag650.xml"/><Relationship Id="rId21" Type="http://schemas.openxmlformats.org/officeDocument/2006/relationships/tags" Target="../tags/tag668.xml"/><Relationship Id="rId34" Type="http://schemas.openxmlformats.org/officeDocument/2006/relationships/image" Target="../media/image50.emf"/><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tags" Target="../tags/tag672.xml"/><Relationship Id="rId33" Type="http://schemas.openxmlformats.org/officeDocument/2006/relationships/slideLayout" Target="../slideLayouts/slideLayout16.xml"/><Relationship Id="rId2" Type="http://schemas.openxmlformats.org/officeDocument/2006/relationships/tags" Target="../tags/tag649.xml"/><Relationship Id="rId16" Type="http://schemas.openxmlformats.org/officeDocument/2006/relationships/tags" Target="../tags/tag663.xml"/><Relationship Id="rId20" Type="http://schemas.openxmlformats.org/officeDocument/2006/relationships/tags" Target="../tags/tag667.xml"/><Relationship Id="rId29" Type="http://schemas.openxmlformats.org/officeDocument/2006/relationships/tags" Target="../tags/tag676.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tags" Target="../tags/tag671.xml"/><Relationship Id="rId32" Type="http://schemas.openxmlformats.org/officeDocument/2006/relationships/tags" Target="../tags/tag679.xml"/><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tags" Target="../tags/tag670.xml"/><Relationship Id="rId28" Type="http://schemas.openxmlformats.org/officeDocument/2006/relationships/tags" Target="../tags/tag675.xml"/><Relationship Id="rId10" Type="http://schemas.openxmlformats.org/officeDocument/2006/relationships/tags" Target="../tags/tag657.xml"/><Relationship Id="rId19" Type="http://schemas.openxmlformats.org/officeDocument/2006/relationships/tags" Target="../tags/tag666.xml"/><Relationship Id="rId31" Type="http://schemas.openxmlformats.org/officeDocument/2006/relationships/tags" Target="../tags/tag678.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tags" Target="../tags/tag669.xml"/><Relationship Id="rId27" Type="http://schemas.openxmlformats.org/officeDocument/2006/relationships/tags" Target="../tags/tag674.xml"/><Relationship Id="rId30" Type="http://schemas.openxmlformats.org/officeDocument/2006/relationships/tags" Target="../tags/tag677.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87.xml"/><Relationship Id="rId13" Type="http://schemas.openxmlformats.org/officeDocument/2006/relationships/tags" Target="../tags/tag692.xml"/><Relationship Id="rId18" Type="http://schemas.openxmlformats.org/officeDocument/2006/relationships/tags" Target="../tags/tag697.xml"/><Relationship Id="rId26" Type="http://schemas.openxmlformats.org/officeDocument/2006/relationships/tags" Target="../tags/tag705.xml"/><Relationship Id="rId3" Type="http://schemas.openxmlformats.org/officeDocument/2006/relationships/tags" Target="../tags/tag682.xml"/><Relationship Id="rId21" Type="http://schemas.openxmlformats.org/officeDocument/2006/relationships/tags" Target="../tags/tag700.xml"/><Relationship Id="rId34" Type="http://schemas.openxmlformats.org/officeDocument/2006/relationships/image" Target="../media/image50.emf"/><Relationship Id="rId7" Type="http://schemas.openxmlformats.org/officeDocument/2006/relationships/tags" Target="../tags/tag686.xml"/><Relationship Id="rId12" Type="http://schemas.openxmlformats.org/officeDocument/2006/relationships/tags" Target="../tags/tag691.xml"/><Relationship Id="rId17" Type="http://schemas.openxmlformats.org/officeDocument/2006/relationships/tags" Target="../tags/tag696.xml"/><Relationship Id="rId25" Type="http://schemas.openxmlformats.org/officeDocument/2006/relationships/tags" Target="../tags/tag704.xml"/><Relationship Id="rId33" Type="http://schemas.openxmlformats.org/officeDocument/2006/relationships/slideLayout" Target="../slideLayouts/slideLayout16.xml"/><Relationship Id="rId2" Type="http://schemas.openxmlformats.org/officeDocument/2006/relationships/tags" Target="../tags/tag681.xml"/><Relationship Id="rId16" Type="http://schemas.openxmlformats.org/officeDocument/2006/relationships/tags" Target="../tags/tag695.xml"/><Relationship Id="rId20" Type="http://schemas.openxmlformats.org/officeDocument/2006/relationships/tags" Target="../tags/tag699.xml"/><Relationship Id="rId29" Type="http://schemas.openxmlformats.org/officeDocument/2006/relationships/tags" Target="../tags/tag708.xml"/><Relationship Id="rId1" Type="http://schemas.openxmlformats.org/officeDocument/2006/relationships/tags" Target="../tags/tag680.xml"/><Relationship Id="rId6" Type="http://schemas.openxmlformats.org/officeDocument/2006/relationships/tags" Target="../tags/tag685.xml"/><Relationship Id="rId11" Type="http://schemas.openxmlformats.org/officeDocument/2006/relationships/tags" Target="../tags/tag690.xml"/><Relationship Id="rId24" Type="http://schemas.openxmlformats.org/officeDocument/2006/relationships/tags" Target="../tags/tag703.xml"/><Relationship Id="rId32" Type="http://schemas.openxmlformats.org/officeDocument/2006/relationships/tags" Target="../tags/tag711.xml"/><Relationship Id="rId5" Type="http://schemas.openxmlformats.org/officeDocument/2006/relationships/tags" Target="../tags/tag684.xml"/><Relationship Id="rId15" Type="http://schemas.openxmlformats.org/officeDocument/2006/relationships/tags" Target="../tags/tag694.xml"/><Relationship Id="rId23" Type="http://schemas.openxmlformats.org/officeDocument/2006/relationships/tags" Target="../tags/tag702.xml"/><Relationship Id="rId28" Type="http://schemas.openxmlformats.org/officeDocument/2006/relationships/tags" Target="../tags/tag707.xml"/><Relationship Id="rId10" Type="http://schemas.openxmlformats.org/officeDocument/2006/relationships/tags" Target="../tags/tag689.xml"/><Relationship Id="rId19" Type="http://schemas.openxmlformats.org/officeDocument/2006/relationships/tags" Target="../tags/tag698.xml"/><Relationship Id="rId31" Type="http://schemas.openxmlformats.org/officeDocument/2006/relationships/tags" Target="../tags/tag710.xml"/><Relationship Id="rId4" Type="http://schemas.openxmlformats.org/officeDocument/2006/relationships/tags" Target="../tags/tag683.xml"/><Relationship Id="rId9" Type="http://schemas.openxmlformats.org/officeDocument/2006/relationships/tags" Target="../tags/tag688.xml"/><Relationship Id="rId14" Type="http://schemas.openxmlformats.org/officeDocument/2006/relationships/tags" Target="../tags/tag693.xml"/><Relationship Id="rId22" Type="http://schemas.openxmlformats.org/officeDocument/2006/relationships/tags" Target="../tags/tag701.xml"/><Relationship Id="rId27" Type="http://schemas.openxmlformats.org/officeDocument/2006/relationships/tags" Target="../tags/tag706.xml"/><Relationship Id="rId30" Type="http://schemas.openxmlformats.org/officeDocument/2006/relationships/tags" Target="../tags/tag709.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719.xml"/><Relationship Id="rId13" Type="http://schemas.openxmlformats.org/officeDocument/2006/relationships/tags" Target="../tags/tag724.xml"/><Relationship Id="rId18" Type="http://schemas.openxmlformats.org/officeDocument/2006/relationships/tags" Target="../tags/tag729.xml"/><Relationship Id="rId26" Type="http://schemas.openxmlformats.org/officeDocument/2006/relationships/tags" Target="../tags/tag737.xml"/><Relationship Id="rId3" Type="http://schemas.openxmlformats.org/officeDocument/2006/relationships/tags" Target="../tags/tag714.xml"/><Relationship Id="rId21" Type="http://schemas.openxmlformats.org/officeDocument/2006/relationships/tags" Target="../tags/tag732.xml"/><Relationship Id="rId34" Type="http://schemas.openxmlformats.org/officeDocument/2006/relationships/image" Target="../media/image50.emf"/><Relationship Id="rId7" Type="http://schemas.openxmlformats.org/officeDocument/2006/relationships/tags" Target="../tags/tag718.xml"/><Relationship Id="rId12" Type="http://schemas.openxmlformats.org/officeDocument/2006/relationships/tags" Target="../tags/tag723.xml"/><Relationship Id="rId17" Type="http://schemas.openxmlformats.org/officeDocument/2006/relationships/tags" Target="../tags/tag728.xml"/><Relationship Id="rId25" Type="http://schemas.openxmlformats.org/officeDocument/2006/relationships/tags" Target="../tags/tag736.xml"/><Relationship Id="rId33" Type="http://schemas.openxmlformats.org/officeDocument/2006/relationships/slideLayout" Target="../slideLayouts/slideLayout16.xml"/><Relationship Id="rId2" Type="http://schemas.openxmlformats.org/officeDocument/2006/relationships/tags" Target="../tags/tag713.xml"/><Relationship Id="rId16" Type="http://schemas.openxmlformats.org/officeDocument/2006/relationships/tags" Target="../tags/tag727.xml"/><Relationship Id="rId20" Type="http://schemas.openxmlformats.org/officeDocument/2006/relationships/tags" Target="../tags/tag731.xml"/><Relationship Id="rId29" Type="http://schemas.openxmlformats.org/officeDocument/2006/relationships/tags" Target="../tags/tag740.xml"/><Relationship Id="rId1" Type="http://schemas.openxmlformats.org/officeDocument/2006/relationships/tags" Target="../tags/tag712.xml"/><Relationship Id="rId6" Type="http://schemas.openxmlformats.org/officeDocument/2006/relationships/tags" Target="../tags/tag717.xml"/><Relationship Id="rId11" Type="http://schemas.openxmlformats.org/officeDocument/2006/relationships/tags" Target="../tags/tag722.xml"/><Relationship Id="rId24" Type="http://schemas.openxmlformats.org/officeDocument/2006/relationships/tags" Target="../tags/tag735.xml"/><Relationship Id="rId32" Type="http://schemas.openxmlformats.org/officeDocument/2006/relationships/tags" Target="../tags/tag743.xml"/><Relationship Id="rId5" Type="http://schemas.openxmlformats.org/officeDocument/2006/relationships/tags" Target="../tags/tag716.xml"/><Relationship Id="rId15" Type="http://schemas.openxmlformats.org/officeDocument/2006/relationships/tags" Target="../tags/tag726.xml"/><Relationship Id="rId23" Type="http://schemas.openxmlformats.org/officeDocument/2006/relationships/tags" Target="../tags/tag734.xml"/><Relationship Id="rId28" Type="http://schemas.openxmlformats.org/officeDocument/2006/relationships/tags" Target="../tags/tag739.xml"/><Relationship Id="rId10" Type="http://schemas.openxmlformats.org/officeDocument/2006/relationships/tags" Target="../tags/tag721.xml"/><Relationship Id="rId19" Type="http://schemas.openxmlformats.org/officeDocument/2006/relationships/tags" Target="../tags/tag730.xml"/><Relationship Id="rId31" Type="http://schemas.openxmlformats.org/officeDocument/2006/relationships/tags" Target="../tags/tag742.xml"/><Relationship Id="rId4" Type="http://schemas.openxmlformats.org/officeDocument/2006/relationships/tags" Target="../tags/tag715.xml"/><Relationship Id="rId9" Type="http://schemas.openxmlformats.org/officeDocument/2006/relationships/tags" Target="../tags/tag720.xml"/><Relationship Id="rId14" Type="http://schemas.openxmlformats.org/officeDocument/2006/relationships/tags" Target="../tags/tag725.xml"/><Relationship Id="rId22" Type="http://schemas.openxmlformats.org/officeDocument/2006/relationships/tags" Target="../tags/tag733.xml"/><Relationship Id="rId27" Type="http://schemas.openxmlformats.org/officeDocument/2006/relationships/tags" Target="../tags/tag738.xml"/><Relationship Id="rId30" Type="http://schemas.openxmlformats.org/officeDocument/2006/relationships/tags" Target="../tags/tag741.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tags" Target="../tags/tag756.xml"/><Relationship Id="rId18" Type="http://schemas.openxmlformats.org/officeDocument/2006/relationships/tags" Target="../tags/tag761.xml"/><Relationship Id="rId26" Type="http://schemas.openxmlformats.org/officeDocument/2006/relationships/tags" Target="../tags/tag769.xml"/><Relationship Id="rId3" Type="http://schemas.openxmlformats.org/officeDocument/2006/relationships/tags" Target="../tags/tag746.xml"/><Relationship Id="rId21" Type="http://schemas.openxmlformats.org/officeDocument/2006/relationships/tags" Target="../tags/tag764.xml"/><Relationship Id="rId34" Type="http://schemas.openxmlformats.org/officeDocument/2006/relationships/image" Target="../media/image50.emf"/><Relationship Id="rId7" Type="http://schemas.openxmlformats.org/officeDocument/2006/relationships/tags" Target="../tags/tag750.xml"/><Relationship Id="rId12" Type="http://schemas.openxmlformats.org/officeDocument/2006/relationships/tags" Target="../tags/tag755.xml"/><Relationship Id="rId17" Type="http://schemas.openxmlformats.org/officeDocument/2006/relationships/tags" Target="../tags/tag760.xml"/><Relationship Id="rId25" Type="http://schemas.openxmlformats.org/officeDocument/2006/relationships/tags" Target="../tags/tag768.xml"/><Relationship Id="rId33" Type="http://schemas.openxmlformats.org/officeDocument/2006/relationships/slideLayout" Target="../slideLayouts/slideLayout16.xml"/><Relationship Id="rId2" Type="http://schemas.openxmlformats.org/officeDocument/2006/relationships/tags" Target="../tags/tag745.xml"/><Relationship Id="rId16" Type="http://schemas.openxmlformats.org/officeDocument/2006/relationships/tags" Target="../tags/tag759.xml"/><Relationship Id="rId20" Type="http://schemas.openxmlformats.org/officeDocument/2006/relationships/tags" Target="../tags/tag763.xml"/><Relationship Id="rId29" Type="http://schemas.openxmlformats.org/officeDocument/2006/relationships/tags" Target="../tags/tag772.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24" Type="http://schemas.openxmlformats.org/officeDocument/2006/relationships/tags" Target="../tags/tag767.xml"/><Relationship Id="rId32" Type="http://schemas.openxmlformats.org/officeDocument/2006/relationships/tags" Target="../tags/tag775.xml"/><Relationship Id="rId5" Type="http://schemas.openxmlformats.org/officeDocument/2006/relationships/tags" Target="../tags/tag748.xml"/><Relationship Id="rId15" Type="http://schemas.openxmlformats.org/officeDocument/2006/relationships/tags" Target="../tags/tag758.xml"/><Relationship Id="rId23" Type="http://schemas.openxmlformats.org/officeDocument/2006/relationships/tags" Target="../tags/tag766.xml"/><Relationship Id="rId28" Type="http://schemas.openxmlformats.org/officeDocument/2006/relationships/tags" Target="../tags/tag771.xml"/><Relationship Id="rId10" Type="http://schemas.openxmlformats.org/officeDocument/2006/relationships/tags" Target="../tags/tag753.xml"/><Relationship Id="rId19" Type="http://schemas.openxmlformats.org/officeDocument/2006/relationships/tags" Target="../tags/tag762.xml"/><Relationship Id="rId31" Type="http://schemas.openxmlformats.org/officeDocument/2006/relationships/tags" Target="../tags/tag774.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 Id="rId22" Type="http://schemas.openxmlformats.org/officeDocument/2006/relationships/tags" Target="../tags/tag765.xml"/><Relationship Id="rId27" Type="http://schemas.openxmlformats.org/officeDocument/2006/relationships/tags" Target="../tags/tag770.xml"/><Relationship Id="rId30" Type="http://schemas.openxmlformats.org/officeDocument/2006/relationships/tags" Target="../tags/tag773.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83.xml"/><Relationship Id="rId13" Type="http://schemas.openxmlformats.org/officeDocument/2006/relationships/tags" Target="../tags/tag788.xml"/><Relationship Id="rId18" Type="http://schemas.openxmlformats.org/officeDocument/2006/relationships/tags" Target="../tags/tag793.xml"/><Relationship Id="rId26" Type="http://schemas.openxmlformats.org/officeDocument/2006/relationships/tags" Target="../tags/tag801.xml"/><Relationship Id="rId3" Type="http://schemas.openxmlformats.org/officeDocument/2006/relationships/tags" Target="../tags/tag778.xml"/><Relationship Id="rId21" Type="http://schemas.openxmlformats.org/officeDocument/2006/relationships/tags" Target="../tags/tag796.xml"/><Relationship Id="rId34" Type="http://schemas.openxmlformats.org/officeDocument/2006/relationships/image" Target="../media/image50.emf"/><Relationship Id="rId7" Type="http://schemas.openxmlformats.org/officeDocument/2006/relationships/tags" Target="../tags/tag782.xml"/><Relationship Id="rId12" Type="http://schemas.openxmlformats.org/officeDocument/2006/relationships/tags" Target="../tags/tag787.xml"/><Relationship Id="rId17" Type="http://schemas.openxmlformats.org/officeDocument/2006/relationships/tags" Target="../tags/tag792.xml"/><Relationship Id="rId25" Type="http://schemas.openxmlformats.org/officeDocument/2006/relationships/tags" Target="../tags/tag800.xml"/><Relationship Id="rId33" Type="http://schemas.openxmlformats.org/officeDocument/2006/relationships/slideLayout" Target="../slideLayouts/slideLayout16.xml"/><Relationship Id="rId2" Type="http://schemas.openxmlformats.org/officeDocument/2006/relationships/tags" Target="../tags/tag777.xml"/><Relationship Id="rId16" Type="http://schemas.openxmlformats.org/officeDocument/2006/relationships/tags" Target="../tags/tag791.xml"/><Relationship Id="rId20" Type="http://schemas.openxmlformats.org/officeDocument/2006/relationships/tags" Target="../tags/tag795.xml"/><Relationship Id="rId29" Type="http://schemas.openxmlformats.org/officeDocument/2006/relationships/tags" Target="../tags/tag804.xml"/><Relationship Id="rId1" Type="http://schemas.openxmlformats.org/officeDocument/2006/relationships/tags" Target="../tags/tag776.xml"/><Relationship Id="rId6" Type="http://schemas.openxmlformats.org/officeDocument/2006/relationships/tags" Target="../tags/tag781.xml"/><Relationship Id="rId11" Type="http://schemas.openxmlformats.org/officeDocument/2006/relationships/tags" Target="../tags/tag786.xml"/><Relationship Id="rId24" Type="http://schemas.openxmlformats.org/officeDocument/2006/relationships/tags" Target="../tags/tag799.xml"/><Relationship Id="rId32" Type="http://schemas.openxmlformats.org/officeDocument/2006/relationships/tags" Target="../tags/tag807.xml"/><Relationship Id="rId5" Type="http://schemas.openxmlformats.org/officeDocument/2006/relationships/tags" Target="../tags/tag780.xml"/><Relationship Id="rId15" Type="http://schemas.openxmlformats.org/officeDocument/2006/relationships/tags" Target="../tags/tag790.xml"/><Relationship Id="rId23" Type="http://schemas.openxmlformats.org/officeDocument/2006/relationships/tags" Target="../tags/tag798.xml"/><Relationship Id="rId28" Type="http://schemas.openxmlformats.org/officeDocument/2006/relationships/tags" Target="../tags/tag803.xml"/><Relationship Id="rId10" Type="http://schemas.openxmlformats.org/officeDocument/2006/relationships/tags" Target="../tags/tag785.xml"/><Relationship Id="rId19" Type="http://schemas.openxmlformats.org/officeDocument/2006/relationships/tags" Target="../tags/tag794.xml"/><Relationship Id="rId31" Type="http://schemas.openxmlformats.org/officeDocument/2006/relationships/tags" Target="../tags/tag806.xml"/><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tags" Target="../tags/tag789.xml"/><Relationship Id="rId22" Type="http://schemas.openxmlformats.org/officeDocument/2006/relationships/tags" Target="../tags/tag797.xml"/><Relationship Id="rId27" Type="http://schemas.openxmlformats.org/officeDocument/2006/relationships/tags" Target="../tags/tag802.xml"/><Relationship Id="rId30" Type="http://schemas.openxmlformats.org/officeDocument/2006/relationships/tags" Target="../tags/tag805.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815.xml"/><Relationship Id="rId13" Type="http://schemas.openxmlformats.org/officeDocument/2006/relationships/tags" Target="../tags/tag820.xml"/><Relationship Id="rId18" Type="http://schemas.openxmlformats.org/officeDocument/2006/relationships/tags" Target="../tags/tag825.xml"/><Relationship Id="rId26" Type="http://schemas.openxmlformats.org/officeDocument/2006/relationships/tags" Target="../tags/tag833.xml"/><Relationship Id="rId3" Type="http://schemas.openxmlformats.org/officeDocument/2006/relationships/tags" Target="../tags/tag810.xml"/><Relationship Id="rId21" Type="http://schemas.openxmlformats.org/officeDocument/2006/relationships/tags" Target="../tags/tag828.xml"/><Relationship Id="rId34" Type="http://schemas.openxmlformats.org/officeDocument/2006/relationships/image" Target="../media/image50.emf"/><Relationship Id="rId7" Type="http://schemas.openxmlformats.org/officeDocument/2006/relationships/tags" Target="../tags/tag814.xml"/><Relationship Id="rId12" Type="http://schemas.openxmlformats.org/officeDocument/2006/relationships/tags" Target="../tags/tag819.xml"/><Relationship Id="rId17" Type="http://schemas.openxmlformats.org/officeDocument/2006/relationships/tags" Target="../tags/tag824.xml"/><Relationship Id="rId25" Type="http://schemas.openxmlformats.org/officeDocument/2006/relationships/tags" Target="../tags/tag832.xml"/><Relationship Id="rId33" Type="http://schemas.openxmlformats.org/officeDocument/2006/relationships/slideLayout" Target="../slideLayouts/slideLayout16.xml"/><Relationship Id="rId2" Type="http://schemas.openxmlformats.org/officeDocument/2006/relationships/tags" Target="../tags/tag809.xml"/><Relationship Id="rId16" Type="http://schemas.openxmlformats.org/officeDocument/2006/relationships/tags" Target="../tags/tag823.xml"/><Relationship Id="rId20" Type="http://schemas.openxmlformats.org/officeDocument/2006/relationships/tags" Target="../tags/tag827.xml"/><Relationship Id="rId29" Type="http://schemas.openxmlformats.org/officeDocument/2006/relationships/tags" Target="../tags/tag836.xml"/><Relationship Id="rId1" Type="http://schemas.openxmlformats.org/officeDocument/2006/relationships/tags" Target="../tags/tag808.xml"/><Relationship Id="rId6" Type="http://schemas.openxmlformats.org/officeDocument/2006/relationships/tags" Target="../tags/tag813.xml"/><Relationship Id="rId11" Type="http://schemas.openxmlformats.org/officeDocument/2006/relationships/tags" Target="../tags/tag818.xml"/><Relationship Id="rId24" Type="http://schemas.openxmlformats.org/officeDocument/2006/relationships/tags" Target="../tags/tag831.xml"/><Relationship Id="rId32" Type="http://schemas.openxmlformats.org/officeDocument/2006/relationships/tags" Target="../tags/tag839.xml"/><Relationship Id="rId5" Type="http://schemas.openxmlformats.org/officeDocument/2006/relationships/tags" Target="../tags/tag812.xml"/><Relationship Id="rId15" Type="http://schemas.openxmlformats.org/officeDocument/2006/relationships/tags" Target="../tags/tag822.xml"/><Relationship Id="rId23" Type="http://schemas.openxmlformats.org/officeDocument/2006/relationships/tags" Target="../tags/tag830.xml"/><Relationship Id="rId28" Type="http://schemas.openxmlformats.org/officeDocument/2006/relationships/tags" Target="../tags/tag835.xml"/><Relationship Id="rId10" Type="http://schemas.openxmlformats.org/officeDocument/2006/relationships/tags" Target="../tags/tag817.xml"/><Relationship Id="rId19" Type="http://schemas.openxmlformats.org/officeDocument/2006/relationships/tags" Target="../tags/tag826.xml"/><Relationship Id="rId31" Type="http://schemas.openxmlformats.org/officeDocument/2006/relationships/tags" Target="../tags/tag838.xml"/><Relationship Id="rId4" Type="http://schemas.openxmlformats.org/officeDocument/2006/relationships/tags" Target="../tags/tag811.xml"/><Relationship Id="rId9" Type="http://schemas.openxmlformats.org/officeDocument/2006/relationships/tags" Target="../tags/tag816.xml"/><Relationship Id="rId14" Type="http://schemas.openxmlformats.org/officeDocument/2006/relationships/tags" Target="../tags/tag821.xml"/><Relationship Id="rId22" Type="http://schemas.openxmlformats.org/officeDocument/2006/relationships/tags" Target="../tags/tag829.xml"/><Relationship Id="rId27" Type="http://schemas.openxmlformats.org/officeDocument/2006/relationships/tags" Target="../tags/tag834.xml"/><Relationship Id="rId30" Type="http://schemas.openxmlformats.org/officeDocument/2006/relationships/tags" Target="../tags/tag837.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847.xml"/><Relationship Id="rId13" Type="http://schemas.openxmlformats.org/officeDocument/2006/relationships/tags" Target="../tags/tag852.xml"/><Relationship Id="rId18" Type="http://schemas.openxmlformats.org/officeDocument/2006/relationships/tags" Target="../tags/tag857.xml"/><Relationship Id="rId26" Type="http://schemas.openxmlformats.org/officeDocument/2006/relationships/tags" Target="../tags/tag865.xml"/><Relationship Id="rId3" Type="http://schemas.openxmlformats.org/officeDocument/2006/relationships/tags" Target="../tags/tag842.xml"/><Relationship Id="rId21" Type="http://schemas.openxmlformats.org/officeDocument/2006/relationships/tags" Target="../tags/tag860.xml"/><Relationship Id="rId34" Type="http://schemas.openxmlformats.org/officeDocument/2006/relationships/image" Target="../media/image51.emf"/><Relationship Id="rId7" Type="http://schemas.openxmlformats.org/officeDocument/2006/relationships/tags" Target="../tags/tag846.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tags" Target="../tags/tag864.xml"/><Relationship Id="rId33" Type="http://schemas.openxmlformats.org/officeDocument/2006/relationships/slideLayout" Target="../slideLayouts/slideLayout16.xml"/><Relationship Id="rId2" Type="http://schemas.openxmlformats.org/officeDocument/2006/relationships/tags" Target="../tags/tag841.xml"/><Relationship Id="rId16" Type="http://schemas.openxmlformats.org/officeDocument/2006/relationships/tags" Target="../tags/tag855.xml"/><Relationship Id="rId20" Type="http://schemas.openxmlformats.org/officeDocument/2006/relationships/tags" Target="../tags/tag859.xml"/><Relationship Id="rId29" Type="http://schemas.openxmlformats.org/officeDocument/2006/relationships/tags" Target="../tags/tag868.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tags" Target="../tags/tag850.xml"/><Relationship Id="rId24" Type="http://schemas.openxmlformats.org/officeDocument/2006/relationships/tags" Target="../tags/tag863.xml"/><Relationship Id="rId32" Type="http://schemas.openxmlformats.org/officeDocument/2006/relationships/tags" Target="../tags/tag871.xml"/><Relationship Id="rId5" Type="http://schemas.openxmlformats.org/officeDocument/2006/relationships/tags" Target="../tags/tag844.xml"/><Relationship Id="rId15" Type="http://schemas.openxmlformats.org/officeDocument/2006/relationships/tags" Target="../tags/tag854.xml"/><Relationship Id="rId23" Type="http://schemas.openxmlformats.org/officeDocument/2006/relationships/tags" Target="../tags/tag862.xml"/><Relationship Id="rId28" Type="http://schemas.openxmlformats.org/officeDocument/2006/relationships/tags" Target="../tags/tag867.xml"/><Relationship Id="rId10" Type="http://schemas.openxmlformats.org/officeDocument/2006/relationships/tags" Target="../tags/tag849.xml"/><Relationship Id="rId19" Type="http://schemas.openxmlformats.org/officeDocument/2006/relationships/tags" Target="../tags/tag858.xml"/><Relationship Id="rId31" Type="http://schemas.openxmlformats.org/officeDocument/2006/relationships/tags" Target="../tags/tag870.xml"/><Relationship Id="rId4" Type="http://schemas.openxmlformats.org/officeDocument/2006/relationships/tags" Target="../tags/tag843.xml"/><Relationship Id="rId9" Type="http://schemas.openxmlformats.org/officeDocument/2006/relationships/tags" Target="../tags/tag848.xml"/><Relationship Id="rId14" Type="http://schemas.openxmlformats.org/officeDocument/2006/relationships/tags" Target="../tags/tag853.xml"/><Relationship Id="rId22" Type="http://schemas.openxmlformats.org/officeDocument/2006/relationships/tags" Target="../tags/tag861.xml"/><Relationship Id="rId27" Type="http://schemas.openxmlformats.org/officeDocument/2006/relationships/tags" Target="../tags/tag866.xml"/><Relationship Id="rId30" Type="http://schemas.openxmlformats.org/officeDocument/2006/relationships/tags" Target="../tags/tag869.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202021&amp;ccsForm=web_Null" TargetMode="External"/><Relationship Id="rId3" Type="http://schemas.openxmlformats.org/officeDocument/2006/relationships/tags" Target="../tags/tag874.xml"/><Relationship Id="rId7" Type="http://schemas.openxmlformats.org/officeDocument/2006/relationships/notesSlide" Target="../notesSlides/notesSlide2.xml"/><Relationship Id="rId2" Type="http://schemas.openxmlformats.org/officeDocument/2006/relationships/tags" Target="../tags/tag873.xml"/><Relationship Id="rId1" Type="http://schemas.openxmlformats.org/officeDocument/2006/relationships/tags" Target="../tags/tag872.xml"/><Relationship Id="rId6" Type="http://schemas.openxmlformats.org/officeDocument/2006/relationships/slideLayout" Target="../slideLayouts/slideLayout2.xml"/><Relationship Id="rId5" Type="http://schemas.openxmlformats.org/officeDocument/2006/relationships/tags" Target="../tags/tag876.xml"/><Relationship Id="rId4" Type="http://schemas.openxmlformats.org/officeDocument/2006/relationships/tags" Target="../tags/tag875.xml"/></Relationships>
</file>

<file path=ppt/slides/_rels/slide5.xml.rels><?xml version="1.0" encoding="UTF-8" standalone="yes"?>
<Relationships xmlns="http://schemas.openxmlformats.org/package/2006/relationships"><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9" Type="http://schemas.openxmlformats.org/officeDocument/2006/relationships/tags" Target="../tags/tag133.xml"/><Relationship Id="rId21" Type="http://schemas.openxmlformats.org/officeDocument/2006/relationships/tags" Target="../tags/tag115.xml"/><Relationship Id="rId34" Type="http://schemas.openxmlformats.org/officeDocument/2006/relationships/tags" Target="../tags/tag128.xml"/><Relationship Id="rId42" Type="http://schemas.openxmlformats.org/officeDocument/2006/relationships/tags" Target="../tags/tag136.xml"/><Relationship Id="rId47" Type="http://schemas.openxmlformats.org/officeDocument/2006/relationships/tags" Target="../tags/tag141.xml"/><Relationship Id="rId50" Type="http://schemas.openxmlformats.org/officeDocument/2006/relationships/tags" Target="../tags/tag144.xml"/><Relationship Id="rId55" Type="http://schemas.openxmlformats.org/officeDocument/2006/relationships/tags" Target="../tags/tag149.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tags" Target="../tags/tag127.xml"/><Relationship Id="rId38" Type="http://schemas.openxmlformats.org/officeDocument/2006/relationships/tags" Target="../tags/tag132.xml"/><Relationship Id="rId46" Type="http://schemas.openxmlformats.org/officeDocument/2006/relationships/tags" Target="../tags/tag140.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41" Type="http://schemas.openxmlformats.org/officeDocument/2006/relationships/tags" Target="../tags/tag135.xml"/><Relationship Id="rId54" Type="http://schemas.openxmlformats.org/officeDocument/2006/relationships/tags" Target="../tags/tag148.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tags" Target="../tags/tag131.xml"/><Relationship Id="rId40" Type="http://schemas.openxmlformats.org/officeDocument/2006/relationships/tags" Target="../tags/tag134.xml"/><Relationship Id="rId45" Type="http://schemas.openxmlformats.org/officeDocument/2006/relationships/tags" Target="../tags/tag139.xml"/><Relationship Id="rId53" Type="http://schemas.openxmlformats.org/officeDocument/2006/relationships/tags" Target="../tags/tag147.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tags" Target="../tags/tag130.xml"/><Relationship Id="rId49" Type="http://schemas.openxmlformats.org/officeDocument/2006/relationships/tags" Target="../tags/tag143.xml"/><Relationship Id="rId57" Type="http://schemas.openxmlformats.org/officeDocument/2006/relationships/slideLayout" Target="../slideLayouts/slideLayout8.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4" Type="http://schemas.openxmlformats.org/officeDocument/2006/relationships/tags" Target="../tags/tag138.xml"/><Relationship Id="rId52" Type="http://schemas.openxmlformats.org/officeDocument/2006/relationships/tags" Target="../tags/tag146.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 Id="rId43" Type="http://schemas.openxmlformats.org/officeDocument/2006/relationships/tags" Target="../tags/tag137.xml"/><Relationship Id="rId48" Type="http://schemas.openxmlformats.org/officeDocument/2006/relationships/tags" Target="../tags/tag142.xml"/><Relationship Id="rId56" Type="http://schemas.openxmlformats.org/officeDocument/2006/relationships/tags" Target="../tags/tag150.xml"/><Relationship Id="rId8" Type="http://schemas.openxmlformats.org/officeDocument/2006/relationships/tags" Target="../tags/tag102.xml"/><Relationship Id="rId51" Type="http://schemas.openxmlformats.org/officeDocument/2006/relationships/tags" Target="../tags/tag145.xml"/><Relationship Id="rId3" Type="http://schemas.openxmlformats.org/officeDocument/2006/relationships/tags" Target="../tags/tag97.xml"/></Relationships>
</file>

<file path=ppt/slides/_rels/slide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57.xml"/></Relationships>
</file>

<file path=ppt/slides/_rels/slide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61.xml"/></Relationships>
</file>

<file path=ppt/slides/_rels/slide9.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a:t>WHMIS</a:t>
            </a:r>
            <a:br>
              <a:rPr lang="en-US" sz="2800" dirty="0"/>
            </a:br>
            <a:r>
              <a:rPr lang="en-US" sz="2800" dirty="0"/>
              <a:t>(Workplace Hazardous Materials Information System)</a:t>
            </a: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Poisonous, may be fatal</a:t>
            </a:r>
          </a:p>
          <a:p>
            <a:endParaRPr lang="en-US" sz="2000" b="1" dirty="0"/>
          </a:p>
          <a:p>
            <a:pPr lvl="1"/>
            <a:r>
              <a:rPr lang="en-US" dirty="0"/>
              <a:t>Examples: </a:t>
            </a:r>
          </a:p>
          <a:p>
            <a:pPr lvl="2"/>
            <a:r>
              <a:rPr lang="en-US" dirty="0"/>
              <a:t>Arsenic, methylene chloride, formaldehyde</a:t>
            </a:r>
          </a:p>
          <a:p>
            <a:pPr lvl="2"/>
            <a:endParaRPr lang="en-US" dirty="0"/>
          </a:p>
          <a:p>
            <a:pPr lvl="1"/>
            <a:r>
              <a:rPr lang="en-US" dirty="0"/>
              <a:t>Hazards:</a:t>
            </a:r>
          </a:p>
          <a:p>
            <a:pPr lvl="2"/>
            <a:r>
              <a:rPr lang="en-US" dirty="0"/>
              <a:t>May be fatal if inhaled, swallowed or absorbed through skin</a:t>
            </a:r>
          </a:p>
          <a:p>
            <a:pPr lvl="2"/>
            <a:r>
              <a:rPr lang="en-CA" dirty="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a:t>Poisonous, but not immediately dangerous to health</a:t>
            </a:r>
          </a:p>
          <a:p>
            <a:r>
              <a:rPr lang="en-CA" sz="2000" b="1" dirty="0"/>
              <a:t>Chronic health effects on body organs, cardiovascular or nervous system</a:t>
            </a:r>
            <a:endParaRPr lang="en-US" sz="2000" b="1" dirty="0"/>
          </a:p>
          <a:p>
            <a:endParaRPr lang="en-US" sz="2000" b="1" dirty="0"/>
          </a:p>
          <a:p>
            <a:pPr lvl="1"/>
            <a:r>
              <a:rPr lang="en-US" dirty="0"/>
              <a:t>Examples: </a:t>
            </a:r>
          </a:p>
          <a:p>
            <a:pPr lvl="2"/>
            <a:r>
              <a:rPr lang="en-US" dirty="0"/>
              <a:t>Carcinogens (asbestos, crystalline silica, benzene) sensitizers (methyl methacrylate) embroyotoxin (xylene)</a:t>
            </a:r>
          </a:p>
          <a:p>
            <a:pPr lvl="2"/>
            <a:endParaRPr lang="en-US" dirty="0"/>
          </a:p>
          <a:p>
            <a:pPr lvl="1"/>
            <a:r>
              <a:rPr lang="en-US" dirty="0"/>
              <a:t>Hazards:</a:t>
            </a:r>
          </a:p>
          <a:p>
            <a:pPr lvl="2"/>
            <a:r>
              <a:rPr lang="en-CA" dirty="0"/>
              <a:t>Repeated exposure may cause death or permanent injury</a:t>
            </a:r>
          </a:p>
          <a:p>
            <a:pPr lvl="2"/>
            <a:r>
              <a:rPr lang="en-CA" dirty="0"/>
              <a:t>May be a skin irritant or sensitizer causing allergic reaction</a:t>
            </a:r>
          </a:p>
          <a:p>
            <a:pPr lvl="2"/>
            <a:r>
              <a:rPr lang="en-CA" dirty="0"/>
              <a:t>May cause birth defects, cancer, reproductive problems, or impairment of body organs and systems</a:t>
            </a:r>
            <a:endParaRPr lang="en-US" dirty="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a:t>May cause serious disease, resulting in death or illness</a:t>
            </a:r>
          </a:p>
          <a:p>
            <a:r>
              <a:rPr lang="en-CA" sz="2000" b="1" dirty="0"/>
              <a:t>Classified as Risk Groups II, III or IV as defined by the Medical Research Council of Canada</a:t>
            </a:r>
            <a:endParaRPr lang="en-US" sz="2000" b="1" dirty="0"/>
          </a:p>
          <a:p>
            <a:endParaRPr lang="en-US" sz="2000" b="1" dirty="0"/>
          </a:p>
          <a:p>
            <a:pPr lvl="1"/>
            <a:r>
              <a:rPr lang="en-US" dirty="0"/>
              <a:t>Examples: </a:t>
            </a:r>
          </a:p>
          <a:p>
            <a:pPr lvl="2"/>
            <a:r>
              <a:rPr lang="en-US" dirty="0"/>
              <a:t>Commercial cultures containing infectious organisms such as HIV, Ebola, and Hepatitis B</a:t>
            </a:r>
          </a:p>
          <a:p>
            <a:pPr lvl="2"/>
            <a:endParaRPr lang="en-US" dirty="0"/>
          </a:p>
          <a:p>
            <a:pPr lvl="1"/>
            <a:r>
              <a:rPr lang="en-US" dirty="0"/>
              <a:t>Hazards:</a:t>
            </a:r>
          </a:p>
          <a:p>
            <a:pPr lvl="2"/>
            <a:r>
              <a:rPr lang="en-US" dirty="0"/>
              <a:t>Microorganisms (includes viruses, bacteria, fungi) can cause disease in persons and animals. </a:t>
            </a:r>
          </a:p>
          <a:p>
            <a:pPr lvl="2"/>
            <a:r>
              <a:rPr lang="en-US" dirty="0"/>
              <a:t>They may be present in cultures. </a:t>
            </a:r>
          </a:p>
          <a:p>
            <a:pPr lvl="2"/>
            <a:r>
              <a:rPr lang="en-US" dirty="0"/>
              <a:t>Products 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Caustics or acids causing severe irritation and burns to skin or eyes</a:t>
            </a:r>
            <a:endParaRPr lang="en-US" sz="2000" b="1" dirty="0"/>
          </a:p>
          <a:p>
            <a:endParaRPr lang="en-US" sz="2000" b="1" dirty="0"/>
          </a:p>
          <a:p>
            <a:pPr lvl="1"/>
            <a:r>
              <a:rPr lang="en-US" dirty="0"/>
              <a:t>Examples: </a:t>
            </a:r>
          </a:p>
          <a:p>
            <a:pPr lvl="2"/>
            <a:r>
              <a:rPr lang="en-US" dirty="0"/>
              <a:t>Sodium hydroxide, hydrochloric acid, hydrofluoric acid</a:t>
            </a:r>
          </a:p>
          <a:p>
            <a:pPr lvl="2"/>
            <a:endParaRPr lang="en-US" dirty="0"/>
          </a:p>
          <a:p>
            <a:pPr lvl="1"/>
            <a:r>
              <a:rPr lang="en-US" dirty="0"/>
              <a:t>Hazards:</a:t>
            </a:r>
          </a:p>
          <a:p>
            <a:pPr lvl="2"/>
            <a:r>
              <a:rPr lang="en-US" dirty="0"/>
              <a:t>Corrosive materials can cause permanent damage (e.g., burns) to skin and eyes</a:t>
            </a:r>
          </a:p>
          <a:p>
            <a:pPr lvl="2"/>
            <a:r>
              <a:rPr lang="en-CA" dirty="0"/>
              <a:t>May be harmful if inhaled</a:t>
            </a:r>
          </a:p>
          <a:p>
            <a:pPr lvl="2"/>
            <a:r>
              <a:rPr lang="en-CA" dirty="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Products that can undergo dangerous reaction if subject to heat, light, pressure, shock, water or air</a:t>
            </a:r>
            <a:endParaRPr lang="en-US" sz="2000" b="1" dirty="0"/>
          </a:p>
          <a:p>
            <a:endParaRPr lang="en-US" sz="2000" b="1" dirty="0"/>
          </a:p>
          <a:p>
            <a:pPr lvl="1"/>
            <a:r>
              <a:rPr lang="en-US" dirty="0"/>
              <a:t>Examples: </a:t>
            </a:r>
          </a:p>
          <a:p>
            <a:pPr lvl="2"/>
            <a:r>
              <a:rPr lang="en-US" dirty="0"/>
              <a:t>Hydrogen cyanide, vinyl acetate, chlorine dioxide</a:t>
            </a:r>
          </a:p>
          <a:p>
            <a:pPr lvl="2"/>
            <a:endParaRPr lang="en-US" dirty="0"/>
          </a:p>
          <a:p>
            <a:pPr lvl="1"/>
            <a:r>
              <a:rPr lang="en-US" dirty="0"/>
              <a:t>Hazards:</a:t>
            </a:r>
          </a:p>
          <a:p>
            <a:pPr lvl="2"/>
            <a:r>
              <a:rPr lang="en-CA" dirty="0"/>
              <a:t>Products in this class are very unstable</a:t>
            </a:r>
          </a:p>
          <a:p>
            <a:pPr lvl="2"/>
            <a:r>
              <a:rPr lang="en-CA" dirty="0"/>
              <a:t>They can undergo vigorous polymerization reaction on their own, or become self-reactive when exposed to shock or to increase in pressure or temperature</a:t>
            </a:r>
          </a:p>
          <a:p>
            <a:pPr lvl="2"/>
            <a:r>
              <a:rPr lang="en-CA" dirty="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a:t>Placards,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instructions</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a:solidFill>
                  <a:schemeClr val="tx1">
                    <a:lumMod val="75000"/>
                    <a:lumOff val="25000"/>
                  </a:schemeClr>
                </a:solidFill>
              </a:rPr>
              <a:t>Supplier Labels contain the following:</a:t>
            </a:r>
          </a:p>
          <a:p>
            <a:pPr marL="285750" indent="-285750">
              <a:buFont typeface="Arial" pitchFamily="34" charset="0"/>
              <a:buChar char="•"/>
            </a:pPr>
            <a:r>
              <a:rPr lang="en-CA" dirty="0">
                <a:solidFill>
                  <a:schemeClr val="tx1">
                    <a:lumMod val="75000"/>
                    <a:lumOff val="25000"/>
                  </a:schemeClr>
                </a:solidFill>
              </a:rPr>
              <a:t>Product name</a:t>
            </a:r>
          </a:p>
          <a:p>
            <a:pPr marL="285750" indent="-285750">
              <a:buFont typeface="Arial" pitchFamily="34" charset="0"/>
              <a:buChar char="•"/>
            </a:pPr>
            <a:r>
              <a:rPr lang="en-CA" dirty="0">
                <a:solidFill>
                  <a:schemeClr val="tx1">
                    <a:lumMod val="75000"/>
                    <a:lumOff val="25000"/>
                  </a:schemeClr>
                </a:solidFill>
              </a:rPr>
              <a:t>Hazard symbols</a:t>
            </a:r>
          </a:p>
          <a:p>
            <a:pPr marL="285750" indent="-285750">
              <a:buFont typeface="Arial" pitchFamily="34" charset="0"/>
              <a:buChar char="•"/>
            </a:pPr>
            <a:r>
              <a:rPr lang="en-CA" dirty="0">
                <a:solidFill>
                  <a:schemeClr val="tx1">
                    <a:lumMod val="75000"/>
                    <a:lumOff val="25000"/>
                  </a:schemeClr>
                </a:solidFill>
              </a:rPr>
              <a:t>Risk phrases</a:t>
            </a:r>
          </a:p>
          <a:p>
            <a:pPr marL="285750" indent="-285750">
              <a:buFont typeface="Arial" pitchFamily="34" charset="0"/>
              <a:buChar char="•"/>
            </a:pPr>
            <a:r>
              <a:rPr lang="en-CA" dirty="0">
                <a:solidFill>
                  <a:schemeClr val="tx1">
                    <a:lumMod val="75000"/>
                    <a:lumOff val="25000"/>
                  </a:schemeClr>
                </a:solidFill>
              </a:rPr>
              <a:t>Precautionary measures</a:t>
            </a:r>
          </a:p>
          <a:p>
            <a:pPr marL="285750" indent="-285750">
              <a:buFont typeface="Arial" pitchFamily="34" charset="0"/>
              <a:buChar char="•"/>
            </a:pPr>
            <a:r>
              <a:rPr lang="en-CA" dirty="0">
                <a:solidFill>
                  <a:schemeClr val="tx1">
                    <a:lumMod val="75000"/>
                    <a:lumOff val="25000"/>
                  </a:schemeClr>
                </a:solidFill>
              </a:rPr>
              <a:t>First Aid measures</a:t>
            </a:r>
          </a:p>
          <a:p>
            <a:pPr marL="285750" indent="-285750">
              <a:buFont typeface="Arial" pitchFamily="34" charset="0"/>
              <a:buChar char="•"/>
            </a:pPr>
            <a:r>
              <a:rPr lang="en-CA" dirty="0">
                <a:solidFill>
                  <a:schemeClr val="tx1">
                    <a:lumMod val="75000"/>
                    <a:lumOff val="25000"/>
                  </a:schemeClr>
                </a:solidFill>
              </a:rPr>
              <a:t>Supplier identifier</a:t>
            </a:r>
          </a:p>
          <a:p>
            <a:pPr marL="285750" indent="-285750">
              <a:spcAft>
                <a:spcPts val="600"/>
              </a:spcAft>
              <a:buFont typeface="Arial" pitchFamily="34" charset="0"/>
              <a:buChar char="•"/>
            </a:pPr>
            <a:r>
              <a:rPr lang="en-CA" dirty="0">
                <a:solidFill>
                  <a:schemeClr val="tx1">
                    <a:lumMod val="75000"/>
                    <a:lumOff val="25000"/>
                  </a:schemeClr>
                </a:solidFill>
              </a:rPr>
              <a:t>Reference to MSDS</a:t>
            </a:r>
          </a:p>
          <a:p>
            <a:r>
              <a:rPr lang="en-CA" dirty="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fontScale="90000"/>
          </a:bodyPr>
          <a:lstStyle/>
          <a:p>
            <a:r>
              <a:rPr lang="en-US" dirty="0">
                <a:solidFill>
                  <a:schemeClr val="bg1">
                    <a:lumMod val="50000"/>
                  </a:schemeClr>
                </a:solidFill>
              </a:rPr>
              <a:t>Acceptable Format for the Supplier Label</a:t>
            </a:r>
            <a:endParaRPr lang="en-US" dirty="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Workplace Labels</a:t>
            </a:r>
            <a:endParaRPr lang="en-US" dirty="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a:t>Secondary 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a:t>Containers 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CA" dirty="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Workplace</a:t>
            </a:r>
            <a:r>
              <a:rPr lang="en-CA" sz="2400" dirty="0">
                <a:solidFill>
                  <a:schemeClr val="bg1">
                    <a:lumMod val="50000"/>
                  </a:schemeClr>
                </a:solidFill>
              </a:rPr>
              <a:t> </a:t>
            </a:r>
            <a:r>
              <a:rPr lang="en-CA" sz="2400" dirty="0">
                <a:solidFill>
                  <a:schemeClr val="tx1">
                    <a:lumMod val="75000"/>
                    <a:lumOff val="25000"/>
                  </a:schemeClr>
                </a:solidFill>
              </a:rPr>
              <a:t>Label</a:t>
            </a:r>
            <a:r>
              <a:rPr lang="en-CA" sz="2400" dirty="0">
                <a:solidFill>
                  <a:schemeClr val="bg1">
                    <a:lumMod val="50000"/>
                  </a:schemeClr>
                </a:solidFill>
              </a:rPr>
              <a:t> </a:t>
            </a:r>
            <a:r>
              <a:rPr lang="en-CA" sz="2400" dirty="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a:solidFill>
                  <a:schemeClr val="bg1">
                    <a:lumMod val="50000"/>
                  </a:schemeClr>
                </a:solidFill>
              </a:rPr>
              <a:t>Examples of Labels</a:t>
            </a: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a:xfrm>
            <a:off x="457200" y="274638"/>
            <a:ext cx="8229600" cy="944562"/>
          </a:xfrm>
        </p:spPr>
        <p:txBody>
          <a:bodyPr/>
          <a:lstStyle/>
          <a:p>
            <a:r>
              <a:rPr lang="en-CA" dirty="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a:latin typeface="Arial Narrow" pitchFamily="34" charset="0"/>
              </a:rPr>
              <a:t>MSDSs must be current (no more than 3 years old), complete, and readily available to 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source of health and safety information for workers, 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a:solidFill>
                  <a:schemeClr val="tx1">
                    <a:lumMod val="75000"/>
                    <a:lumOff val="25000"/>
                  </a:schemeClr>
                </a:solidFill>
              </a:rPr>
              <a:t>	Examples: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Act.</a:t>
            </a: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a:solidFill>
                  <a:schemeClr val="tx2"/>
                </a:solidFill>
              </a:rPr>
              <a:t>Examples</a:t>
            </a:r>
          </a:p>
          <a:p>
            <a:pPr marL="342900" lvl="4" indent="-342900">
              <a:buClr>
                <a:schemeClr val="tx1">
                  <a:lumMod val="75000"/>
                  <a:lumOff val="25000"/>
                </a:schemeClr>
              </a:buClr>
              <a:buFont typeface="Arial" pitchFamily="34" charset="0"/>
              <a:buChar char="•"/>
            </a:pPr>
            <a:r>
              <a:rPr lang="en-US" sz="1900" dirty="0">
                <a:solidFill>
                  <a:schemeClr val="tx2"/>
                </a:solidFill>
              </a:rPr>
              <a:t>Wood 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Materials in 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solidFill>
                  <a:schemeClr val="tx2"/>
                </a:solidFill>
              </a:rPr>
              <a:t>The obligation includes:</a:t>
            </a:r>
          </a:p>
          <a:p>
            <a:pPr marL="342900" indent="-342900">
              <a:buFont typeface="Arial" pitchFamily="34" charset="0"/>
              <a:buChar char="•"/>
            </a:pPr>
            <a:r>
              <a:rPr lang="en-US" sz="1900" dirty="0">
                <a:solidFill>
                  <a:schemeClr val="tx2"/>
                </a:solidFill>
              </a:rPr>
              <a:t>Ensuring that the worker has read and understood the consumer product labels.</a:t>
            </a:r>
          </a:p>
          <a:p>
            <a:pPr marL="342900" indent="-342900">
              <a:buFont typeface="Arial" pitchFamily="34" charset="0"/>
              <a:buChar char="•"/>
            </a:pPr>
            <a:r>
              <a:rPr lang="en-US" sz="1900" dirty="0">
                <a:solidFill>
                  <a:schemeClr val="tx2"/>
                </a:solidFill>
              </a:rPr>
              <a:t>Ensuring that the worker would recognize the different consumer product labels.</a:t>
            </a:r>
          </a:p>
          <a:p>
            <a:pPr marL="342900" indent="-342900">
              <a:buFont typeface="Arial" pitchFamily="34" charset="0"/>
              <a:buChar char="•"/>
            </a:pPr>
            <a:r>
              <a:rPr lang="en-US" sz="1900" dirty="0">
                <a:solidFill>
                  <a:schemeClr val="tx2"/>
                </a:solidFill>
              </a:rPr>
              <a:t>Ensuring that training is provided for the use, handling, storage and disposal of the consumer product(s).</a:t>
            </a: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indicates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indicating</a:t>
            </a:r>
            <a:r>
              <a:rPr lang="en-CA" sz="1600" b="1" dirty="0"/>
              <a:t> “WARNING”. </a:t>
            </a:r>
            <a:r>
              <a:rPr lang="en-CA" sz="1600" dirty="0"/>
              <a:t>A label 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WHMIS Quiz</a:t>
            </a:r>
          </a:p>
        </p:txBody>
      </p:sp>
      <p:sp>
        <p:nvSpPr>
          <p:cNvPr id="3" name="Content Placeholder 2"/>
          <p:cNvSpPr>
            <a:spLocks noGrp="1"/>
          </p:cNvSpPr>
          <p:nvPr>
            <p:ph sz="quarter" idx="13"/>
            <p:custDataLst>
              <p:tags r:id="rId3"/>
            </p:custDataLst>
          </p:nvPr>
        </p:nvSpPr>
        <p:spPr>
          <a:xfrm>
            <a:off x="457200" y="1295400"/>
            <a:ext cx="8229600" cy="4876799"/>
          </a:xfrm>
        </p:spPr>
        <p:txBody>
          <a:bodyPr/>
          <a:lstStyle/>
          <a:p>
            <a:r>
              <a:rPr lang="en-US" dirty="0"/>
              <a:t>In order to complete the training, you must pass the following quiz.</a:t>
            </a:r>
          </a:p>
          <a:p>
            <a:endParaRPr lang="en-US" dirty="0"/>
          </a:p>
          <a:p>
            <a:r>
              <a:rPr lang="en-US" dirty="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(OHSA).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Safety rules</a:t>
              </a:r>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Hazardous materials</a:t>
              </a:r>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Labels, MSDS and Education</a:t>
              </a:r>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Wellness</a:t>
              </a:r>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Labour</a:t>
              </a:r>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Education</a:t>
              </a:r>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Workplace Safety Board</a:t>
              </a:r>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Can cause illness</a:t>
              </a:r>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a:t>
              </a:r>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Caution</a:t>
              </a:r>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Warning</a:t>
              </a:r>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a:t>
              </a:r>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 pirate treasure location symbol</a:t>
              </a:r>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Oxiders</a:t>
              </a:r>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Corrosive material</a:t>
              </a:r>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Dangerously Reactive material</a:t>
              </a:r>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Flammable/Combustible material</a:t>
              </a:r>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material</a:t>
              </a:r>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Bio hazardous infectious material</a:t>
              </a:r>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Acetone</a:t>
              </a:r>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a:p>
            <a:endParaRPr lang="en-US" dirty="0"/>
          </a:p>
          <a:p>
            <a:endParaRPr lang="en-US" dirty="0"/>
          </a:p>
        </p:txBody>
      </p:sp>
      <p:sp>
        <p:nvSpPr>
          <p:cNvPr id="8" name="Title 7"/>
          <p:cNvSpPr>
            <a:spLocks noGrp="1"/>
          </p:cNvSpPr>
          <p:nvPr>
            <p:ph type="title"/>
            <p:custDataLst>
              <p:tags r:id="rId5"/>
            </p:custDataLst>
          </p:nvPr>
        </p:nvSpPr>
        <p:spPr>
          <a:xfrm>
            <a:off x="457200" y="274638"/>
            <a:ext cx="8229600" cy="944562"/>
          </a:xfrm>
        </p:spPr>
        <p:txBody>
          <a:bodyPr/>
          <a:lstStyle/>
          <a:p>
            <a:r>
              <a:rPr lang="en-US" dirty="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Compressed gas</a:t>
              </a:r>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Sterile containers</a:t>
              </a:r>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containers</a:t>
              </a:r>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Campfires are okay here</a:t>
              </a:r>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Manufacturer’s Safety Determination Standard</a:t>
              </a:r>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Material Safety Data Sheet</a:t>
              </a:r>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Management Saving Data System</a:t>
              </a:r>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Managing Safety Descriptions System</a:t>
              </a:r>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Administrators and Supervisors only</a:t>
              </a:r>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Custodial staff</a:t>
              </a:r>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All workers</a:t>
              </a:r>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Facilities Services Department</a:t>
              </a:r>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Once a month</a:t>
              </a:r>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Precautionary measures</a:t>
              </a:r>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recipe and ingredients</a:t>
              </a:r>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Risk phrases</a:t>
              </a:r>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First aid measures</a:t>
              </a:r>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French</a:t>
              </a:r>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Italian</a:t>
              </a:r>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Spanish</a:t>
              </a:r>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FFFF"/>
                </a:solidFill>
                <a:latin typeface="Arial" panose="020B0604020202020204" pitchFamily="34" charset="0"/>
                <a:cs typeface="Arial" panose="020B0604020202020204" pitchFamily="34" charset="0"/>
              </a:rPr>
              <a:t>CONFIRM</a:t>
            </a: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a:solidFill>
                  <a:srgbClr val="7FD13B"/>
                </a:solidFill>
              </a:rPr>
              <a:t>CONGRATULATIONS!!! </a:t>
            </a:r>
            <a:br>
              <a:rPr lang="en-US" sz="3600" dirty="0">
                <a:solidFill>
                  <a:srgbClr val="7FD13B"/>
                </a:solidFill>
              </a:rPr>
            </a:br>
            <a:r>
              <a:rPr lang="en-US" sz="2000" dirty="0">
                <a:solidFill>
                  <a:srgbClr val="7FD13B"/>
                </a:solidFill>
              </a:rPr>
              <a:t>You have successfully completed the training and passed the WHMIS Quiz</a:t>
            </a: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a:xfrm>
            <a:off x="457200" y="274638"/>
            <a:ext cx="8229600" cy="944562"/>
          </a:xfrm>
        </p:spPr>
        <p:txBody>
          <a:bodyPr/>
          <a:lstStyle/>
          <a:p>
            <a:r>
              <a:rPr lang="en-CA" dirty="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
        <p:nvSpPr>
          <p:cNvPr id="2" name="Text Placeholder 1"/>
          <p:cNvSpPr>
            <a:spLocks noGrp="1"/>
          </p:cNvSpPr>
          <p:nvPr>
            <p:ph type="body" sz="quarter" idx="3"/>
            <p:custDataLst>
              <p:tags r:id="rId9"/>
            </p:custDataLst>
          </p:nvPr>
        </p:nvSpPr>
        <p:spPr/>
        <p:txBody>
          <a:bodyPr/>
          <a:lstStyle/>
          <a:p>
            <a:endParaRPr lang="en-CA"/>
          </a:p>
        </p:txBody>
      </p:sp>
      <p:sp>
        <p:nvSpPr>
          <p:cNvPr id="3" name="Content Placeholder 2"/>
          <p:cNvSpPr>
            <a:spLocks noGrp="1"/>
          </p:cNvSpPr>
          <p:nvPr>
            <p:ph sz="quarter" idx="4"/>
            <p:custDataLst>
              <p:tags r:id="rId10"/>
            </p:custDataLst>
          </p:nvPr>
        </p:nvSpPr>
        <p:spPr/>
        <p:txBody>
          <a:bodyPr/>
          <a:lstStyle/>
          <a:p>
            <a:endParaRPr lang="en-CA"/>
          </a:p>
        </p:txBody>
      </p:sp>
      <p:sp>
        <p:nvSpPr>
          <p:cNvPr id="7" name="Content Placeholder 6"/>
          <p:cNvSpPr>
            <a:spLocks noGrp="1"/>
          </p:cNvSpPr>
          <p:nvPr>
            <p:ph sz="quarter" idx="4"/>
            <p:custDataLst>
              <p:tags r:id="rId11"/>
            </p:custDataLst>
          </p:nvPr>
        </p:nvSpPr>
        <p:spPr/>
        <p:txBody>
          <a:bodyPr/>
          <a:lstStyle/>
          <a:p>
            <a:endParaRPr lang="en-CA"/>
          </a:p>
        </p:txBody>
      </p:sp>
      <p:sp>
        <p:nvSpPr>
          <p:cNvPr id="16" name="Content Placeholder 15"/>
          <p:cNvSpPr>
            <a:spLocks noGrp="1"/>
          </p:cNvSpPr>
          <p:nvPr>
            <p:ph sz="quarter" idx="4"/>
            <p:custDataLst>
              <p:tags r:id="rId12"/>
            </p:custDataLst>
          </p:nvPr>
        </p:nvSpPr>
        <p:spPr/>
        <p:txBody>
          <a:bodyPr/>
          <a:lstStyle/>
          <a:p>
            <a:endParaRPr lang="en-CA"/>
          </a:p>
        </p:txBody>
      </p:sp>
      <p:sp>
        <p:nvSpPr>
          <p:cNvPr id="18" name="Text Placeholder 17"/>
          <p:cNvSpPr>
            <a:spLocks noGrp="1"/>
          </p:cNvSpPr>
          <p:nvPr>
            <p:ph type="body" sz="quarter" idx="3"/>
            <p:custDataLst>
              <p:tags r:id="rId13"/>
            </p:custDataLst>
          </p:nvPr>
        </p:nvSpPr>
        <p:spPr/>
        <p:txBody>
          <a:bodyPr/>
          <a:lstStyle/>
          <a:p>
            <a:endParaRPr lang="en-CA"/>
          </a:p>
        </p:txBody>
      </p:sp>
      <p:sp>
        <p:nvSpPr>
          <p:cNvPr id="20" name="Content Placeholder 19"/>
          <p:cNvSpPr>
            <a:spLocks noGrp="1"/>
          </p:cNvSpPr>
          <p:nvPr>
            <p:ph sz="quarter" idx="4"/>
            <p:custDataLst>
              <p:tags r:id="rId14"/>
            </p:custDataLst>
          </p:nvPr>
        </p:nvSpPr>
        <p:spPr/>
        <p:txBody>
          <a:bodyPr/>
          <a:lstStyle/>
          <a:p>
            <a:endParaRPr lang="en-CA"/>
          </a:p>
        </p:txBody>
      </p:sp>
      <p:sp>
        <p:nvSpPr>
          <p:cNvPr id="22" name="Content Placeholder 21"/>
          <p:cNvSpPr>
            <a:spLocks noGrp="1"/>
          </p:cNvSpPr>
          <p:nvPr>
            <p:ph sz="quarter" idx="4"/>
            <p:custDataLst>
              <p:tags r:id="rId15"/>
            </p:custDataLst>
          </p:nvPr>
        </p:nvSpPr>
        <p:spPr/>
        <p:txBody>
          <a:bodyPr/>
          <a:lstStyle/>
          <a:p>
            <a:endParaRPr lang="en-CA"/>
          </a:p>
        </p:txBody>
      </p:sp>
      <p:sp>
        <p:nvSpPr>
          <p:cNvPr id="24" name="Content Placeholder 23"/>
          <p:cNvSpPr>
            <a:spLocks noGrp="1"/>
          </p:cNvSpPr>
          <p:nvPr>
            <p:ph sz="quarter" idx="4"/>
            <p:custDataLst>
              <p:tags r:id="rId16"/>
            </p:custDataLst>
          </p:nvPr>
        </p:nvSpPr>
        <p:spPr/>
        <p:txBody>
          <a:bodyPr/>
          <a:lstStyle/>
          <a:p>
            <a:endParaRPr lang="en-CA"/>
          </a:p>
        </p:txBody>
      </p:sp>
      <p:sp>
        <p:nvSpPr>
          <p:cNvPr id="26" name="Text Placeholder 25"/>
          <p:cNvSpPr>
            <a:spLocks noGrp="1"/>
          </p:cNvSpPr>
          <p:nvPr>
            <p:ph type="body" sz="quarter" idx="3"/>
            <p:custDataLst>
              <p:tags r:id="rId17"/>
            </p:custDataLst>
          </p:nvPr>
        </p:nvSpPr>
        <p:spPr/>
        <p:txBody>
          <a:bodyPr/>
          <a:lstStyle/>
          <a:p>
            <a:endParaRPr lang="en-CA"/>
          </a:p>
        </p:txBody>
      </p:sp>
      <p:sp>
        <p:nvSpPr>
          <p:cNvPr id="28" name="Content Placeholder 27"/>
          <p:cNvSpPr>
            <a:spLocks noGrp="1"/>
          </p:cNvSpPr>
          <p:nvPr>
            <p:ph sz="quarter" idx="4"/>
            <p:custDataLst>
              <p:tags r:id="rId18"/>
            </p:custDataLst>
          </p:nvPr>
        </p:nvSpPr>
        <p:spPr/>
        <p:txBody>
          <a:bodyPr/>
          <a:lstStyle/>
          <a:p>
            <a:endParaRPr lang="en-CA"/>
          </a:p>
        </p:txBody>
      </p:sp>
      <p:sp>
        <p:nvSpPr>
          <p:cNvPr id="30" name="Content Placeholder 29"/>
          <p:cNvSpPr>
            <a:spLocks noGrp="1"/>
          </p:cNvSpPr>
          <p:nvPr>
            <p:ph sz="quarter" idx="4"/>
            <p:custDataLst>
              <p:tags r:id="rId19"/>
            </p:custDataLst>
          </p:nvPr>
        </p:nvSpPr>
        <p:spPr/>
        <p:txBody>
          <a:bodyPr/>
          <a:lstStyle/>
          <a:p>
            <a:endParaRPr lang="en-CA"/>
          </a:p>
        </p:txBody>
      </p:sp>
      <p:sp>
        <p:nvSpPr>
          <p:cNvPr id="32" name="Content Placeholder 31"/>
          <p:cNvSpPr>
            <a:spLocks noGrp="1"/>
          </p:cNvSpPr>
          <p:nvPr>
            <p:ph sz="quarter" idx="4"/>
            <p:custDataLst>
              <p:tags r:id="rId20"/>
            </p:custDataLst>
          </p:nvPr>
        </p:nvSpPr>
        <p:spPr/>
        <p:txBody>
          <a:bodyPr/>
          <a:lstStyle/>
          <a:p>
            <a:endParaRPr lang="en-CA"/>
          </a:p>
        </p:txBody>
      </p:sp>
      <p:sp>
        <p:nvSpPr>
          <p:cNvPr id="12" name="Text Placeholder 11"/>
          <p:cNvSpPr>
            <a:spLocks noGrp="1"/>
          </p:cNvSpPr>
          <p:nvPr>
            <p:ph type="body" sz="quarter" idx="3"/>
            <p:custDataLst>
              <p:tags r:id="rId21"/>
            </p:custDataLst>
          </p:nvPr>
        </p:nvSpPr>
        <p:spPr/>
        <p:txBody>
          <a:bodyPr/>
          <a:lstStyle/>
          <a:p>
            <a:endParaRPr lang="en-CA"/>
          </a:p>
        </p:txBody>
      </p:sp>
      <p:sp>
        <p:nvSpPr>
          <p:cNvPr id="13" name="Content Placeholder 12"/>
          <p:cNvSpPr>
            <a:spLocks noGrp="1"/>
          </p:cNvSpPr>
          <p:nvPr>
            <p:ph sz="quarter" idx="4"/>
            <p:custDataLst>
              <p:tags r:id="rId22"/>
            </p:custDataLst>
          </p:nvPr>
        </p:nvSpPr>
        <p:spPr/>
        <p:txBody>
          <a:bodyPr/>
          <a:lstStyle/>
          <a:p>
            <a:endParaRPr lang="en-CA"/>
          </a:p>
        </p:txBody>
      </p:sp>
      <p:sp>
        <p:nvSpPr>
          <p:cNvPr id="14" name="Content Placeholder 13"/>
          <p:cNvSpPr>
            <a:spLocks noGrp="1"/>
          </p:cNvSpPr>
          <p:nvPr>
            <p:ph sz="quarter" idx="4"/>
            <p:custDataLst>
              <p:tags r:id="rId23"/>
            </p:custDataLst>
          </p:nvPr>
        </p:nvSpPr>
        <p:spPr/>
        <p:txBody>
          <a:bodyPr/>
          <a:lstStyle/>
          <a:p>
            <a:endParaRPr lang="en-CA"/>
          </a:p>
        </p:txBody>
      </p:sp>
      <p:sp>
        <p:nvSpPr>
          <p:cNvPr id="15" name="Content Placeholder 14"/>
          <p:cNvSpPr>
            <a:spLocks noGrp="1"/>
          </p:cNvSpPr>
          <p:nvPr>
            <p:ph sz="quarter" idx="4"/>
            <p:custDataLst>
              <p:tags r:id="rId24"/>
            </p:custDataLst>
          </p:nvPr>
        </p:nvSpPr>
        <p:spPr/>
        <p:txBody>
          <a:bodyPr/>
          <a:lstStyle/>
          <a:p>
            <a:endParaRPr lang="en-CA"/>
          </a:p>
        </p:txBody>
      </p:sp>
      <p:sp>
        <p:nvSpPr>
          <p:cNvPr id="17" name="Text Placeholder 16"/>
          <p:cNvSpPr>
            <a:spLocks noGrp="1"/>
          </p:cNvSpPr>
          <p:nvPr>
            <p:ph type="body" sz="quarter" idx="3"/>
            <p:custDataLst>
              <p:tags r:id="rId25"/>
            </p:custDataLst>
          </p:nvPr>
        </p:nvSpPr>
        <p:spPr/>
        <p:txBody>
          <a:bodyPr/>
          <a:lstStyle/>
          <a:p>
            <a:endParaRPr lang="en-CA"/>
          </a:p>
        </p:txBody>
      </p:sp>
      <p:sp>
        <p:nvSpPr>
          <p:cNvPr id="19" name="Content Placeholder 18"/>
          <p:cNvSpPr>
            <a:spLocks noGrp="1"/>
          </p:cNvSpPr>
          <p:nvPr>
            <p:ph sz="quarter" idx="4"/>
            <p:custDataLst>
              <p:tags r:id="rId26"/>
            </p:custDataLst>
          </p:nvPr>
        </p:nvSpPr>
        <p:spPr/>
        <p:txBody>
          <a:bodyPr/>
          <a:lstStyle/>
          <a:p>
            <a:endParaRPr lang="en-CA"/>
          </a:p>
        </p:txBody>
      </p:sp>
      <p:sp>
        <p:nvSpPr>
          <p:cNvPr id="34" name="Content Placeholder 33"/>
          <p:cNvSpPr>
            <a:spLocks noGrp="1"/>
          </p:cNvSpPr>
          <p:nvPr>
            <p:ph sz="quarter" idx="4"/>
            <p:custDataLst>
              <p:tags r:id="rId27"/>
            </p:custDataLst>
          </p:nvPr>
        </p:nvSpPr>
        <p:spPr/>
        <p:txBody>
          <a:bodyPr/>
          <a:lstStyle/>
          <a:p>
            <a:endParaRPr lang="en-CA"/>
          </a:p>
        </p:txBody>
      </p:sp>
      <p:sp>
        <p:nvSpPr>
          <p:cNvPr id="36" name="Content Placeholder 35"/>
          <p:cNvSpPr>
            <a:spLocks noGrp="1"/>
          </p:cNvSpPr>
          <p:nvPr>
            <p:ph sz="quarter" idx="4"/>
            <p:custDataLst>
              <p:tags r:id="rId28"/>
            </p:custDataLst>
          </p:nvPr>
        </p:nvSpPr>
        <p:spPr/>
        <p:txBody>
          <a:bodyPr/>
          <a:lstStyle/>
          <a:p>
            <a:endParaRPr lang="en-CA"/>
          </a:p>
        </p:txBody>
      </p:sp>
      <p:sp>
        <p:nvSpPr>
          <p:cNvPr id="38" name="Text Placeholder 37"/>
          <p:cNvSpPr>
            <a:spLocks noGrp="1"/>
          </p:cNvSpPr>
          <p:nvPr>
            <p:ph type="body" sz="quarter" idx="3"/>
            <p:custDataLst>
              <p:tags r:id="rId29"/>
            </p:custDataLst>
          </p:nvPr>
        </p:nvSpPr>
        <p:spPr/>
        <p:txBody>
          <a:bodyPr/>
          <a:lstStyle/>
          <a:p>
            <a:endParaRPr lang="en-CA"/>
          </a:p>
        </p:txBody>
      </p:sp>
      <p:sp>
        <p:nvSpPr>
          <p:cNvPr id="40" name="Content Placeholder 39"/>
          <p:cNvSpPr>
            <a:spLocks noGrp="1"/>
          </p:cNvSpPr>
          <p:nvPr>
            <p:ph sz="quarter" idx="4"/>
            <p:custDataLst>
              <p:tags r:id="rId30"/>
            </p:custDataLst>
          </p:nvPr>
        </p:nvSpPr>
        <p:spPr/>
        <p:txBody>
          <a:bodyPr/>
          <a:lstStyle/>
          <a:p>
            <a:endParaRPr lang="en-CA"/>
          </a:p>
        </p:txBody>
      </p:sp>
      <p:sp>
        <p:nvSpPr>
          <p:cNvPr id="42" name="Content Placeholder 41"/>
          <p:cNvSpPr>
            <a:spLocks noGrp="1"/>
          </p:cNvSpPr>
          <p:nvPr>
            <p:ph sz="quarter" idx="4"/>
            <p:custDataLst>
              <p:tags r:id="rId31"/>
            </p:custDataLst>
          </p:nvPr>
        </p:nvSpPr>
        <p:spPr/>
        <p:txBody>
          <a:bodyPr/>
          <a:lstStyle/>
          <a:p>
            <a:endParaRPr lang="en-CA"/>
          </a:p>
        </p:txBody>
      </p:sp>
      <p:sp>
        <p:nvSpPr>
          <p:cNvPr id="44" name="Content Placeholder 43"/>
          <p:cNvSpPr>
            <a:spLocks noGrp="1"/>
          </p:cNvSpPr>
          <p:nvPr>
            <p:ph sz="quarter" idx="4"/>
            <p:custDataLst>
              <p:tags r:id="rId32"/>
            </p:custDataLst>
          </p:nvPr>
        </p:nvSpPr>
        <p:spPr/>
        <p:txBody>
          <a:bodyPr/>
          <a:lstStyle/>
          <a:p>
            <a:endParaRPr lang="en-CA"/>
          </a:p>
        </p:txBody>
      </p:sp>
      <p:sp>
        <p:nvSpPr>
          <p:cNvPr id="21" name="Text Placeholder 20"/>
          <p:cNvSpPr>
            <a:spLocks noGrp="1"/>
          </p:cNvSpPr>
          <p:nvPr>
            <p:ph type="body" sz="quarter" idx="3"/>
            <p:custDataLst>
              <p:tags r:id="rId33"/>
            </p:custDataLst>
          </p:nvPr>
        </p:nvSpPr>
        <p:spPr/>
        <p:txBody>
          <a:bodyPr/>
          <a:lstStyle/>
          <a:p>
            <a:endParaRPr lang="en-CA"/>
          </a:p>
        </p:txBody>
      </p:sp>
      <p:sp>
        <p:nvSpPr>
          <p:cNvPr id="23" name="Content Placeholder 22"/>
          <p:cNvSpPr>
            <a:spLocks noGrp="1"/>
          </p:cNvSpPr>
          <p:nvPr>
            <p:ph sz="quarter" idx="4"/>
            <p:custDataLst>
              <p:tags r:id="rId34"/>
            </p:custDataLst>
          </p:nvPr>
        </p:nvSpPr>
        <p:spPr/>
        <p:txBody>
          <a:bodyPr/>
          <a:lstStyle/>
          <a:p>
            <a:endParaRPr lang="en-CA"/>
          </a:p>
        </p:txBody>
      </p:sp>
      <p:sp>
        <p:nvSpPr>
          <p:cNvPr id="25" name="Content Placeholder 24"/>
          <p:cNvSpPr>
            <a:spLocks noGrp="1"/>
          </p:cNvSpPr>
          <p:nvPr>
            <p:ph sz="quarter" idx="4"/>
            <p:custDataLst>
              <p:tags r:id="rId35"/>
            </p:custDataLst>
          </p:nvPr>
        </p:nvSpPr>
        <p:spPr/>
        <p:txBody>
          <a:bodyPr/>
          <a:lstStyle/>
          <a:p>
            <a:endParaRPr lang="en-CA"/>
          </a:p>
        </p:txBody>
      </p:sp>
      <p:sp>
        <p:nvSpPr>
          <p:cNvPr id="27" name="Content Placeholder 26"/>
          <p:cNvSpPr>
            <a:spLocks noGrp="1"/>
          </p:cNvSpPr>
          <p:nvPr>
            <p:ph sz="quarter" idx="4"/>
            <p:custDataLst>
              <p:tags r:id="rId36"/>
            </p:custDataLst>
          </p:nvPr>
        </p:nvSpPr>
        <p:spPr/>
        <p:txBody>
          <a:bodyPr/>
          <a:lstStyle/>
          <a:p>
            <a:endParaRPr lang="en-CA"/>
          </a:p>
        </p:txBody>
      </p:sp>
      <p:sp>
        <p:nvSpPr>
          <p:cNvPr id="29" name="Text Placeholder 28"/>
          <p:cNvSpPr>
            <a:spLocks noGrp="1"/>
          </p:cNvSpPr>
          <p:nvPr>
            <p:ph type="body" sz="quarter" idx="3"/>
            <p:custDataLst>
              <p:tags r:id="rId37"/>
            </p:custDataLst>
          </p:nvPr>
        </p:nvSpPr>
        <p:spPr/>
        <p:txBody>
          <a:bodyPr/>
          <a:lstStyle/>
          <a:p>
            <a:endParaRPr lang="en-CA"/>
          </a:p>
        </p:txBody>
      </p:sp>
      <p:sp>
        <p:nvSpPr>
          <p:cNvPr id="31" name="Content Placeholder 30"/>
          <p:cNvSpPr>
            <a:spLocks noGrp="1"/>
          </p:cNvSpPr>
          <p:nvPr>
            <p:ph sz="quarter" idx="4"/>
            <p:custDataLst>
              <p:tags r:id="rId38"/>
            </p:custDataLst>
          </p:nvPr>
        </p:nvSpPr>
        <p:spPr/>
        <p:txBody>
          <a:bodyPr/>
          <a:lstStyle/>
          <a:p>
            <a:endParaRPr lang="en-CA"/>
          </a:p>
        </p:txBody>
      </p:sp>
      <p:sp>
        <p:nvSpPr>
          <p:cNvPr id="46" name="Content Placeholder 45"/>
          <p:cNvSpPr>
            <a:spLocks noGrp="1"/>
          </p:cNvSpPr>
          <p:nvPr>
            <p:ph sz="quarter" idx="4"/>
            <p:custDataLst>
              <p:tags r:id="rId39"/>
            </p:custDataLst>
          </p:nvPr>
        </p:nvSpPr>
        <p:spPr/>
        <p:txBody>
          <a:bodyPr/>
          <a:lstStyle/>
          <a:p>
            <a:endParaRPr lang="en-CA"/>
          </a:p>
        </p:txBody>
      </p:sp>
      <p:sp>
        <p:nvSpPr>
          <p:cNvPr id="48" name="Content Placeholder 47"/>
          <p:cNvSpPr>
            <a:spLocks noGrp="1"/>
          </p:cNvSpPr>
          <p:nvPr>
            <p:ph sz="quarter" idx="4"/>
            <p:custDataLst>
              <p:tags r:id="rId40"/>
            </p:custDataLst>
          </p:nvPr>
        </p:nvSpPr>
        <p:spPr/>
        <p:txBody>
          <a:bodyPr/>
          <a:lstStyle/>
          <a:p>
            <a:endParaRPr lang="en-CA"/>
          </a:p>
        </p:txBody>
      </p:sp>
      <p:sp>
        <p:nvSpPr>
          <p:cNvPr id="50" name="Text Placeholder 49"/>
          <p:cNvSpPr>
            <a:spLocks noGrp="1"/>
          </p:cNvSpPr>
          <p:nvPr>
            <p:ph type="body" sz="quarter" idx="3"/>
            <p:custDataLst>
              <p:tags r:id="rId41"/>
            </p:custDataLst>
          </p:nvPr>
        </p:nvSpPr>
        <p:spPr/>
        <p:txBody>
          <a:bodyPr/>
          <a:lstStyle/>
          <a:p>
            <a:endParaRPr lang="en-CA"/>
          </a:p>
        </p:txBody>
      </p:sp>
      <p:sp>
        <p:nvSpPr>
          <p:cNvPr id="52" name="Content Placeholder 51"/>
          <p:cNvSpPr>
            <a:spLocks noGrp="1"/>
          </p:cNvSpPr>
          <p:nvPr>
            <p:ph sz="quarter" idx="4"/>
            <p:custDataLst>
              <p:tags r:id="rId42"/>
            </p:custDataLst>
          </p:nvPr>
        </p:nvSpPr>
        <p:spPr/>
        <p:txBody>
          <a:bodyPr/>
          <a:lstStyle/>
          <a:p>
            <a:endParaRPr lang="en-CA"/>
          </a:p>
        </p:txBody>
      </p:sp>
      <p:sp>
        <p:nvSpPr>
          <p:cNvPr id="54" name="Content Placeholder 53"/>
          <p:cNvSpPr>
            <a:spLocks noGrp="1"/>
          </p:cNvSpPr>
          <p:nvPr>
            <p:ph sz="quarter" idx="4"/>
            <p:custDataLst>
              <p:tags r:id="rId43"/>
            </p:custDataLst>
          </p:nvPr>
        </p:nvSpPr>
        <p:spPr/>
        <p:txBody>
          <a:bodyPr/>
          <a:lstStyle/>
          <a:p>
            <a:endParaRPr lang="en-CA"/>
          </a:p>
        </p:txBody>
      </p:sp>
      <p:sp>
        <p:nvSpPr>
          <p:cNvPr id="56" name="Content Placeholder 55"/>
          <p:cNvSpPr>
            <a:spLocks noGrp="1"/>
          </p:cNvSpPr>
          <p:nvPr>
            <p:ph sz="quarter" idx="4"/>
            <p:custDataLst>
              <p:tags r:id="rId44"/>
            </p:custDataLst>
          </p:nvPr>
        </p:nvSpPr>
        <p:spPr/>
        <p:txBody>
          <a:bodyPr/>
          <a:lstStyle/>
          <a:p>
            <a:endParaRPr lang="en-CA"/>
          </a:p>
        </p:txBody>
      </p:sp>
      <p:sp>
        <p:nvSpPr>
          <p:cNvPr id="33" name="Text Placeholder 32"/>
          <p:cNvSpPr>
            <a:spLocks noGrp="1"/>
          </p:cNvSpPr>
          <p:nvPr>
            <p:ph type="body" sz="quarter" idx="3"/>
            <p:custDataLst>
              <p:tags r:id="rId45"/>
            </p:custDataLst>
          </p:nvPr>
        </p:nvSpPr>
        <p:spPr/>
        <p:txBody>
          <a:bodyPr/>
          <a:lstStyle/>
          <a:p>
            <a:endParaRPr lang="en-CA"/>
          </a:p>
        </p:txBody>
      </p:sp>
      <p:sp>
        <p:nvSpPr>
          <p:cNvPr id="35" name="Content Placeholder 34"/>
          <p:cNvSpPr>
            <a:spLocks noGrp="1"/>
          </p:cNvSpPr>
          <p:nvPr>
            <p:ph sz="quarter" idx="4"/>
            <p:custDataLst>
              <p:tags r:id="rId46"/>
            </p:custDataLst>
          </p:nvPr>
        </p:nvSpPr>
        <p:spPr/>
        <p:txBody>
          <a:bodyPr/>
          <a:lstStyle/>
          <a:p>
            <a:endParaRPr lang="en-CA"/>
          </a:p>
        </p:txBody>
      </p:sp>
      <p:sp>
        <p:nvSpPr>
          <p:cNvPr id="37" name="Content Placeholder 36"/>
          <p:cNvSpPr>
            <a:spLocks noGrp="1"/>
          </p:cNvSpPr>
          <p:nvPr>
            <p:ph sz="quarter" idx="4"/>
            <p:custDataLst>
              <p:tags r:id="rId47"/>
            </p:custDataLst>
          </p:nvPr>
        </p:nvSpPr>
        <p:spPr/>
        <p:txBody>
          <a:bodyPr/>
          <a:lstStyle/>
          <a:p>
            <a:endParaRPr lang="en-CA"/>
          </a:p>
        </p:txBody>
      </p:sp>
      <p:sp>
        <p:nvSpPr>
          <p:cNvPr id="39" name="Content Placeholder 38"/>
          <p:cNvSpPr>
            <a:spLocks noGrp="1"/>
          </p:cNvSpPr>
          <p:nvPr>
            <p:ph sz="quarter" idx="4"/>
            <p:custDataLst>
              <p:tags r:id="rId48"/>
            </p:custDataLst>
          </p:nvPr>
        </p:nvSpPr>
        <p:spPr/>
        <p:txBody>
          <a:bodyPr/>
          <a:lstStyle/>
          <a:p>
            <a:endParaRPr lang="en-CA"/>
          </a:p>
        </p:txBody>
      </p:sp>
      <p:sp>
        <p:nvSpPr>
          <p:cNvPr id="41" name="Text Placeholder 40"/>
          <p:cNvSpPr>
            <a:spLocks noGrp="1"/>
          </p:cNvSpPr>
          <p:nvPr>
            <p:ph type="body" sz="quarter" idx="3"/>
            <p:custDataLst>
              <p:tags r:id="rId49"/>
            </p:custDataLst>
          </p:nvPr>
        </p:nvSpPr>
        <p:spPr/>
        <p:txBody>
          <a:bodyPr/>
          <a:lstStyle/>
          <a:p>
            <a:endParaRPr lang="en-CA"/>
          </a:p>
        </p:txBody>
      </p:sp>
      <p:sp>
        <p:nvSpPr>
          <p:cNvPr id="43" name="Content Placeholder 42"/>
          <p:cNvSpPr>
            <a:spLocks noGrp="1"/>
          </p:cNvSpPr>
          <p:nvPr>
            <p:ph sz="quarter" idx="4"/>
            <p:custDataLst>
              <p:tags r:id="rId50"/>
            </p:custDataLst>
          </p:nvPr>
        </p:nvSpPr>
        <p:spPr/>
        <p:txBody>
          <a:bodyPr/>
          <a:lstStyle/>
          <a:p>
            <a:endParaRPr lang="en-CA"/>
          </a:p>
        </p:txBody>
      </p:sp>
      <p:sp>
        <p:nvSpPr>
          <p:cNvPr id="58" name="Content Placeholder 57"/>
          <p:cNvSpPr>
            <a:spLocks noGrp="1"/>
          </p:cNvSpPr>
          <p:nvPr>
            <p:ph sz="quarter" idx="4"/>
            <p:custDataLst>
              <p:tags r:id="rId51"/>
            </p:custDataLst>
          </p:nvPr>
        </p:nvSpPr>
        <p:spPr/>
        <p:txBody>
          <a:bodyPr/>
          <a:lstStyle/>
          <a:p>
            <a:endParaRPr lang="en-CA"/>
          </a:p>
        </p:txBody>
      </p:sp>
      <p:sp>
        <p:nvSpPr>
          <p:cNvPr id="60" name="Content Placeholder 59"/>
          <p:cNvSpPr>
            <a:spLocks noGrp="1"/>
          </p:cNvSpPr>
          <p:nvPr>
            <p:ph sz="quarter" idx="4"/>
            <p:custDataLst>
              <p:tags r:id="rId52"/>
            </p:custDataLst>
          </p:nvPr>
        </p:nvSpPr>
        <p:spPr/>
        <p:txBody>
          <a:bodyPr/>
          <a:lstStyle/>
          <a:p>
            <a:endParaRPr lang="en-CA"/>
          </a:p>
        </p:txBody>
      </p:sp>
      <p:sp>
        <p:nvSpPr>
          <p:cNvPr id="62" name="Text Placeholder 61"/>
          <p:cNvSpPr>
            <a:spLocks noGrp="1"/>
          </p:cNvSpPr>
          <p:nvPr>
            <p:ph type="body" sz="quarter" idx="3"/>
            <p:custDataLst>
              <p:tags r:id="rId53"/>
            </p:custDataLst>
          </p:nvPr>
        </p:nvSpPr>
        <p:spPr/>
        <p:txBody>
          <a:bodyPr/>
          <a:lstStyle/>
          <a:p>
            <a:endParaRPr lang="en-CA"/>
          </a:p>
        </p:txBody>
      </p:sp>
      <p:sp>
        <p:nvSpPr>
          <p:cNvPr id="64" name="Content Placeholder 63"/>
          <p:cNvSpPr>
            <a:spLocks noGrp="1"/>
          </p:cNvSpPr>
          <p:nvPr>
            <p:ph sz="quarter" idx="4"/>
            <p:custDataLst>
              <p:tags r:id="rId54"/>
            </p:custDataLst>
          </p:nvPr>
        </p:nvSpPr>
        <p:spPr/>
        <p:txBody>
          <a:bodyPr/>
          <a:lstStyle/>
          <a:p>
            <a:endParaRPr lang="en-CA"/>
          </a:p>
        </p:txBody>
      </p:sp>
      <p:sp>
        <p:nvSpPr>
          <p:cNvPr id="66" name="Content Placeholder 65"/>
          <p:cNvSpPr>
            <a:spLocks noGrp="1"/>
          </p:cNvSpPr>
          <p:nvPr>
            <p:ph sz="quarter" idx="4"/>
            <p:custDataLst>
              <p:tags r:id="rId55"/>
            </p:custDataLst>
          </p:nvPr>
        </p:nvSpPr>
        <p:spPr/>
        <p:txBody>
          <a:bodyPr/>
          <a:lstStyle/>
          <a:p>
            <a:endParaRPr lang="en-CA"/>
          </a:p>
        </p:txBody>
      </p:sp>
      <p:sp>
        <p:nvSpPr>
          <p:cNvPr id="68" name="Content Placeholder 67"/>
          <p:cNvSpPr>
            <a:spLocks noGrp="1"/>
          </p:cNvSpPr>
          <p:nvPr>
            <p:ph sz="quarter" idx="4"/>
            <p:custDataLst>
              <p:tags r:id="rId56"/>
            </p:custDataLst>
          </p:nvPr>
        </p:nvSpPr>
        <p:spPr/>
        <p:txBody>
          <a:bodyPr/>
          <a:lstStyle/>
          <a:p>
            <a:endParaRPr lang="en-CA"/>
          </a:p>
        </p:txBody>
      </p:sp>
      <p:sp>
        <p:nvSpPr>
          <p:cNvPr id="45" name="Text Placeholder 44"/>
          <p:cNvSpPr>
            <a:spLocks noGrp="1"/>
          </p:cNvSpPr>
          <p:nvPr>
            <p:ph type="body" sz="quarter" idx="3"/>
          </p:nvPr>
        </p:nvSpPr>
        <p:spPr/>
        <p:txBody>
          <a:bodyPr/>
          <a:lstStyle/>
          <a:p>
            <a:endParaRPr lang="en-CA"/>
          </a:p>
        </p:txBody>
      </p:sp>
      <p:sp>
        <p:nvSpPr>
          <p:cNvPr id="47" name="Content Placeholder 46"/>
          <p:cNvSpPr>
            <a:spLocks noGrp="1"/>
          </p:cNvSpPr>
          <p:nvPr>
            <p:ph sz="quarter" idx="4"/>
          </p:nvPr>
        </p:nvSpPr>
        <p:spPr/>
        <p:txBody>
          <a:bodyPr/>
          <a:lstStyle/>
          <a:p>
            <a:endParaRPr lang="en-CA"/>
          </a:p>
        </p:txBody>
      </p:sp>
      <p:sp>
        <p:nvSpPr>
          <p:cNvPr id="49" name="Content Placeholder 48"/>
          <p:cNvSpPr>
            <a:spLocks noGrp="1"/>
          </p:cNvSpPr>
          <p:nvPr>
            <p:ph sz="quarter" idx="4"/>
          </p:nvPr>
        </p:nvSpPr>
        <p:spPr/>
        <p:txBody>
          <a:bodyPr/>
          <a:lstStyle/>
          <a:p>
            <a:endParaRPr lang="en-CA"/>
          </a:p>
        </p:txBody>
      </p:sp>
      <p:sp>
        <p:nvSpPr>
          <p:cNvPr id="51" name="Content Placeholder 50"/>
          <p:cNvSpPr>
            <a:spLocks noGrp="1"/>
          </p:cNvSpPr>
          <p:nvPr>
            <p:ph sz="quarter" idx="4"/>
          </p:nvPr>
        </p:nvSpPr>
        <p:spPr/>
        <p:txBody>
          <a:bodyPr/>
          <a:lstStyle/>
          <a:p>
            <a:endParaRPr lang="en-CA"/>
          </a:p>
        </p:txBody>
      </p:sp>
      <p:sp>
        <p:nvSpPr>
          <p:cNvPr id="53" name="Text Placeholder 52"/>
          <p:cNvSpPr>
            <a:spLocks noGrp="1"/>
          </p:cNvSpPr>
          <p:nvPr>
            <p:ph type="body" sz="quarter" idx="3"/>
          </p:nvPr>
        </p:nvSpPr>
        <p:spPr/>
        <p:txBody>
          <a:bodyPr/>
          <a:lstStyle/>
          <a:p>
            <a:endParaRPr lang="en-CA"/>
          </a:p>
        </p:txBody>
      </p:sp>
      <p:sp>
        <p:nvSpPr>
          <p:cNvPr id="55" name="Content Placeholder 54"/>
          <p:cNvSpPr>
            <a:spLocks noGrp="1"/>
          </p:cNvSpPr>
          <p:nvPr>
            <p:ph sz="quarter" idx="4"/>
          </p:nvPr>
        </p:nvSpPr>
        <p:spPr/>
        <p:txBody>
          <a:bodyPr/>
          <a:lstStyle/>
          <a:p>
            <a:endParaRPr lang="en-CA"/>
          </a:p>
        </p:txBody>
      </p:sp>
      <p:sp>
        <p:nvSpPr>
          <p:cNvPr id="70" name="Content Placeholder 69"/>
          <p:cNvSpPr>
            <a:spLocks noGrp="1"/>
          </p:cNvSpPr>
          <p:nvPr>
            <p:ph sz="quarter" idx="4"/>
          </p:nvPr>
        </p:nvSpPr>
        <p:spPr/>
        <p:txBody>
          <a:bodyPr/>
          <a:lstStyle/>
          <a:p>
            <a:endParaRPr lang="en-CA"/>
          </a:p>
        </p:txBody>
      </p:sp>
      <p:sp>
        <p:nvSpPr>
          <p:cNvPr id="72" name="Content Placeholder 71"/>
          <p:cNvSpPr>
            <a:spLocks noGrp="1"/>
          </p:cNvSpPr>
          <p:nvPr>
            <p:ph sz="quarter" idx="4"/>
          </p:nvPr>
        </p:nvSpPr>
        <p:spPr/>
        <p:txBody>
          <a:bodyPr/>
          <a:lstStyle/>
          <a:p>
            <a:endParaRPr lang="en-CA"/>
          </a:p>
        </p:txBody>
      </p:sp>
      <p:sp>
        <p:nvSpPr>
          <p:cNvPr id="74" name="Text Placeholder 73"/>
          <p:cNvSpPr>
            <a:spLocks noGrp="1"/>
          </p:cNvSpPr>
          <p:nvPr>
            <p:ph type="body" sz="quarter" idx="3"/>
          </p:nvPr>
        </p:nvSpPr>
        <p:spPr/>
        <p:txBody>
          <a:bodyPr/>
          <a:lstStyle/>
          <a:p>
            <a:endParaRPr lang="en-CA"/>
          </a:p>
        </p:txBody>
      </p:sp>
      <p:sp>
        <p:nvSpPr>
          <p:cNvPr id="76" name="Content Placeholder 75"/>
          <p:cNvSpPr>
            <a:spLocks noGrp="1"/>
          </p:cNvSpPr>
          <p:nvPr>
            <p:ph sz="quarter" idx="4"/>
          </p:nvPr>
        </p:nvSpPr>
        <p:spPr/>
        <p:txBody>
          <a:bodyPr/>
          <a:lstStyle/>
          <a:p>
            <a:endParaRPr lang="en-CA"/>
          </a:p>
        </p:txBody>
      </p:sp>
      <p:sp>
        <p:nvSpPr>
          <p:cNvPr id="78" name="Content Placeholder 77"/>
          <p:cNvSpPr>
            <a:spLocks noGrp="1"/>
          </p:cNvSpPr>
          <p:nvPr>
            <p:ph sz="quarter" idx="4"/>
          </p:nvPr>
        </p:nvSpPr>
        <p:spPr/>
        <p:txBody>
          <a:bodyPr/>
          <a:lstStyle/>
          <a:p>
            <a:endParaRPr lang="en-CA"/>
          </a:p>
        </p:txBody>
      </p:sp>
      <p:sp>
        <p:nvSpPr>
          <p:cNvPr id="80" name="Content Placeholder 79"/>
          <p:cNvSpPr>
            <a:spLocks noGrp="1"/>
          </p:cNvSpPr>
          <p:nvPr>
            <p:ph sz="quarter" idx="4"/>
          </p:nvPr>
        </p:nvSpPr>
        <p:spPr/>
        <p:txBody>
          <a:bodyPr/>
          <a:lstStyle/>
          <a:p>
            <a:endParaRPr lang="en-CA"/>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p>
          <a:p>
            <a:pPr>
              <a:spcBef>
                <a:spcPts val="0"/>
              </a:spcBef>
              <a:spcAft>
                <a:spcPts val="1800"/>
              </a:spcAft>
            </a:pPr>
            <a:r>
              <a:rPr lang="en-US" sz="2000" dirty="0"/>
              <a:t>There are six hazard classes and eight hazard symbols that identify the specific hazards (there are three symbols in Class D). </a:t>
            </a:r>
          </a:p>
          <a:p>
            <a:pPr>
              <a:spcBef>
                <a:spcPts val="0"/>
              </a:spcBef>
              <a:spcAft>
                <a:spcPts val="1800"/>
              </a:spcAft>
            </a:pPr>
            <a:r>
              <a:rPr lang="en-US" sz="2000" dirty="0"/>
              <a:t>The 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a:solidFill>
                  <a:schemeClr val="bg1">
                    <a:lumMod val="50000"/>
                  </a:schemeClr>
                </a:solidFill>
              </a:rPr>
              <a:t>WHMIS </a:t>
            </a:r>
            <a:r>
              <a:rPr lang="en-CA" sz="3200" dirty="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Gas under pressure</a:t>
            </a:r>
          </a:p>
          <a:p>
            <a:pPr lvl="1"/>
            <a:r>
              <a:rPr lang="en-US" dirty="0"/>
              <a:t>Examples:</a:t>
            </a:r>
          </a:p>
          <a:p>
            <a:pPr lvl="2"/>
            <a:r>
              <a:rPr lang="en-US" dirty="0"/>
              <a:t>Butane, propane, acetylene, and fire extinguishers</a:t>
            </a:r>
          </a:p>
          <a:p>
            <a:pPr lvl="1"/>
            <a:r>
              <a:rPr lang="en-US" dirty="0"/>
              <a:t>Hazards:</a:t>
            </a:r>
          </a:p>
          <a:p>
            <a:pPr lvl="2"/>
            <a:r>
              <a:rPr lang="en-US" dirty="0"/>
              <a:t>If a pressurized container is punctured because it is dropped or exposed to excessive heat, the exploding fragments or rocket-like projectiles present a serious physical hazard</a:t>
            </a:r>
          </a:p>
          <a:p>
            <a:pPr lvl="2"/>
            <a:r>
              <a:rPr lang="en-US" dirty="0"/>
              <a:t>Heat may cause container to explode</a:t>
            </a:r>
          </a:p>
          <a:p>
            <a:pPr lvl="2"/>
            <a:r>
              <a:rPr lang="en-US" dirty="0"/>
              <a:t>Container may explode if dropped</a:t>
            </a:r>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May catch fire or explode</a:t>
            </a:r>
          </a:p>
          <a:p>
            <a:pPr lvl="1"/>
            <a:r>
              <a:rPr lang="en-US" dirty="0"/>
              <a:t>Examples: </a:t>
            </a:r>
          </a:p>
          <a:p>
            <a:pPr lvl="2"/>
            <a:r>
              <a:rPr lang="en-US" dirty="0"/>
              <a:t>Acetone, isopropyl alcohol, stoddart solvent</a:t>
            </a:r>
          </a:p>
          <a:p>
            <a:pPr lvl="1"/>
            <a:r>
              <a:rPr lang="en-US" dirty="0"/>
              <a:t>Hazards:</a:t>
            </a:r>
          </a:p>
          <a:p>
            <a:pPr lvl="2"/>
            <a:r>
              <a:rPr lang="en-US" dirty="0"/>
              <a:t>Flammables are more dangerous than combustibles because they ignite more easily</a:t>
            </a:r>
          </a:p>
          <a:p>
            <a:pPr lvl="2"/>
            <a:r>
              <a:rPr lang="en-US" dirty="0"/>
              <a:t>During use, they must be kept away from ignition sources such as sparks or open flames</a:t>
            </a:r>
          </a:p>
          <a:p>
            <a:pPr lvl="2"/>
            <a:r>
              <a:rPr lang="en-US" dirty="0"/>
              <a:t>When not in use, they must be stored in fire-resistant cabinets or other specified storage areas</a:t>
            </a:r>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a:t>Examples: </a:t>
            </a:r>
          </a:p>
          <a:p>
            <a:pPr lvl="2"/>
            <a:r>
              <a:rPr lang="en-US" dirty="0"/>
              <a:t>Hydrogen peroxide, potassium nitrate, sodium chlorate</a:t>
            </a:r>
          </a:p>
          <a:p>
            <a:pPr lvl="1"/>
            <a:r>
              <a:rPr lang="en-US" dirty="0"/>
              <a:t>Hazards:</a:t>
            </a:r>
          </a:p>
          <a:p>
            <a:pPr lvl="2"/>
            <a:r>
              <a:rPr lang="en-US" dirty="0"/>
              <a:t>Oxidizing materials greatly increase the risk of fire if they come in contact with materials that can burn</a:t>
            </a:r>
          </a:p>
          <a:p>
            <a:pPr lvl="2"/>
            <a:r>
              <a:rPr lang="en-US" dirty="0"/>
              <a:t>They should never be stored near flammable or combustible materials</a:t>
            </a:r>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mZhbHNlIi8+DQoJCTx1aXNob3cgbmFtZT0ibm90ZXMiIHZhbHVlPSJmYWxzZSIvPjx1aXNob3cgbmFtZT0ic2VhcmNoIiB2YWx1ZT0iZmFsc2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WHMIS Training &amp;amp; Quiz (2020-2021)&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hdsb&quot;/&gt;&lt;property id=&quot;20192&quot; value=&quot;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99432&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 name="HTML_SHAPEINFO" val="&lt;TextEffect&gt;&lt;Image&gt;&lt;filename val=&quot;C:\Users\Matt\AppData\Local\Temp\PR\data\asimages\{818F1D6A-A4FC-4864-9992-74E41DE8485D}_1.png_crop.png&quot;/&gt;&lt;left val=&quot;475&quot;/&gt;&lt;top val=&quot;168&quot;/&gt;&lt;width val=&quot;164&quot;/&gt;&lt;height val=&quot;56&quot;/&gt;&lt;hasText val=&quot;1&quot;/&gt;&lt;paraId val=&quot;1&quot;/&gt;&lt;/Image&gt;&lt;Image&gt;&lt;filename val=&quot;C:\Users\Matt\AppData\Local\Temp\PR\data\asimages\{3A75B2A2-9B61-42ED-97EE-7AC1CF04ABD9}_1.png_crop.png&quot;/&gt;&lt;left val=&quot;476&quot;/&gt;&lt;top val=&quot;251&quot;/&gt;&lt;width val=&quot;197&quot;/&gt;&lt;height val=&quot;60&quot;/&gt;&lt;hasText val=&quot;1&quot;/&gt;&lt;paraId val=&quot;2&quot;/&gt;&lt;/Image&gt;&lt;Image&gt;&lt;filename val=&quot;C:\Users\Matt\AppData\Local\Temp\PR\data\asimages\{2F9C747E-CFFA-4D4D-9D39-3697AE0A0667}_1.png_crop.png&quot;/&gt;&lt;left val=&quot;475&quot;/&gt;&lt;top val=&quot;335&quot;/&gt;&lt;width val=&quot;192&quot;/&gt;&lt;height val=&quot;57&quot;/&gt;&lt;hasText val=&quot;1&quot;/&gt;&lt;paraId val=&quot;3&quot;/&gt;&lt;/Image&gt;&lt;/TextEffec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A7BCD37B-3876-4EA0-BD8F-1D04091875FC}_1.png_crop.png&quot;/&gt;&lt;left val=&quot;260&quot;/&gt;&lt;top val=&quot;130&quot;/&gt;&lt;width val=&quot;104&quot;/&gt;&lt;height val=&quot;14&quot;/&gt;&lt;hasText val=&quot;1&quot;/&gt;&lt;paraId val=&quot;1&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 name="HTML_SHAPEINFO" val="&lt;TextEffect&gt;&lt;Image&gt;&lt;filename val=&quot;C:\Users\Matt\AppData\Local\Temp\PR\data\asimages\{93D3196C-D91E-4441-924C-21A2DB2E8824}_1.png_crop.png&quot;/&gt;&lt;left val=&quot;259&quot;/&gt;&lt;top val=&quot;177&quot;/&gt;&lt;width val=&quot;147&quot;/&gt;&lt;height val=&quot;37&quot;/&gt;&lt;hasText val=&quot;1&quot;/&gt;&lt;paraId val=&quot;1&quot;/&gt;&lt;/Image&gt;&lt;Image&gt;&lt;filename val=&quot;C:\Users\Matt\AppData\Local\Temp\PR\data\asimages\{A390EC54-AEF3-4DC3-807C-094298C1F601}_1.png_crop.png&quot;/&gt;&lt;left val=&quot;260&quot;/&gt;&lt;top val=&quot;243&quot;/&gt;&lt;width val=&quot;146&quot;/&gt;&lt;height val=&quot;41&quot;/&gt;&lt;hasText val=&quot;1&quot;/&gt;&lt;paraId val=&quot;2&quot;/&gt;&lt;/Image&gt;&lt;Image&gt;&lt;filename val=&quot;C:\Users\Matt\AppData\Local\Temp\PR\data\asimages\{D5CBBE37-AB02-4F7F-962E-FA13C6012266}_1.png_crop.png&quot;/&gt;&lt;left val=&quot;260&quot;/&gt;&lt;top val=&quot;309&quot;/&gt;&lt;width val=&quot;172&quot;/&gt;&lt;height val=&quot;62&quot;/&gt;&lt;hasText val=&quot;1&quot;/&gt;&lt;paraId val=&quot;3&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E470D7FE-21BA-482E-AD51-ED185B1A84DD}&quot;/&gt;&lt;isInvalidForFieldText val=&quot;1&quot;/&gt;&lt;Image&gt;&lt;filename val=&quot;C:\Users\Matt\AppData\Local\Temp\PR\data\asimages\{E470D7FE-21BA-482E-AD51-ED185B1A84DD}_LtOfSld1.png&quot;/&gt;&lt;left val=&quot;0&quot;/&gt;&lt;top val=&quot;276&quot;/&gt;&lt;width val=&quot;721&quot;/&gt;&lt;height val=&quot;243&quot;/&gt;&lt;hasText val=&quot;0&quot;/&gt;&lt;/Image&gt;&lt;Image&gt;&lt;filename val=&quot;C:\Users\Matt\AppData\Local\Temp\PR\data\asimages\{E470D7FE-21BA-482E-AD51-ED185B1A84DD}_MtorLt_text.png&quot;/&gt;&lt;left val=&quot;0&quot;/&gt;&lt;top val=&quot;276&quot;/&gt;&lt;width val=&quot;721&quot;/&gt;&lt;height val=&quot;24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B6B94D07-4196-46AE-AEAC-B714D221EF85}&quot;/&gt;&lt;isInvalidForFieldText val=&quot;1&quot;/&gt;&lt;Image&gt;&lt;filename val=&quot;C:\Users\Matt\AppData\Local\Temp\PR\data\asimages\{B6B94D07-4196-46AE-AEAC-B714D221EF85}_LtOfSld1.png&quot;/&gt;&lt;left val=&quot;0&quot;/&gt;&lt;top val=&quot;333&quot;/&gt;&lt;width val=&quot;721&quot;/&gt;&lt;height val=&quot;208&quot;/&gt;&lt;hasText val=&quot;0&quot;/&gt;&lt;/Image&gt;&lt;Image&gt;&lt;filename val=&quot;C:\Users\Matt\AppData\Local\Temp\PR\data\asimages\{B6B94D07-4196-46AE-AEAC-B714D221EF85}_MtorLt_text.png&quot;/&gt;&lt;left val=&quot;0&quot;/&gt;&lt;top val=&quot;333&quot;/&gt;&lt;width val=&quot;721&quot;/&gt;&lt;height val=&quot;208&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05578135-7E84-4AEF-86E8-D7F80DA9E29E}&quot;/&gt;&lt;isInvalidForFieldText val=&quot;1&quot;/&gt;&lt;Image&gt;&lt;filename val=&quot;C:\Users\Matt\AppData\Local\Temp\PR\data\asimages\{05578135-7E84-4AEF-86E8-D7F80DA9E29E}_LtOfSld1.png&quot;/&gt;&lt;left val=&quot;0&quot;/&gt;&lt;top val=&quot;368&quot;/&gt;&lt;width val=&quot;724&quot;/&gt;&lt;height val=&quot;173&quot;/&gt;&lt;hasText val=&quot;0&quot;/&gt;&lt;/Image&gt;&lt;Image&gt;&lt;filename val=&quot;C:\Users\Matt\AppData\Local\Temp\PR\data\asimages\{05578135-7E84-4AEF-86E8-D7F80DA9E29E}_MtorLt_text.png&quot;/&gt;&lt;left val=&quot;0&quot;/&gt;&lt;top val=&quot;368&quot;/&gt;&lt;width val=&quot;724&quot;/&gt;&lt;height val=&quot;17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668275966,D:\WHMIS\WHMIS20202021_pptx\Media.ppcx"/>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 name="HTML_SHAPEINFO" val="&lt;TextEffect&gt;&lt;Image&gt;&lt;filename val=&quot;C:\Users\Matt\AppData\Local\Temp\PR\data\asimages\{50C3E183-40F1-4E9B-ACCA-46C84817C24B}_1.png_crop.png&quot;/&gt;&lt;left val=&quot;43&quot;/&gt;&lt;top val=&quot;155&quot;/&gt;&lt;width val=&quot;227&quot;/&gt;&lt;height val=&quot;62&quot;/&gt;&lt;hasText val=&quot;1&quot;/&gt;&lt;paraId val=&quot;1&quot;/&gt;&lt;/Image&gt;&lt;Image&gt;&lt;filename val=&quot;C:\Users\Matt\AppData\Local\Temp\PR\data\asimages\{52E522BF-63C4-4BF3-8A40-C1F1CB8BB0F1}_1.png_crop.png&quot;/&gt;&lt;left val=&quot;42&quot;/&gt;&lt;top val=&quot;246&quot;/&gt;&lt;width val=&quot;237&quot;/&gt;&lt;height val=&quot;113&quot;/&gt;&lt;hasText val=&quot;1&quot;/&gt;&lt;paraId val=&quot;2&quot;/&gt;&lt;/Image&gt;&lt;Image&gt;&lt;filename val=&quot;C:\Users\Matt\AppData\Local\Temp\PR\data\asimages\{BE05BECF-C74B-4D07-A1D9-9725A13A700F}_1.png_crop.png&quot;/&gt;&lt;left val=&quot;43&quot;/&gt;&lt;top val=&quot;384&quot;/&gt;&lt;width val=&quot;233&quot;/&gt;&lt;height val=&quot;64&quot;/&gt;&lt;hasText val=&quot;1&quot;/&gt;&lt;paraId val=&quot;3&quot;/&gt;&lt;/Image&gt;&lt;/TextEffec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Matt\AppData\Local\Temp\PR\data\asimages\{21EF111A-721B-4124-B0D2-9206A1F2FF1C}_6.png&quot;/&gt;&lt;left val=&quot;21&quot;/&gt;&lt;top val=&quot;17&quot;/&gt;&lt;width val=&quot;663&quot;/&gt;&lt;height val=&quot;93&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668275966,D:\WHMIS\WHMIS20202021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FD1C7BD6-9273-4157-A29B-8A2F4576BC5C}_7.png&quot;/&gt;&lt;left val=&quot;18&quot;/&gt;&lt;top val=&quot;21&quot;/&gt;&lt;width val=&quot;666&quot;/&gt;&lt;height val=&quot;96&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 name="HTML_SHAPEINFO" val="&lt;TextEffect&gt;&lt;Image&gt;&lt;filename val=&quot;C:\Users\Matt\AppData\Local\Temp\PR\data\asimages\{654A1E75-34E6-419A-95C3-992060A8CEE9}_1.png_crop.png&quot;/&gt;&lt;left val=&quot;44&quot;/&gt;&lt;top val=&quot;112&quot;/&gt;&lt;width val=&quot;212&quot;/&gt;&lt;height val=&quot;20&quot;/&gt;&lt;hasText val=&quot;1&quot;/&gt;&lt;paraId val=&quot;1&quot;/&gt;&lt;/Image&gt;&lt;Image&gt;&lt;filename val=&quot;C:\Users\Matt\AppData\Local\Temp\PR\data\asimages\{28930102-7740-4078-8D80-F856673C038C}_1.png_crop.png&quot;/&gt;&lt;left val=&quot;80&quot;/&gt;&lt;top val=&quot;145&quot;/&gt;&lt;width val=&quot;97&quot;/&gt;&lt;height val=&quot;16&quot;/&gt;&lt;hasText val=&quot;1&quot;/&gt;&lt;paraId val=&quot;2&quot;/&gt;&lt;/Image&gt;&lt;Image&gt;&lt;filename val=&quot;C:\Users\Matt\AppData\Local\Temp\PR\data\asimages\{7B121F40-57B1-41D9-B572-BB8AF86E5440}_1.png_crop.png&quot;/&gt;&lt;left val=&quot;116&quot;/&gt;&lt;top val=&quot;172&quot;/&gt;&lt;width val=&quot;288&quot;/&gt;&lt;height val=&quot;37&quot;/&gt;&lt;hasText val=&quot;1&quot;/&gt;&lt;paraId val=&quot;3&quot;/&gt;&lt;/Image&gt;&lt;Image&gt;&lt;filename val=&quot;C:\Users\Matt\AppData\Local\Temp\PR\data\asimages\{EDE158BC-88B9-414C-A710-0D15716A8278}_1.png_crop.png&quot;/&gt;&lt;left val=&quot;80&quot;/&gt;&lt;top val=&quot;222&quot;/&gt;&lt;width val=&quot;84&quot;/&gt;&lt;height val=&quot;13&quot;/&gt;&lt;hasText val=&quot;1&quot;/&gt;&lt;paraId val=&quot;4&quot;/&gt;&lt;/Image&gt;&lt;Image&gt;&lt;filename val=&quot;C:\Users\Matt\AppData\Local\Temp\PR\data\asimages\{933E9DB7-9D47-48F5-B5A1-0DF9E60BBE2F}_1.png_crop.png&quot;/&gt;&lt;left val=&quot;116&quot;/&gt;&lt;top val=&quot;249&quot;/&gt;&lt;width val=&quot;316&quot;/&gt;&lt;height val=&quot;102&quot;/&gt;&lt;hasText val=&quot;1&quot;/&gt;&lt;paraId val=&quot;5&quot;/&gt;&lt;/Image&gt;&lt;Image&gt;&lt;filename val=&quot;C:\Users\Matt\AppData\Local\Temp\PR\data\asimages\{7C54B8B3-BD94-4775-B346-F91F4F32E95A}_1.png_crop.png&quot;/&gt;&lt;left val=&quot;116&quot;/&gt;&lt;top val=&quot;362&quot;/&gt;&lt;width val=&quot;293&quot;/&gt;&lt;height val=&quot;15&quot;/&gt;&lt;hasText val=&quot;1&quot;/&gt;&lt;paraId val=&quot;6&quot;/&gt;&lt;/Image&gt;&lt;Image&gt;&lt;filename val=&quot;C:\Users\Matt\AppData\Local\Temp\PR\data\asimages\{C092F288-2CB2-499E-84BC-532F37923896}_1.png_crop.png&quot;/&gt;&lt;left val=&quot;116&quot;/&gt;&lt;top val=&quot;387&quot;/&gt;&lt;width val=&quot;266&quot;/&gt;&lt;height val=&quot;15&quot;/&gt;&lt;hasText val=&quot;1&quot;/&gt;&lt;paraId val=&quot;7&quot;/&gt;&lt;/Image&gt;&lt;/TextEffect&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C11F70-07C9-4700-8372-A82E75B9B224}&quot;/&gt;&lt;isInvalidForFieldText val=&quot;0&quot;/&gt;&lt;Image&gt;&lt;filename val=&quot;C:\Users\Matt\AppData\Local\Temp\PR\data\asimages\{E9C11F70-07C9-4700-8372-A82E75B9B224}_7.png&quot;/&gt;&lt;left val=&quot;446&quot;/&gt;&lt;top val=&quot;98&quot;/&gt;&lt;width val=&quot;252&quot;/&gt;&lt;height val=&quot;25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668275966,D:\WHMIS\WHMIS20202021_pptx\Media.ppcx"/>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89470C74-F836-4BAF-9E81-96C3C12BA898}_8.png&quot;/&gt;&lt;left val=&quot;23&quot;/&gt;&lt;top val=&quot;21&quot;/&gt;&lt;width val=&quot;705&quot;/&gt;&lt;height val=&quot;9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 name="HTML_SHAPEINFO" val="&lt;TextEffect&gt;&lt;Image&gt;&lt;filename val=&quot;C:\Users\Matt\AppData\Local\Temp\PR\data\asimages\{A00C9597-56F9-42D2-A253-23264E6BE753}_1.png_crop.png&quot;/&gt;&lt;left val=&quot;44&quot;/&gt;&lt;top val=&quot;112&quot;/&gt;&lt;width val=&quot;265&quot;/&gt;&lt;height val=&quot;20&quot;/&gt;&lt;hasText val=&quot;1&quot;/&gt;&lt;paraId val=&quot;1&quot;/&gt;&lt;/Image&gt;&lt;Image&gt;&lt;filename val=&quot;C:\Users\Matt\AppData\Local\Temp\PR\data\asimages\{CC97C17B-5FC5-4F98-B476-F70495DF24BF}_1.png_crop.png&quot;/&gt;&lt;left val=&quot;80&quot;/&gt;&lt;top val=&quot;145&quot;/&gt;&lt;width val=&quot;97&quot;/&gt;&lt;height val=&quot;16&quot;/&gt;&lt;hasText val=&quot;1&quot;/&gt;&lt;paraId val=&quot;2&quot;/&gt;&lt;/Image&gt;&lt;Image&gt;&lt;filename val=&quot;C:\Users\Matt\AppData\Local\Temp\PR\data\asimages\{93C14055-4A16-43D3-9933-E453B24D08DC}_1.png_crop.png&quot;/&gt;&lt;left val=&quot;116&quot;/&gt;&lt;top val=&quot;172&quot;/&gt;&lt;width val=&quot;282&quot;/&gt;&lt;height val=&quot;33&quot;/&gt;&lt;hasText val=&quot;1&quot;/&gt;&lt;paraId val=&quot;3&quot;/&gt;&lt;/Image&gt;&lt;Image&gt;&lt;filename val=&quot;C:\Users\Matt\AppData\Local\Temp\PR\data\asimages\{E402869E-0023-4709-992B-FBF684388B4A}_1.png_crop.png&quot;/&gt;&lt;left val=&quot;80&quot;/&gt;&lt;top val=&quot;222&quot;/&gt;&lt;width val=&quot;84&quot;/&gt;&lt;height val=&quot;13&quot;/&gt;&lt;hasText val=&quot;1&quot;/&gt;&lt;paraId val=&quot;4&quot;/&gt;&lt;/Image&gt;&lt;Image&gt;&lt;filename val=&quot;C:\Users\Matt\AppData\Local\Temp\PR\data\asimages\{705406C6-5F93-408E-9381-F0E8DEEA707A}_1.png_crop.png&quot;/&gt;&lt;left val=&quot;116&quot;/&gt;&lt;top val=&quot;249&quot;/&gt;&lt;width val=&quot;309&quot;/&gt;&lt;height val=&quot;58&quot;/&gt;&lt;hasText val=&quot;1&quot;/&gt;&lt;paraId val=&quot;5&quot;/&gt;&lt;/Image&gt;&lt;Image&gt;&lt;filename val=&quot;C:\Users\Matt\AppData\Local\Temp\PR\data\asimages\{C410CAFC-DE7B-42AC-A661-B1262F060981}_1.png_crop.png&quot;/&gt;&lt;left val=&quot;116&quot;/&gt;&lt;top val=&quot;318&quot;/&gt;&lt;width val=&quot;320&quot;/&gt;&lt;height val=&quot;55&quot;/&gt;&lt;hasText val=&quot;1&quot;/&gt;&lt;paraId val=&quot;6&quot;/&gt;&lt;/Image&gt;&lt;Image&gt;&lt;filename val=&quot;C:\Users\Matt\AppData\Local\Temp\PR\data\asimages\{F883F4BD-59A8-4E22-A537-2327EE92B86F}_1.png_crop.png&quot;/&gt;&lt;left val=&quot;116&quot;/&gt;&lt;top val=&quot;388&quot;/&gt;&lt;width val=&quot;314&quot;/&gt;&lt;height val=&quot;58&quot;/&gt;&lt;hasText val=&quot;1&quot;/&gt;&lt;paraId val=&quot;7&quot;/&gt;&lt;/Image&gt;&lt;/TextEffect&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A68192-8E58-4D19-984A-5AB177E0F8D1}&quot;/&gt;&lt;isInvalidForFieldText val=&quot;0&quot;/&gt;&lt;Image&gt;&lt;filename val=&quot;C:\Users\Matt\AppData\Local\Temp\PR\data\asimages\{BFA68192-8E58-4D19-984A-5AB177E0F8D1}_8.png&quot;/&gt;&lt;left val=&quot;458&quot;/&gt;&lt;top val=&quot;128&quot;/&gt;&lt;width val=&quot;244&quot;/&gt;&lt;height val=&quot;244&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668275966,D:\WHMIS\WHMIS20202021_pptx\Media.ppcx"/>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5A9F0EF4-F89E-40F3-B88A-862E4C78CCC3}_9.png&quot;/&gt;&lt;left val=&quot;23&quot;/&gt;&lt;top val=&quot;21&quot;/&gt;&lt;width val=&quot;697&quot;/&gt;&lt;height val=&quot;9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 name="HTML_SHAPEINFO" val="&lt;TextEffect&gt;&lt;Image&gt;&lt;filename val=&quot;C:\Users\Matt\AppData\Local\Temp\PR\data\asimages\{12656C3B-EEF8-47F9-9C1D-7C3302C0D7F3}_1.png_crop.png&quot;/&gt;&lt;left val=&quot;43&quot;/&gt;&lt;top val=&quot;111&quot;/&gt;&lt;width val=&quot;340&quot;/&gt;&lt;height val=&quot;37&quot;/&gt;&lt;hasText val=&quot;1&quot;/&gt;&lt;paraId val=&quot;1&quot;/&gt;&lt;/Image&gt;&lt;Image&gt;&lt;filename val=&quot;C:\Users\Matt\AppData\Local\Temp\PR\data\asimages\{8D3D6842-E662-4AEE-BAC3-7E5BEB1004A0}_1.png_crop.png&quot;/&gt;&lt;left val=&quot;80&quot;/&gt;&lt;top val=&quot;164&quot;/&gt;&lt;width val=&quot;97&quot;/&gt;&lt;height val=&quot;16&quot;/&gt;&lt;hasText val=&quot;1&quot;/&gt;&lt;paraId val=&quot;2&quot;/&gt;&lt;/Image&gt;&lt;Image&gt;&lt;filename val=&quot;C:\Users\Matt\AppData\Local\Temp\PR\data\asimages\{B911CE4D-57F8-4E24-866E-5C2765A6C817}_1.png_crop.png&quot;/&gt;&lt;left val=&quot;116&quot;/&gt;&lt;top val=&quot;192&quot;/&gt;&lt;width val=&quot;299&quot;/&gt;&lt;height val=&quot;33&quot;/&gt;&lt;hasText val=&quot;1&quot;/&gt;&lt;paraId val=&quot;3&quot;/&gt;&lt;/Image&gt;&lt;Image&gt;&lt;filename val=&quot;C:\Users\Matt\AppData\Local\Temp\PR\data\asimages\{D752CB30-0061-4C70-AE0A-293B7C07E689}_1.png_crop.png&quot;/&gt;&lt;left val=&quot;80&quot;/&gt;&lt;top val=&quot;241&quot;/&gt;&lt;width val=&quot;84&quot;/&gt;&lt;height val=&quot;13&quot;/&gt;&lt;hasText val=&quot;1&quot;/&gt;&lt;paraId val=&quot;4&quot;/&gt;&lt;/Image&gt;&lt;Image&gt;&lt;filename val=&quot;C:\Users\Matt\AppData\Local\Temp\PR\data\asimages\{5B842461-C0BD-48CB-BA34-B85324A77E57}_1.png_crop.png&quot;/&gt;&lt;left val=&quot;116&quot;/&gt;&lt;top val=&quot;268&quot;/&gt;&lt;width val=&quot;309&quot;/&gt;&lt;height val=&quot;55&quot;/&gt;&lt;hasText val=&quot;1&quot;/&gt;&lt;paraId val=&quot;5&quot;/&gt;&lt;/Image&gt;&lt;Image&gt;&lt;filename val=&quot;C:\Users\Matt\AppData\Local\Temp\PR\data\asimages\{01B6F634-8349-4D80-8F65-35D43FD878EC}_1.png_crop.png&quot;/&gt;&lt;left val=&quot;116&quot;/&gt;&lt;top val=&quot;338&quot;/&gt;&lt;width val=&quot;286&quot;/&gt;&lt;height val=&quot;33&quot;/&gt;&lt;hasText val=&quot;1&quot;/&gt;&lt;paraId val=&quot;6&quot;/&gt;&lt;/Image&gt;&lt;/TextEffect&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F958AE-538B-4D4E-97A8-4E9FF7B9291C}&quot;/&gt;&lt;isInvalidForFieldText val=&quot;0&quot;/&gt;&lt;Image&gt;&lt;filename val=&quot;C:\Users\Matt\AppData\Local\Temp\PR\data\asimages\{40F958AE-538B-4D4E-97A8-4E9FF7B9291C}_9.png&quot;/&gt;&lt;left val=&quot;434&quot;/&gt;&lt;top val=&quot;74&quot;/&gt;&lt;width val=&quot;283&quot;/&gt;&lt;height val=&quot;283&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668275966,D:\WHMIS\WHMIS20202021_pptx\Media.ppcx"/>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1DB03687-3C91-4876-A17A-269F4242D9AC}_10.png&quot;/&gt;&lt;left val=&quot;31&quot;/&gt;&lt;top val=&quot;13&quot;/&gt;&lt;width val=&quot;646&quot;/&gt;&lt;height val=&quot;6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6D338C-5577-4D00-9EC9-6BD835797064}&quot;/&gt;&lt;isInvalidForFieldText val=&quot;0&quot;/&gt;&lt;Image&gt;&lt;filename val=&quot;C:\Users\Matt\AppData\Local\Temp\PR\data\asimages\{996D338C-5577-4D00-9EC9-6BD835797064}_10.png&quot;/&gt;&lt;left val=&quot;47&quot;/&gt;&lt;top val=&quot;92&quot;/&gt;&lt;width val=&quot;619&quot;/&gt;&lt;height val=&quot;460&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672678-647C-45F3-A17D-C2980C07E1F6}&quot;/&gt;&lt;isInvalidForFieldText val=&quot;0&quot;/&gt;&lt;Image&gt;&lt;filename val=&quot;C:\Users\Matt\AppData\Local\Temp\PR\data\asimages\{B1672678-647C-45F3-A17D-C2980C07E1F6}_10.png&quot;/&gt;&lt;left val=&quot;380&quot;/&gt;&lt;top val=&quot;62&quot;/&gt;&lt;width val=&quot;166&quot;/&gt;&lt;height val=&quot;1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4F0C35-57F0-43B4-BC2E-B2096882005E}&quot;/&gt;&lt;isInvalidForFieldText val=&quot;0&quot;/&gt;&lt;Image&gt;&lt;filename val=&quot;C:\Users\Matt\AppData\Local\Temp\PR\data\asimages\{CA4F0C35-57F0-43B4-BC2E-B2096882005E}_10.png&quot;/&gt;&lt;left val=&quot;45&quot;/&gt;&lt;top val=&quot;310&quot;/&gt;&lt;width val=&quot;151&quot;/&gt;&lt;height val=&quot;15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179806-5DC0-483F-9249-CFEBE9999783}&quot;/&gt;&lt;isInvalidForFieldText val=&quot;0&quot;/&gt;&lt;Image&gt;&lt;filename val=&quot;C:\Users\Matt\AppData\Local\Temp\PR\data\asimages\{4F179806-5DC0-483F-9249-CFEBE9999783}_10.png&quot;/&gt;&lt;left val=&quot;523&quot;/&gt;&lt;top val=&quot;320&quot;/&gt;&lt;width val=&quot;156&quot;/&gt;&lt;height val=&quot;156&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Matt\AppData\Local\Temp\PR\data\asimages\{EAA1E210-2A63-49FC-BDB5-6E1DE2D76DEE}_10.png&quot;/&gt;&lt;left val=&quot;43&quot;/&gt;&lt;top val=&quot;53&quot;/&gt;&lt;width val=&quot;376&quot;/&gt;&lt;height val=&quot;4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668275966,D:\WHMIS\WHMIS20202021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Matt\AppData\Local\Temp\PR\data\asimages\{BC512C6A-E0B1-4BFC-9832-64A8347646CA}_11.png&quot;/&gt;&lt;left val=&quot;28&quot;/&gt;&lt;top val=&quot;21&quot;/&gt;&lt;width val=&quot;692&quot;/&gt;&lt;height val=&quot;6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 name="HTML_SHAPEINFO" val="&lt;TextEffect&gt;&lt;Image&gt;&lt;filename val=&quot;C:\Users\Matt\AppData\Local\Temp\PR\data\asimages\{997E5786-C4CE-439F-9C45-86AC8ECE04DA}_1.png_crop.png&quot;/&gt;&lt;left val=&quot;43&quot;/&gt;&lt;top val=&quot;111&quot;/&gt;&lt;width val=&quot;214&quot;/&gt;&lt;height val=&quot;17&quot;/&gt;&lt;hasText val=&quot;1&quot;/&gt;&lt;paraId val=&quot;1&quot;/&gt;&lt;/Image&gt;&lt;Image&gt;&lt;filename val=&quot;C:\Users\Matt\AppData\Local\Temp\PR\data\asimages\{E668E526-9EB7-4459-8354-28E7D76FB65A}_1.png_crop.png&quot;/&gt;&lt;left val=&quot;450&quot;/&gt;&lt;top val=&quot;486&quot;/&gt;&lt;width val=&quot;0&quot;/&gt;&lt;height val=&quot;0&quot;/&gt;&lt;hasText val=&quot;1&quot;/&gt;&lt;paraId val=&quot;2&quot;/&gt;&lt;/Image&gt;&lt;Image&gt;&lt;filename val=&quot;C:\Users\Matt\AppData\Local\Temp\PR\data\asimages\{A972DCED-02FD-4951-ABC0-DC7B6C2114FB}_1.png_crop.png&quot;/&gt;&lt;left val=&quot;80&quot;/&gt;&lt;top val=&quot;169&quot;/&gt;&lt;width val=&quot;97&quot;/&gt;&lt;height val=&quot;16&quot;/&gt;&lt;hasText val=&quot;1&quot;/&gt;&lt;paraId val=&quot;3&quot;/&gt;&lt;/Image&gt;&lt;Image&gt;&lt;filename val=&quot;C:\Users\Matt\AppData\Local\Temp\PR\data\asimages\{67D7D988-1F88-49A2-B7C1-4271D4C8B2D7}_1.png_crop.png&quot;/&gt;&lt;left val=&quot;116&quot;/&gt;&lt;top val=&quot;196&quot;/&gt;&lt;width val=&quot;226&quot;/&gt;&lt;height val=&quot;37&quot;/&gt;&lt;hasText val=&quot;1&quot;/&gt;&lt;paraId val=&quot;4&quot;/&gt;&lt;/Image&gt;&lt;Image&gt;&lt;filename val=&quot;C:\Users\Matt\AppData\Local\Temp\PR\data\asimages\{B802B023-97BB-486B-A9EC-DDC1D0765736}_1.png_crop.png&quot;/&gt;&lt;left val=&quot;450&quot;/&gt;&lt;top val=&quot;486&quot;/&gt;&lt;width val=&quot;0&quot;/&gt;&lt;height val=&quot;0&quot;/&gt;&lt;hasText val=&quot;1&quot;/&gt;&lt;paraId val=&quot;5&quot;/&gt;&lt;/Image&gt;&lt;Image&gt;&lt;filename val=&quot;C:\Users\Matt\AppData\Local\Temp\PR\data\asimages\{D2869BB2-6D2E-4DA0-B016-F239C0EB6586}_1.png_crop.png&quot;/&gt;&lt;left val=&quot;80&quot;/&gt;&lt;top val=&quot;272&quot;/&gt;&lt;width val=&quot;84&quot;/&gt;&lt;height val=&quot;13&quot;/&gt;&lt;hasText val=&quot;1&quot;/&gt;&lt;paraId val=&quot;6&quot;/&gt;&lt;/Image&gt;&lt;Image&gt;&lt;filename val=&quot;C:\Users\Matt\AppData\Local\Temp\PR\data\asimages\{F65134B1-CE31-49CF-B792-45D8B366E05F}_1.png_crop.png&quot;/&gt;&lt;left val=&quot;116&quot;/&gt;&lt;top val=&quot;299&quot;/&gt;&lt;width val=&quot;288&quot;/&gt;&lt;height val=&quot;37&quot;/&gt;&lt;hasText val=&quot;1&quot;/&gt;&lt;paraId val=&quot;7&quot;/&gt;&lt;/Image&gt;&lt;Image&gt;&lt;filename val=&quot;C:\Users\Matt\AppData\Local\Temp\PR\data\asimages\{48E7E193-DAAB-4012-ABA5-57E838F22A16}_1.png_crop.png&quot;/&gt;&lt;left val=&quot;116&quot;/&gt;&lt;top val=&quot;347&quot;/&gt;&lt;width val=&quot;282&quot;/&gt;&lt;height val=&quot;15&quot;/&gt;&lt;hasText val=&quot;1&quot;/&gt;&lt;paraId val=&quot;8&quot;/&gt;&lt;/Image&gt;&lt;/TextEffec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23BF02-0AC4-46FA-AC81-6F3B79674F58}&quot;/&gt;&lt;isInvalidForFieldText val=&quot;0&quot;/&gt;&lt;Image&gt;&lt;filename val=&quot;C:\Users\Matt\AppData\Local\Temp\PR\data\asimages\{FF23BF02-0AC4-46FA-AC81-6F3B79674F58}_11.png&quot;/&gt;&lt;left val=&quot;434&quot;/&gt;&lt;top val=&quot;110&quot;/&gt;&lt;width val=&quot;259&quot;/&gt;&lt;height val=&quot;244&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668275966,D:\WHMIS\WHMIS20202021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Matt\AppData\Local\Temp\PR\data\asimages\{28D0EED9-3436-48FC-82D9-468C0CE3D47D}_12.png&quot;/&gt;&lt;left val=&quot;28&quot;/&gt;&lt;top val=&quot;21&quot;/&gt;&lt;width val=&quot;692&quot;/&gt;&lt;height val=&quot;6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 name="HTML_SHAPEINFO" val="&lt;TextEffect&gt;&lt;Image&gt;&lt;filename val=&quot;C:\Users\Matt\AppData\Local\Temp\PR\data\asimages\{BC68B2DE-12D8-4C2B-B051-A74E272E582B}_1.png_crop.png&quot;/&gt;&lt;left val=&quot;43&quot;/&gt;&lt;top val=&quot;90&quot;/&gt;&lt;width val=&quot;430&quot;/&gt;&lt;height val=&quot;16&quot;/&gt;&lt;hasText val=&quot;1&quot;/&gt;&lt;paraId val=&quot;1&quot;/&gt;&lt;/Image&gt;&lt;Image&gt;&lt;filename val=&quot;C:\Users\Matt\AppData\Local\Temp\PR\data\asimages\{C9F4928E-070F-4FC4-8FBC-9E1AC4E17EA3}_1.png_crop.png&quot;/&gt;&lt;left val=&quot;43&quot;/&gt;&lt;top val=&quot;115&quot;/&gt;&lt;width val=&quot;443&quot;/&gt;&lt;height val=&quot;37&quot;/&gt;&lt;hasText val=&quot;1&quot;/&gt;&lt;paraId val=&quot;2&quot;/&gt;&lt;/Image&gt;&lt;Image&gt;&lt;filename val=&quot;C:\Users\Matt\AppData\Local\Temp\PR\data\asimages\{3CF64AA3-913C-4FA2-BB89-1C045CA2F2F3}_1.png_crop.png&quot;/&gt;&lt;left val=&quot;504&quot;/&gt;&lt;top val=&quot;486&quot;/&gt;&lt;width val=&quot;0&quot;/&gt;&lt;height val=&quot;0&quot;/&gt;&lt;hasText val=&quot;1&quot;/&gt;&lt;paraId val=&quot;3&quot;/&gt;&lt;/Image&gt;&lt;Image&gt;&lt;filename val=&quot;C:\Users\Matt\AppData\Local\Temp\PR\data\asimages\{A5CF391E-A5CF-44F1-AFBC-4478AE782297}_1.png_crop.png&quot;/&gt;&lt;left val=&quot;80&quot;/&gt;&lt;top val=&quot;187&quot;/&gt;&lt;width val=&quot;94&quot;/&gt;&lt;height val=&quot;16&quot;/&gt;&lt;hasText val=&quot;1&quot;/&gt;&lt;paraId val=&quot;4&quot;/&gt;&lt;/Image&gt;&lt;Image&gt;&lt;filename val=&quot;C:\Users\Matt\AppData\Local\Temp\PR\data\asimages\{978DE28E-192F-4D30-9336-F31C0DF3AC2C}_1.png_crop.png&quot;/&gt;&lt;left val=&quot;115&quot;/&gt;&lt;top val=&quot;211&quot;/&gt;&lt;width val=&quot;372&quot;/&gt;&lt;height val=&quot;51&quot;/&gt;&lt;hasText val=&quot;1&quot;/&gt;&lt;paraId val=&quot;5&quot;/&gt;&lt;/Image&gt;&lt;Image&gt;&lt;filename val=&quot;C:\Users\Matt\AppData\Local\Temp\PR\data\asimages\{5D7154E1-E05C-496F-8ACD-268A075A7466}_1.png_crop.png&quot;/&gt;&lt;left val=&quot;504&quot;/&gt;&lt;top val=&quot;486&quot;/&gt;&lt;width val=&quot;0&quot;/&gt;&lt;height val=&quot;0&quot;/&gt;&lt;hasText val=&quot;1&quot;/&gt;&lt;paraId val=&quot;6&quot;/&gt;&lt;/Image&gt;&lt;Image&gt;&lt;filename val=&quot;C:\Users\Matt\AppData\Local\Temp\PR\data\asimages\{226B9EEA-D5F7-4AD3-A699-0E22BBA71B48}_1.png_crop.png&quot;/&gt;&lt;left val=&quot;80&quot;/&gt;&lt;top val=&quot;293&quot;/&gt;&lt;width val=&quot;82&quot;/&gt;&lt;height val=&quot;13&quot;/&gt;&lt;hasText val=&quot;1&quot;/&gt;&lt;paraId val=&quot;7&quot;/&gt;&lt;/Image&gt;&lt;Image&gt;&lt;filename val=&quot;C:\Users\Matt\AppData\Local\Temp\PR\data\asimages\{3BBC8DBF-C5AC-4EBE-8991-E5E6802B371C}_1.png_crop.png&quot;/&gt;&lt;left val=&quot;115&quot;/&gt;&lt;top val=&quot;317&quot;/&gt;&lt;width val=&quot;379&quot;/&gt;&lt;height val=&quot;33&quot;/&gt;&lt;hasText val=&quot;1&quot;/&gt;&lt;paraId val=&quot;8&quot;/&gt;&lt;/Image&gt;&lt;Image&gt;&lt;filename val=&quot;C:\Users\Matt\AppData\Local\Temp\PR\data\asimages\{2F8798E3-C149-47B6-8B60-FD4196ADD554}_1.png_crop.png&quot;/&gt;&lt;left val=&quot;115&quot;/&gt;&lt;top val=&quot;358&quot;/&gt;&lt;width val=&quot;370&quot;/&gt;&lt;height val=&quot;30&quot;/&gt;&lt;hasText val=&quot;1&quot;/&gt;&lt;paraId val=&quot;9&quot;/&gt;&lt;/Image&gt;&lt;Image&gt;&lt;filename val=&quot;C:\Users\Matt\AppData\Local\Temp\PR\data\asimages\{1AFB56B8-5187-435E-998E-77319BAFE62C}_1.png_crop.png&quot;/&gt;&lt;left val=&quot;115&quot;/&gt;&lt;top val=&quot;399&quot;/&gt;&lt;width val=&quot;337&quot;/&gt;&lt;height val=&quot;51&quot;/&gt;&lt;hasText val=&quot;1&quot;/&gt;&lt;paraId val=&quot;10&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BED10-B95A-400A-B4A4-BFED0AB12399}&quot;/&gt;&lt;isInvalidForFieldText val=&quot;0&quot;/&gt;&lt;Image&gt;&lt;filename val=&quot;C:\Users\Matt\AppData\Local\Temp\PR\data\asimages\{623BED10-B95A-400A-B4A4-BFED0AB12399}_12.png&quot;/&gt;&lt;left val=&quot;500&quot;/&gt;&lt;top val=&quot;122&quot;/&gt;&lt;width val=&quot;208&quot;/&gt;&lt;height val=&quot;20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668275966,D:\WHMIS\WHMIS20202021_pptx\Media.ppcx"/>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D1EFD235-B730-4FF2-99DE-678DD5C9884B}_13.png&quot;/&gt;&lt;left val=&quot;28&quot;/&gt;&lt;top val=&quot;21&quot;/&gt;&lt;width val=&quot;692&quot;/&gt;&lt;height val=&quot;6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 name="HTML_SHAPEINFO" val="&lt;TextEffect&gt;&lt;Image&gt;&lt;filename val=&quot;C:\Users\Matt\AppData\Local\Temp\PR\data\asimages\{C2D7A44A-F15B-47D3-9AC9-F33DEDBC9BEA}_1.png_crop.png&quot;/&gt;&lt;left val=&quot;43&quot;/&gt;&lt;top val=&quot;90&quot;/&gt;&lt;width val=&quot;400&quot;/&gt;&lt;height val=&quot;33&quot;/&gt;&lt;hasText val=&quot;1&quot;/&gt;&lt;paraId val=&quot;1&quot;/&gt;&lt;/Image&gt;&lt;Image&gt;&lt;filename val=&quot;C:\Users\Matt\AppData\Local\Temp\PR\data\asimages\{95E5FD85-7911-4C1D-8660-A4F9F0650AA7}_1.png_crop.png&quot;/&gt;&lt;left val=&quot;43&quot;/&gt;&lt;top val=&quot;136&quot;/&gt;&lt;width val=&quot;438&quot;/&gt;&lt;height val=&quot;34&quot;/&gt;&lt;hasText val=&quot;1&quot;/&gt;&lt;paraId val=&quot;2&quot;/&gt;&lt;/Image&gt;&lt;Image&gt;&lt;filename val=&quot;C:\Users\Matt\AppData\Local\Temp\PR\data\asimages\{8056BC66-9CDA-4804-B18F-90C43770AA4A}_1.png_crop.png&quot;/&gt;&lt;left val=&quot;504&quot;/&gt;&lt;top val=&quot;486&quot;/&gt;&lt;width val=&quot;0&quot;/&gt;&lt;height val=&quot;0&quot;/&gt;&lt;hasText val=&quot;1&quot;/&gt;&lt;paraId val=&quot;3&quot;/&gt;&lt;/Image&gt;&lt;Image&gt;&lt;filename val=&quot;C:\Users\Matt\AppData\Local\Temp\PR\data\asimages\{FD0AE304-CFC1-4BB2-93AF-EF378FE4B755}_1.png_crop.png&quot;/&gt;&lt;left val=&quot;80&quot;/&gt;&lt;top val=&quot;207&quot;/&gt;&lt;width val=&quot;94&quot;/&gt;&lt;height val=&quot;16&quot;/&gt;&lt;hasText val=&quot;1&quot;/&gt;&lt;paraId val=&quot;4&quot;/&gt;&lt;/Image&gt;&lt;Image&gt;&lt;filename val=&quot;C:\Users\Matt\AppData\Local\Temp\PR\data\asimages\{870A3ACF-1C8E-461A-A58B-F04CF385C6DC}_1.png_crop.png&quot;/&gt;&lt;left val=&quot;115&quot;/&gt;&lt;top val=&quot;231&quot;/&gt;&lt;width val=&quot;342&quot;/&gt;&lt;height val=&quot;32&quot;/&gt;&lt;hasText val=&quot;1&quot;/&gt;&lt;paraId val=&quot;5&quot;/&gt;&lt;/Image&gt;&lt;Image&gt;&lt;filename val=&quot;C:\Users\Matt\AppData\Local\Temp\PR\data\asimages\{966844F0-1752-4D71-847A-AF834A255961}_1.png_crop.png&quot;/&gt;&lt;left val=&quot;504&quot;/&gt;&lt;top val=&quot;486&quot;/&gt;&lt;width val=&quot;0&quot;/&gt;&lt;height val=&quot;0&quot;/&gt;&lt;hasText val=&quot;1&quot;/&gt;&lt;paraId val=&quot;6&quot;/&gt;&lt;/Image&gt;&lt;Image&gt;&lt;filename val=&quot;C:\Users\Matt\AppData\Local\Temp\PR\data\asimages\{39DC35BE-2429-4FD3-A555-2C3BF3CC8AD7}_1.png_crop.png&quot;/&gt;&lt;left val=&quot;80&quot;/&gt;&lt;top val=&quot;296&quot;/&gt;&lt;width val=&quot;82&quot;/&gt;&lt;height val=&quot;13&quot;/&gt;&lt;hasText val=&quot;1&quot;/&gt;&lt;paraId val=&quot;7&quot;/&gt;&lt;/Image&gt;&lt;Image&gt;&lt;filename val=&quot;C:\Users\Matt\AppData\Local\Temp\PR\data\asimages\{3B1BD108-ADAC-436E-B7B3-6C1D28C9767F}_1.png_crop.png&quot;/&gt;&lt;left val=&quot;115&quot;/&gt;&lt;top val=&quot;320&quot;/&gt;&lt;width val=&quot;367&quot;/&gt;&lt;height val=&quot;33&quot;/&gt;&lt;hasText val=&quot;1&quot;/&gt;&lt;paraId val=&quot;8&quot;/&gt;&lt;/Image&gt;&lt;Image&gt;&lt;filename val=&quot;C:\Users\Matt\AppData\Local\Temp\PR\data\asimages\{BC75A1E4-1F52-47BF-9648-6613F5449E10}_1.png_crop.png&quot;/&gt;&lt;left val=&quot;115&quot;/&gt;&lt;top val=&quot;361&quot;/&gt;&lt;width val=&quot;243&quot;/&gt;&lt;height val=&quot;14&quot;/&gt;&lt;hasText val=&quot;1&quot;/&gt;&lt;paraId val=&quot;9&quot;/&gt;&lt;/Image&gt;&lt;Image&gt;&lt;filename val=&quot;C:\Users\Matt\AppData\Local\Temp\PR\data\asimages\{9A571855-545A-4466-A160-611907BB20B8}_1.png_crop.png&quot;/&gt;&lt;left val=&quot;115&quot;/&gt;&lt;top val=&quot;383&quot;/&gt;&lt;width val=&quot;378&quot;/&gt;&lt;height val=&quot;67&quot;/&gt;&lt;hasText val=&quot;1&quot;/&gt;&lt;paraId val=&quot;10&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935460-DB50-4012-AFA8-37237719BE7E}&quot;/&gt;&lt;isInvalidForFieldText val=&quot;0&quot;/&gt;&lt;Image&gt;&lt;filename val=&quot;C:\Users\Matt\AppData\Local\Temp\PR\data\asimages\{88935460-DB50-4012-AFA8-37237719BE7E}_13.png&quot;/&gt;&lt;left val=&quot;500&quot;/&gt;&lt;top val=&quot;110&quot;/&gt;&lt;width val=&quot;219&quot;/&gt;&lt;height val=&quot;21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668275966,D:\WHMIS\WHMIS20202021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Matt\AppData\Local\Temp\PR\data\asimages\{9F66EF7E-8E26-48BA-AA9D-C0AAD215820E}_14.png&quot;/&gt;&lt;left val=&quot;28&quot;/&gt;&lt;top val=&quot;21&quot;/&gt;&lt;width val=&quot;692&quot;/&gt;&lt;height val=&quot;62&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 name="HTML_SHAPEINFO" val="&lt;TextEffect&gt;&lt;Image&gt;&lt;filename val=&quot;C:\Users\Matt\AppData\Local\Temp\PR\data\asimages\{20CF5AFA-C764-4BAF-9242-8374082B445D}_1.png_crop.png&quot;/&gt;&lt;left val=&quot;43&quot;/&gt;&lt;top val=&quot;93&quot;/&gt;&lt;width val=&quot;400&quot;/&gt;&lt;height val=&quot;41&quot;/&gt;&lt;hasText val=&quot;1&quot;/&gt;&lt;paraId val=&quot;1&quot;/&gt;&lt;/Image&gt;&lt;Image&gt;&lt;filename val=&quot;C:\Users\Matt\AppData\Local\Temp\PR\data\asimages\{D9541747-760A-4186-992E-7CE9B95F8ADB}_1.png_crop.png&quot;/&gt;&lt;left val=&quot;504&quot;/&gt;&lt;top val=&quot;486&quot;/&gt;&lt;width val=&quot;0&quot;/&gt;&lt;height val=&quot;0&quot;/&gt;&lt;hasText val=&quot;1&quot;/&gt;&lt;paraId val=&quot;2&quot;/&gt;&lt;/Image&gt;&lt;Image&gt;&lt;filename val=&quot;C:\Users\Matt\AppData\Local\Temp\PR\data\asimages\{EAF94E55-7D28-4F95-9CDE-CCCE0AE0E673}_1.png_crop.png&quot;/&gt;&lt;left val=&quot;80&quot;/&gt;&lt;top val=&quot;175&quot;/&gt;&lt;width val=&quot;97&quot;/&gt;&lt;height val=&quot;16&quot;/&gt;&lt;hasText val=&quot;1&quot;/&gt;&lt;paraId val=&quot;3&quot;/&gt;&lt;/Image&gt;&lt;Image&gt;&lt;filename val=&quot;C:\Users\Matt\AppData\Local\Temp\PR\data\asimages\{299E1287-B348-44AC-A47C-FCA814EF6B0F}_1.png_crop.png&quot;/&gt;&lt;left val=&quot;116&quot;/&gt;&lt;top val=&quot;202&quot;/&gt;&lt;width val=&quot;288&quot;/&gt;&lt;height val=&quot;37&quot;/&gt;&lt;hasText val=&quot;1&quot;/&gt;&lt;paraId val=&quot;4&quot;/&gt;&lt;/Image&gt;&lt;Image&gt;&lt;filename val=&quot;C:\Users\Matt\AppData\Local\Temp\PR\data\asimages\{EAFE979B-D729-45EC-AAAD-03BEB88B5F9D}_1.png_crop.png&quot;/&gt;&lt;left val=&quot;504&quot;/&gt;&lt;top val=&quot;486&quot;/&gt;&lt;width val=&quot;0&quot;/&gt;&lt;height val=&quot;0&quot;/&gt;&lt;hasText val=&quot;1&quot;/&gt;&lt;paraId val=&quot;5&quot;/&gt;&lt;/Image&gt;&lt;Image&gt;&lt;filename val=&quot;C:\Users\Matt\AppData\Local\Temp\PR\data\asimages\{CF3B469A-165C-4A89-80FD-52A22F9D4583}_1.png_crop.png&quot;/&gt;&lt;left val=&quot;80&quot;/&gt;&lt;top val=&quot;278&quot;/&gt;&lt;width val=&quot;83&quot;/&gt;&lt;height val=&quot;13&quot;/&gt;&lt;hasText val=&quot;1&quot;/&gt;&lt;paraId val=&quot;6&quot;/&gt;&lt;/Image&gt;&lt;Image&gt;&lt;filename val=&quot;C:\Users\Matt\AppData\Local\Temp\PR\data\asimages\{F12973E8-F151-4D02-AED7-3CDB64B84DD6}_1.png_crop.png&quot;/&gt;&lt;left val=&quot;116&quot;/&gt;&lt;top val=&quot;305&quot;/&gt;&lt;width val=&quot;329&quot;/&gt;&lt;height val=&quot;37&quot;/&gt;&lt;hasText val=&quot;1&quot;/&gt;&lt;paraId val=&quot;7&quot;/&gt;&lt;/Image&gt;&lt;Image&gt;&lt;filename val=&quot;C:\Users\Matt\AppData\Local\Temp\PR\data\asimages\{CFD80821-7103-40E8-8331-40B41AE22ADD}_1.png_crop.png&quot;/&gt;&lt;left val=&quot;116&quot;/&gt;&lt;top val=&quot;353&quot;/&gt;&lt;width val=&quot;205&quot;/&gt;&lt;height val=&quot;15&quot;/&gt;&lt;hasText val=&quot;1&quot;/&gt;&lt;paraId val=&quot;8&quot;/&gt;&lt;/Image&gt;&lt;Image&gt;&lt;filename val=&quot;C:\Users\Matt\AppData\Local\Temp\PR\data\asimages\{0F532E0C-791A-4B75-B85C-BFDD9E91F69A}_1.png_crop.png&quot;/&gt;&lt;left val=&quot;116&quot;/&gt;&lt;top val=&quot;379&quot;/&gt;&lt;width val=&quot;182&quot;/&gt;&lt;height val=&quot;15&quot;/&gt;&lt;hasText val=&quot;1&quot;/&gt;&lt;paraId val=&quot;9&quot;/&gt;&lt;/Image&gt;&lt;/TextEffect&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38E7F4-21A9-404A-8DDC-36513BF84274}&quot;/&gt;&lt;isInvalidForFieldText val=&quot;0&quot;/&gt;&lt;Image&gt;&lt;filename val=&quot;C:\Users\Matt\AppData\Local\Temp\PR\data\asimages\{9D38E7F4-21A9-404A-8DDC-36513BF84274}_14.png&quot;/&gt;&lt;left val=&quot;456&quot;/&gt;&lt;top val=&quot;86&quot;/&gt;&lt;width val=&quot;253&quot;/&gt;&lt;height val=&quot;244&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668275966,D:\WHMIS\WHMIS20202021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471AE36C-5FE6-4F6D-9710-B28A01BAC541}_15.png&quot;/&gt;&lt;left val=&quot;28&quot;/&gt;&lt;top val=&quot;21&quot;/&gt;&lt;width val=&quot;692&quot;/&gt;&lt;height val=&quot;62&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 name="HTML_SHAPEINFO" val="&lt;TextEffect&gt;&lt;Image&gt;&lt;filename val=&quot;C:\Users\Matt\AppData\Local\Temp\PR\data\asimages\{0DDD2C36-0174-4AC3-A9B2-EA1F330C0C4B}_1.png_crop.png&quot;/&gt;&lt;left val=&quot;43&quot;/&gt;&lt;top val=&quot;93&quot;/&gt;&lt;width val=&quot;435&quot;/&gt;&lt;height val=&quot;41&quot;/&gt;&lt;hasText val=&quot;1&quot;/&gt;&lt;paraId val=&quot;1&quot;/&gt;&lt;/Image&gt;&lt;Image&gt;&lt;filename val=&quot;C:\Users\Matt\AppData\Local\Temp\PR\data\asimages\{38D53AED-DA33-442E-86D6-AB189DCBB1A3}_1.png_crop.png&quot;/&gt;&lt;left val=&quot;504&quot;/&gt;&lt;top val=&quot;486&quot;/&gt;&lt;width val=&quot;0&quot;/&gt;&lt;height val=&quot;0&quot;/&gt;&lt;hasText val=&quot;1&quot;/&gt;&lt;paraId val=&quot;2&quot;/&gt;&lt;/Image&gt;&lt;Image&gt;&lt;filename val=&quot;C:\Users\Matt\AppData\Local\Temp\PR\data\asimages\{5B0E71A0-BF66-499C-B754-48AC49E1E3BE}_1.png_crop.png&quot;/&gt;&lt;left val=&quot;80&quot;/&gt;&lt;top val=&quot;175&quot;/&gt;&lt;width val=&quot;97&quot;/&gt;&lt;height val=&quot;16&quot;/&gt;&lt;hasText val=&quot;1&quot;/&gt;&lt;paraId val=&quot;3&quot;/&gt;&lt;/Image&gt;&lt;Image&gt;&lt;filename val=&quot;C:\Users\Matt\AppData\Local\Temp\PR\data\asimages\{30CC1FBA-B8EA-4A3B-BC1B-D78F531ED434}_1.png_crop.png&quot;/&gt;&lt;left val=&quot;115&quot;/&gt;&lt;top val=&quot;202&quot;/&gt;&lt;width val=&quot;378&quot;/&gt;&lt;height val=&quot;15&quot;/&gt;&lt;hasText val=&quot;1&quot;/&gt;&lt;paraId val=&quot;4&quot;/&gt;&lt;/Image&gt;&lt;Image&gt;&lt;filename val=&quot;C:\Users\Matt\AppData\Local\Temp\PR\data\asimages\{212A884F-E312-4813-B0D8-85287FAC0EF2}_1.png_crop.png&quot;/&gt;&lt;left val=&quot;504&quot;/&gt;&lt;top val=&quot;486&quot;/&gt;&lt;width val=&quot;0&quot;/&gt;&lt;height val=&quot;0&quot;/&gt;&lt;hasText val=&quot;1&quot;/&gt;&lt;paraId val=&quot;5&quot;/&gt;&lt;/Image&gt;&lt;Image&gt;&lt;filename val=&quot;C:\Users\Matt\AppData\Local\Temp\PR\data\asimages\{E741B723-164D-4061-993F-C6BFA91052AF}_1.png_crop.png&quot;/&gt;&lt;left val=&quot;80&quot;/&gt;&lt;top val=&quot;256&quot;/&gt;&lt;width val=&quot;83&quot;/&gt;&lt;height val=&quot;13&quot;/&gt;&lt;hasText val=&quot;1&quot;/&gt;&lt;paraId val=&quot;6&quot;/&gt;&lt;/Image&gt;&lt;Image&gt;&lt;filename val=&quot;C:\Users\Matt\AppData\Local\Temp\PR\data\asimages\{0243FCB7-F38F-45E4-B175-D3AD2C8801E8}_1.png_crop.png&quot;/&gt;&lt;left val=&quot;116&quot;/&gt;&lt;top val=&quot;284&quot;/&gt;&lt;width val=&quot;308&quot;/&gt;&lt;height val=&quot;15&quot;/&gt;&lt;hasText val=&quot;1&quot;/&gt;&lt;paraId val=&quot;7&quot;/&gt;&lt;/Image&gt;&lt;Image&gt;&lt;filename val=&quot;C:\Users\Matt\AppData\Local\Temp\PR\data\asimages\{9E476644-3959-489D-A8BA-7C8BAFC7B3E4}_1.png_crop.png&quot;/&gt;&lt;left val=&quot;116&quot;/&gt;&lt;top val=&quot;310&quot;/&gt;&lt;width val=&quot;360&quot;/&gt;&lt;height val=&quot;79&quot;/&gt;&lt;hasText val=&quot;1&quot;/&gt;&lt;paraId val=&quot;8&quot;/&gt;&lt;/Image&gt;&lt;Image&gt;&lt;filename val=&quot;C:\Users\Matt\AppData\Local\Temp\PR\data\asimages\{BF457CD2-ED34-4331-BE44-2E117B18478A}_1.png_crop.png&quot;/&gt;&lt;left val=&quot;116&quot;/&gt;&lt;top val=&quot;400&quot;/&gt;&lt;width val=&quot;373&quot;/&gt;&lt;height val=&quot;37&quot;/&gt;&lt;hasText val=&quot;1&quot;/&gt;&lt;paraId val=&quot;9&quot;/&gt;&lt;/Image&gt;&lt;/TextEffect&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0AE3CC-AD66-4F5A-82E5-ABC7CA41D0BB}&quot;/&gt;&lt;isInvalidForFieldText val=&quot;0&quot;/&gt;&lt;Image&gt;&lt;filename val=&quot;C:\Users\Matt\AppData\Local\Temp\PR\data\asimages\{780AE3CC-AD66-4F5A-82E5-ABC7CA41D0BB}_15.png&quot;/&gt;&lt;left val=&quot;488&quot;/&gt;&lt;top val=&quot;98&quot;/&gt;&lt;width val=&quot;220&quot;/&gt;&lt;height val=&quot;21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668275966,D:\WHMIS\WHMIS20202021_pptx\Media.ppcx"/>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9032A5BB-E4B1-422F-9F04-8477F6009ACB}_16.png&quot;/&gt;&lt;left val=&quot;43&quot;/&gt;&lt;top val=&quot;34&quot;/&gt;&lt;width val=&quot;442&quot;/&gt;&lt;height val=&quot;5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 name="HTML_SHAPEINFO" val="&lt;TextEffect&gt;&lt;Image&gt;&lt;filename val=&quot;C:\Users\Matt\AppData\Local\Temp\PR\data\asimages\{E4BB8201-D168-4616-ADB5-8CC609BC6DA6}_1.png_crop.png&quot;/&gt;&lt;left val=&quot;55&quot;/&gt;&lt;top val=&quot;104&quot;/&gt;&lt;width val=&quot;408&quot;/&gt;&lt;height val=&quot;69&quot;/&gt;&lt;hasText val=&quot;1&quot;/&gt;&lt;paraId val=&quot;1&quot;/&gt;&lt;/Image&gt;&lt;Image&gt;&lt;filename val=&quot;C:\Users\Matt\AppData\Local\Temp\PR\data\asimages\{49FBF646-63A2-4DC2-A46F-F8B8497D0F14}_1.png_crop.png&quot;/&gt;&lt;left val=&quot;480&quot;/&gt;&lt;top val=&quot;390&quot;/&gt;&lt;width val=&quot;0&quot;/&gt;&lt;height val=&quot;0&quot;/&gt;&lt;hasText val=&quot;1&quot;/&gt;&lt;paraId val=&quot;2&quot;/&gt;&lt;/Image&gt;&lt;Image&gt;&lt;filename val=&quot;C:\Users\Matt\AppData\Local\Temp\PR\data\asimages\{5C000BE6-73EB-458F-8855-6FC2D7A802F2}_1.png_crop.png&quot;/&gt;&lt;left val=&quot;55&quot;/&gt;&lt;top val=&quot;208&quot;/&gt;&lt;width val=&quot;341&quot;/&gt;&lt;height val=&quot;13&quot;/&gt;&lt;hasText val=&quot;1&quot;/&gt;&lt;paraId val=&quot;3&quot;/&gt;&lt;/Image&gt;&lt;Image&gt;&lt;filename val=&quot;C:\Users\Matt\AppData\Local\Temp\PR\data\asimages\{5160E935-C165-404E-922B-4304D92C5AAB}_1.png_crop.png&quot;/&gt;&lt;left val=&quot;55&quot;/&gt;&lt;top val=&quot;231&quot;/&gt;&lt;width val=&quot;258&quot;/&gt;&lt;height val=&quot;14&quot;/&gt;&lt;hasText val=&quot;1&quot;/&gt;&lt;paraId val=&quot;4&quot;/&gt;&lt;/Image&gt;&lt;Image&gt;&lt;filename val=&quot;C:\Users\Matt\AppData\Local\Temp\PR\data\asimages\{28C0797C-9C94-44E2-BDDE-B7DF0FB803B8}_1.png_crop.png&quot;/&gt;&lt;left val=&quot;91&quot;/&gt;&lt;top val=&quot;253&quot;/&gt;&lt;width val=&quot;126&quot;/&gt;&lt;height val=&quot;13&quot;/&gt;&lt;hasText val=&quot;1&quot;/&gt;&lt;paraId val=&quot;5&quot;/&gt;&lt;/Image&gt;&lt;Image&gt;&lt;filename val=&quot;C:\Users\Matt\AppData\Local\Temp\PR\data\asimages\{C0698982-F540-4A21-9757-1BBA51023894}_1.png_crop.png&quot;/&gt;&lt;left val=&quot;91&quot;/&gt;&lt;top val=&quot;277&quot;/&gt;&lt;width val=&quot;141&quot;/&gt;&lt;height val=&quot;13&quot;/&gt;&lt;hasText val=&quot;1&quot;/&gt;&lt;paraId val=&quot;6&quot;/&gt;&lt;/Image&gt;&lt;Image&gt;&lt;filename val=&quot;C:\Users\Matt\AppData\Local\Temp\PR\data\asimages\{AD5486D4-9A1C-432D-849A-B688A7AC223C}_1.png_crop.png&quot;/&gt;&lt;left val=&quot;55&quot;/&gt;&lt;top val=&quot;300&quot;/&gt;&lt;width val=&quot;217&quot;/&gt;&lt;height val=&quot;11&quot;/&gt;&lt;hasText val=&quot;1&quot;/&gt;&lt;paraId val=&quot;7&quot;/&gt;&lt;/Image&gt;&lt;Image&gt;&lt;filename val=&quot;C:\Users\Matt\AppData\Local\Temp\PR\data\asimages\{8115A19D-9474-4443-9D84-91D26420D1DD}_1.png_crop.png&quot;/&gt;&lt;left val=&quot;91&quot;/&gt;&lt;top val=&quot;324&quot;/&gt;&lt;width val=&quot;275&quot;/&gt;&lt;height val=&quot;13&quot;/&gt;&lt;hasText val=&quot;1&quot;/&gt;&lt;paraId val=&quot;8&quot;/&gt;&lt;/Image&gt;&lt;Image&gt;&lt;filename val=&quot;C:\Users\Matt\AppData\Local\Temp\PR\data\asimages\{D9AC5523-F075-4E29-8920-0ED2757572DE}_1.png_crop.png&quot;/&gt;&lt;left val=&quot;91&quot;/&gt;&lt;top val=&quot;346&quot;/&gt;&lt;width val=&quot;360&quot;/&gt;&lt;height val=&quot;30&quot;/&gt;&lt;hasText val=&quot;1&quot;/&gt;&lt;paraId val=&quot;9&quot;/&gt;&lt;/Image&gt;&lt;/TextEffect&gt;"/>
</p:tagLst>
</file>

<file path=ppt/tags/tag196.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668275966,D:\WHMIS\WHMIS20202021_pptx\Media.ppcx"/>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Matt\AppData\Local\Temp\PR\data\asimages\{340A9D91-C888-41D6-805B-D9757DDFEF1E}_17.png&quot;/&gt;&lt;left val=&quot;37&quot;/&gt;&lt;top val=&quot;34&quot;/&gt;&lt;width val=&quot;442&quot;/&gt;&lt;height val=&quot;5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 name="HTML_SHAPEINFO" val="&lt;TextEffect&gt;&lt;Image&gt;&lt;filename val=&quot;C:\Users\Matt\AppData\Local\Temp\PR\data\asimages\{35722812-B564-4FB2-ADDF-69090C88A7EB}_1.png_crop.png&quot;/&gt;&lt;left val=&quot;55&quot;/&gt;&lt;top val=&quot;104&quot;/&gt;&lt;width val=&quot;277&quot;/&gt;&lt;height val=&quot;52&quot;/&gt;&lt;hasText val=&quot;1&quot;/&gt;&lt;paraId val=&quot;1&quot;/&gt;&lt;/Image&gt;&lt;Image&gt;&lt;filename val=&quot;C:\Users\Matt\AppData\Local\Temp\PR\data\asimages\{86949F3E-79D0-44B3-8EDF-C19177E1F656}_1.png_crop.png&quot;/&gt;&lt;left val=&quot;354&quot;/&gt;&lt;top val=&quot;390&quot;/&gt;&lt;width val=&quot;0&quot;/&gt;&lt;height val=&quot;0&quot;/&gt;&lt;hasText val=&quot;1&quot;/&gt;&lt;paraId val=&quot;2&quot;/&gt;&lt;/Image&gt;&lt;Image&gt;&lt;filename val=&quot;C:\Users\Matt\AppData\Local\Temp\PR\data\asimages\{C537C1AC-F4CF-4D4C-9168-A8950809CB04}_1.png_crop.png&quot;/&gt;&lt;left val=&quot;55&quot;/&gt;&lt;top val=&quot;184&quot;/&gt;&lt;width val=&quot;287&quot;/&gt;&lt;height val=&quot;50&quot;/&gt;&lt;hasText val=&quot;1&quot;/&gt;&lt;paraId val=&quot;3&quot;/&gt;&lt;/Image&gt;&lt;Image&gt;&lt;filename val=&quot;C:\Users\Matt\AppData\Local\Temp\PR\data\asimages\{8D36A226-5375-4AE3-9AEB-48B85F72F55D}_1.png_crop.png&quot;/&gt;&lt;left val=&quot;55&quot;/&gt;&lt;top val=&quot;265&quot;/&gt;&lt;width val=&quot;291&quot;/&gt;&lt;height val=&quot;109&quot;/&gt;&lt;hasText val=&quot;1&quot;/&gt;&lt;paraId val=&quot;4&quot;/&gt;&lt;/Image&gt;&lt;/TextEffec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 name="HTML_SHAPEINFO" val="&lt;ThreeDShapeInfo&gt;&lt;uuid val=&quot;&quot;/&gt;&lt;isInvalidForFieldText val=&quot;0&quot;/&gt;&lt;Image&gt;&lt;filename val=&quot;C:\Users\Matt\AppData\Local\Temp\PR\data\asimages\{69270096-4046-46FE-A5A0-ECFCD168FD30}_17.png&quot;/&gt;&lt;left val=&quot;385&quot;/&gt;&lt;top val=&quot;51&quot;/&gt;&lt;width val=&quot;310&quot;/&gt;&lt;height val=&quot;26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668275966,D:\WHMIS\WHMIS20202021_pptx\Media.ppcx"/>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Matt\AppData\Local\Temp\PR\data\asimages\{521381D5-A41F-449E-8CF3-CE5B9DF1BA51}_18.png&quot;/&gt;&lt;left val=&quot;21&quot;/&gt;&lt;top val=&quot;21&quot;/&gt;&lt;width val=&quot;675&quot;/&gt;&lt;height val=&quot;93&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4712ACFF-3DB2-4556-A072-C416E6D42F39}&quot;/&gt;&lt;isInvalidForFieldText val=&quot;1&quot;/&gt;&lt;Image&gt;&lt;filename val=&quot;C:\Users\Matt\AppData\Local\Temp\PR\data\asimages\{4712ACFF-3DB2-4556-A072-C416E6D42F39}_18_S.png&quot;/&gt;&lt;left val=&quot;517&quot;/&gt;&lt;top val=&quot;105&quot;/&gt;&lt;width val=&quot;146&quot;/&gt;&lt;height val=&quot;62&quot;/&gt;&lt;hasText val=&quot;0&quot;/&gt;&lt;/Image&gt;&lt;Image&gt;&lt;filename val=&quot;C:\Users\Matt\AppData\Local\Temp\PR\data\asimages\{4712ACFF-3DB2-4556-A072-C416E6D42F39}_18_T.png&quot;/&gt;&lt;left val=&quot;521&quot;/&gt;&lt;top val=&quot;107&quot;/&gt;&lt;width val=&quot;139&quot;/&gt;&lt;height val=&quot;60&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5B29088B-949D-4B2F-A286-82A1BFF851A3}&quot;/&gt;&lt;isInvalidForFieldText val=&quot;1&quot;/&gt;&lt;Image&gt;&lt;filename val=&quot;C:\Users\Matt\AppData\Local\Temp\PR\data\asimages\{5B29088B-949D-4B2F-A286-82A1BFF851A3}_18_S.png&quot;/&gt;&lt;left val=&quot;517&quot;/&gt;&lt;top val=&quot;177&quot;/&gt;&lt;width val=&quot;146&quot;/&gt;&lt;height val=&quot;62&quot;/&gt;&lt;hasText val=&quot;0&quot;/&gt;&lt;/Image&gt;&lt;Image&gt;&lt;filename val=&quot;C:\Users\Matt\AppData\Local\Temp\PR\data\asimages\{5B29088B-949D-4B2F-A286-82A1BFF851A3}_18_T.png&quot;/&gt;&lt;left val=&quot;521&quot;/&gt;&lt;top val=&quot;179&quot;/&gt;&lt;width val=&quot;139&quot;/&gt;&lt;height val=&quot;60&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8B20768C-42B5-4C99-8D88-9AF4F06F503F}&quot;/&gt;&lt;isInvalidForFieldText val=&quot;1&quot;/&gt;&lt;Image&gt;&lt;filename val=&quot;C:\Users\Matt\AppData\Local\Temp\PR\data\asimages\{8B20768C-42B5-4C99-8D88-9AF4F06F503F}_18_S.png&quot;/&gt;&lt;left val=&quot;517&quot;/&gt;&lt;top val=&quot;249&quot;/&gt;&lt;width val=&quot;146&quot;/&gt;&lt;height val=&quot;63&quot;/&gt;&lt;hasText val=&quot;0&quot;/&gt;&lt;/Image&gt;&lt;Image&gt;&lt;filename val=&quot;C:\Users\Matt\AppData\Local\Temp\PR\data\asimages\{8B20768C-42B5-4C99-8D88-9AF4F06F503F}_18_T.png&quot;/&gt;&lt;left val=&quot;521&quot;/&gt;&lt;top val=&quot;251&quot;/&gt;&lt;width val=&quot;139&quot;/&gt;&lt;height val=&quot;61&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BA33C15B-7270-4D39-88E5-EC33D9EDF634}&quot;/&gt;&lt;isInvalidForFieldText val=&quot;1&quot;/&gt;&lt;Image&gt;&lt;filename val=&quot;C:\Users\Matt\AppData\Local\Temp\PR\data\asimages\{BA33C15B-7270-4D39-88E5-EC33D9EDF634}_18_S.png&quot;/&gt;&lt;left val=&quot;517&quot;/&gt;&lt;top val=&quot;321&quot;/&gt;&lt;width val=&quot;146&quot;/&gt;&lt;height val=&quot;68&quot;/&gt;&lt;hasText val=&quot;0&quot;/&gt;&lt;/Image&gt;&lt;Image&gt;&lt;filename val=&quot;C:\Users\Matt\AppData\Local\Temp\PR\data\asimages\{BA33C15B-7270-4D39-88E5-EC33D9EDF634}_18_T.png&quot;/&gt;&lt;left val=&quot;520&quot;/&gt;&lt;top val=&quot;323&quot;/&gt;&lt;width val=&quot;141&quot;/&gt;&lt;height val=&quot;61&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EC9F6086-1DCB-4F6A-83A1-116BBD183AA0}&quot;/&gt;&lt;isInvalidForFieldText val=&quot;1&quot;/&gt;&lt;Image&gt;&lt;filename val=&quot;C:\Users\Matt\AppData\Local\Temp\PR\data\asimages\{EC9F6086-1DCB-4F6A-83A1-116BBD183AA0}_18_S.png&quot;/&gt;&lt;left val=&quot;55&quot;/&gt;&lt;top val=&quot;111&quot;/&gt;&lt;width val=&quot;140&quot;/&gt;&lt;height val=&quot;55&quot;/&gt;&lt;hasText val=&quot;0&quot;/&gt;&lt;/Image&gt;&lt;Image&gt;&lt;filename val=&quot;C:\Users\Matt\AppData\Local\Temp\PR\data\asimages\{EC9F6086-1DCB-4F6A-83A1-116BBD183AA0}_18_T.png&quot;/&gt;&lt;left val=&quot;59&quot;/&gt;&lt;top val=&quot;109&quot;/&gt;&lt;width val=&quot;133&quot;/&gt;&lt;height val=&quot;60&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0ED84840-667B-4F03-9A1D-34602BF5AD99}&quot;/&gt;&lt;isInvalidForFieldText val=&quot;1&quot;/&gt;&lt;Image&gt;&lt;filename val=&quot;C:\Users\Matt\AppData\Local\Temp\PR\data\asimages\{0ED84840-667B-4F03-9A1D-34602BF5AD99}_18_S.png&quot;/&gt;&lt;left val=&quot;55&quot;/&gt;&lt;top val=&quot;180&quot;/&gt;&lt;width val=&quot;140&quot;/&gt;&lt;height val=&quot;55&quot;/&gt;&lt;hasText val=&quot;0&quot;/&gt;&lt;/Image&gt;&lt;Image&gt;&lt;filename val=&quot;C:\Users\Matt\AppData\Local\Temp\PR\data\asimages\{0ED84840-667B-4F03-9A1D-34602BF5AD99}_18_T.png&quot;/&gt;&lt;left val=&quot;59&quot;/&gt;&lt;top val=&quot;182&quot;/&gt;&lt;width val=&quot;133&quot;/&gt;&lt;height val=&quot;4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94653E98-F026-4C10-8C49-E3EBB5357322}&quot;/&gt;&lt;isInvalidForFieldText val=&quot;1&quot;/&gt;&lt;Image&gt;&lt;filename val=&quot;C:\Users\Matt\AppData\Local\Temp\PR\data\asimages\{94653E98-F026-4C10-8C49-E3EBB5357322}_18_S.png&quot;/&gt;&lt;left val=&quot;55&quot;/&gt;&lt;top val=&quot;250&quot;/&gt;&lt;width val=&quot;140&quot;/&gt;&lt;height val=&quot;61&quot;/&gt;&lt;hasText val=&quot;0&quot;/&gt;&lt;/Image&gt;&lt;Image&gt;&lt;filename val=&quot;C:\Users\Matt\AppData\Local\Temp\PR\data\asimages\{94653E98-F026-4C10-8C49-E3EBB5357322}_18_T.png&quot;/&gt;&lt;left val=&quot;59&quot;/&gt;&lt;top val=&quot;252&quot;/&gt;&lt;width val=&quot;133&quot;/&gt;&lt;height val=&quot;60&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B85D7606-CB54-48E4-A017-CB97C51C933F}&quot;/&gt;&lt;isInvalidForFieldText val=&quot;1&quot;/&gt;&lt;Image&gt;&lt;filename val=&quot;C:\Users\Matt\AppData\Local\Temp\PR\data\asimages\{B85D7606-CB54-48E4-A017-CB97C51C933F}_18_S.png&quot;/&gt;&lt;left val=&quot;57&quot;/&gt;&lt;top val=&quot;327&quot;/&gt;&lt;width val=&quot;140&quot;/&gt;&lt;height val=&quot;63&quot;/&gt;&lt;hasText val=&quot;0&quot;/&gt;&lt;/Image&gt;&lt;Image&gt;&lt;filename val=&quot;C:\Users\Matt\AppData\Local\Temp\PR\data\asimages\{B85D7606-CB54-48E4-A017-CB97C51C933F}_18_T.png&quot;/&gt;&lt;left val=&quot;60&quot;/&gt;&lt;top val=&quot;328&quot;/&gt;&lt;width val=&quot;133&quot;/&gt;&lt;height val=&quot;6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79190A-C391-43FA-AFD1-D9749A9C80E8}&quot;/&gt;&lt;isInvalidForFieldText val=&quot;0&quot;/&gt;&lt;Image&gt;&lt;filename val=&quot;C:\Users\Matt\AppData\Local\Temp\PR\data\asimages\{3779190A-C391-43FA-AFD1-D9749A9C80E8}_18.png&quot;/&gt;&lt;left val=&quot;190&quot;/&gt;&lt;top val=&quot;131&quot;/&gt;&lt;width val=&quot;120&quot;/&gt;&lt;height val=&quot;29&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B9FF09-CBFB-4F0F-8ADE-764F5DEB0C57}&quot;/&gt;&lt;isInvalidForFieldText val=&quot;0&quot;/&gt;&lt;Image&gt;&lt;filename val=&quot;C:\Users\Matt\AppData\Local\Temp\PR\data\asimages\{8EB9FF09-CBFB-4F0F-8ADE-764F5DEB0C57}_18.png&quot;/&gt;&lt;left val=&quot;190&quot;/&gt;&lt;top val=&quot;170&quot;/&gt;&lt;width val=&quot;84&quot;/&gt;&lt;height val=&quot;44&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121C09-AE9D-4533-B619-2D758E2575ED}&quot;/&gt;&lt;isInvalidForFieldText val=&quot;0&quot;/&gt;&lt;Image&gt;&lt;filename val=&quot;C:\Users\Matt\AppData\Local\Temp\PR\data\asimages\{E1121C09-AE9D-4533-B619-2D758E2575ED}_18.png&quot;/&gt;&lt;left val=&quot;190&quot;/&gt;&lt;top val=&quot;269&quot;/&gt;&lt;width val=&quot;71&quot;/&gt;&lt;height val=&quot;40&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B6842A-16E3-4CCB-B25C-A658AC12FFD9}&quot;/&gt;&lt;isInvalidForFieldText val=&quot;0&quot;/&gt;&lt;Image&gt;&lt;filename val=&quot;C:\Users\Matt\AppData\Local\Temp\PR\data\asimages\{0FB6842A-16E3-4CCB-B25C-A658AC12FFD9}_18.png&quot;/&gt;&lt;left val=&quot;190&quot;/&gt;&lt;top val=&quot;341&quot;/&gt;&lt;width val=&quot;84&quot;/&gt;&lt;height val=&quot;29&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BE9E99-B936-4E19-B63E-1484396B6FE8}&quot;/&gt;&lt;isInvalidForFieldText val=&quot;0&quot;/&gt;&lt;Image&gt;&lt;filename val=&quot;C:\Users\Matt\AppData\Local\Temp\PR\data\asimages\{84BE9E99-B936-4E19-B63E-1484396B6FE8}_18.png&quot;/&gt;&lt;left val=&quot;365&quot;/&gt;&lt;top val=&quot;133&quot;/&gt;&lt;width val=&quot;163&quot;/&gt;&lt;height val=&quot;90&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90AF94-1825-4081-9DEB-EEBBF081723E}&quot;/&gt;&lt;isInvalidForFieldText val=&quot;0&quot;/&gt;&lt;Image&gt;&lt;filename val=&quot;C:\Users\Matt\AppData\Local\Temp\PR\data\asimages\{6A90AF94-1825-4081-9DEB-EEBBF081723E}_18.png&quot;/&gt;&lt;left val=&quot;437&quot;/&gt;&lt;top val=&quot;203&quot;/&gt;&lt;width val=&quot;91&quot;/&gt;&lt;height val=&quot;47&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46E16B-FF8E-48E7-ADFE-06FC0439CF8D}&quot;/&gt;&lt;isInvalidForFieldText val=&quot;0&quot;/&gt;&lt;Image&gt;&lt;filename val=&quot;C:\Users\Matt\AppData\Local\Temp\PR\data\asimages\{6746E16B-FF8E-48E7-ADFE-06FC0439CF8D}_18.png&quot;/&gt;&lt;left val=&quot;413&quot;/&gt;&lt;top val=&quot;276&quot;/&gt;&lt;width val=&quot;116&quot;/&gt;&lt;height val=&quot;136&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F28CF2-3191-4DB7-9DED-67564C0CBD05}&quot;/&gt;&lt;isInvalidForFieldText val=&quot;0&quot;/&gt;&lt;Image&gt;&lt;filename val=&quot;C:\Users\Matt\AppData\Local\Temp\PR\data\asimages\{A2F28CF2-3191-4DB7-9DED-67564C0CBD05}_18.png&quot;/&gt;&lt;left val=&quot;461&quot;/&gt;&lt;top val=&quot;353&quot;/&gt;&lt;width val=&quot;67&quot;/&gt;&lt;height val=&quot;5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668275966,D:\WHMIS\WHMIS20202021_pptx\Media.ppcx"/>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Matt\AppData\Local\Temp\PR\data\asimages\{8E019707-FF6B-447B-B5D1-B0575A45FB19}_19.png&quot;/&gt;&lt;left val=&quot;18&quot;/&gt;&lt;top val=&quot;21&quot;/&gt;&lt;width val=&quot;666&quot;/&gt;&lt;height val=&quot;9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 name="HTML_SHAPEINFO" val="&lt;TextEffect&gt;&lt;Image&gt;&lt;filename val=&quot;C:\Users\Matt\AppData\Local\Temp\PR\data\asimages\{30F46F63-7F0E-4D6A-A74C-D86489D3D127}_1.png_crop.png&quot;/&gt;&lt;left val=&quot;48&quot;/&gt;&lt;top val=&quot;116&quot;/&gt;&lt;width val=&quot;603&quot;/&gt;&lt;height val=&quot;58&quot;/&gt;&lt;hasText val=&quot;1&quot;/&gt;&lt;paraId val=&quot;1&quot;/&gt;&lt;/Image&gt;&lt;Image&gt;&lt;filename val=&quot;C:\Users\Matt\AppData\Local\Temp\PR\data\asimages\{E8647269-2482-46E1-9D25-AC00C1201AE0}_1.png_crop.png&quot;/&gt;&lt;left val=&quot;678&quot;/&gt;&lt;top val=&quot;447&quot;/&gt;&lt;width val=&quot;0&quot;/&gt;&lt;height val=&quot;0&quot;/&gt;&lt;hasText val=&quot;1&quot;/&gt;&lt;paraId val=&quot;2&quot;/&gt;&lt;/Image&gt;&lt;Image&gt;&lt;filename val=&quot;C:\Users\Matt\AppData\Local\Temp\PR\data\asimages\{A792B22B-E2C9-4750-AAB1-1F367A569806}_1.png_crop.png&quot;/&gt;&lt;left val=&quot;85&quot;/&gt;&lt;top val=&quot;203&quot;/&gt;&lt;width val=&quot;241&quot;/&gt;&lt;height val=&quot;15&quot;/&gt;&lt;hasText val=&quot;1&quot;/&gt;&lt;paraId val=&quot;3&quot;/&gt;&lt;/Image&gt;&lt;Image&gt;&lt;filename val=&quot;C:\Users\Matt\AppData\Local\Temp\PR\data\asimages\{0023830E-4789-4E52-AA12-CC17D0C5A5FF}_1.png_crop.png&quot;/&gt;&lt;left val=&quot;122&quot;/&gt;&lt;top val=&quot;230&quot;/&gt;&lt;width val=&quot;186&quot;/&gt;&lt;height val=&quot;15&quot;/&gt;&lt;hasText val=&quot;1&quot;/&gt;&lt;paraId val=&quot;4&quot;/&gt;&lt;/Image&gt;&lt;Image&gt;&lt;filename val=&quot;C:\Users\Matt\AppData\Local\Temp\PR\data\asimages\{E79053D6-7825-4F8E-9BFA-9CE78660341F}_1.png_crop.png&quot;/&gt;&lt;left val=&quot;122&quot;/&gt;&lt;top val=&quot;258&quot;/&gt;&lt;width val=&quot;317&quot;/&gt;&lt;height val=&quot;15&quot;/&gt;&lt;hasText val=&quot;1&quot;/&gt;&lt;paraId val=&quot;5&quot;/&gt;&lt;/Image&gt;&lt;Image&gt;&lt;filename val=&quot;C:\Users\Matt\AppData\Local\Temp\PR\data\asimages\{3FA96FEA-5E88-4B42-B47F-E28C49087391}_1.png_crop.png&quot;/&gt;&lt;left val=&quot;122&quot;/&gt;&lt;top val=&quot;286&quot;/&gt;&lt;width val=&quot;400&quot;/&gt;&lt;height val=&quot;15&quot;/&gt;&lt;hasText val=&quot;1&quot;/&gt;&lt;paraId val=&quot;6&quot;/&gt;&lt;/Image&gt;&lt;Image&gt;&lt;filename val=&quot;C:\Users\Matt\AppData\Local\Temp\PR\data\asimages\{49D87030-EEA9-4EBD-A57F-8F0DC54A5AB0}_1.png_crop.png&quot;/&gt;&lt;left val=&quot;85&quot;/&gt;&lt;top val=&quot;314&quot;/&gt;&lt;width val=&quot;294&quot;/&gt;&lt;height val=&quot;15&quot;/&gt;&lt;hasText val=&quot;1&quot;/&gt;&lt;paraId val=&quot;7&quot;/&gt;&lt;/Image&gt;&lt;Image&gt;&lt;filename val=&quot;C:\Users\Matt\AppData\Local\Temp\PR\data\asimages\{B4547F65-6E9D-4015-87D0-BC9EBF9CB2FA}_1.png_crop.png&quot;/&gt;&lt;left val=&quot;122&quot;/&gt;&lt;top val=&quot;341&quot;/&gt;&lt;width val=&quot;127&quot;/&gt;&lt;height val=&quot;12&quot;/&gt;&lt;hasText val=&quot;1&quot;/&gt;&lt;paraId val=&quot;8&quot;/&gt;&lt;/Image&gt;&lt;Image&gt;&lt;filename val=&quot;C:\Users\Matt\AppData\Local\Temp\PR\data\asimages\{89A3DC48-8693-49E1-AA79-FFD05B1E5271}_1.png_crop.png&quot;/&gt;&lt;left val=&quot;122&quot;/&gt;&lt;top val=&quot;369&quot;/&gt;&lt;width val=&quot;215&quot;/&gt;&lt;height val=&quot;15&quot;/&gt;&lt;hasText val=&quot;1&quot;/&gt;&lt;paraId val=&quot;9&quot;/&gt;&lt;/Image&gt;&lt;Image&gt;&lt;filename val=&quot;C:\Users\Matt\AppData\Local\Temp\PR\data\asimages\{2E9D029C-2165-4316-B9ED-B19728BBC54E}_1.png_crop.png&quot;/&gt;&lt;left val=&quot;122&quot;/&gt;&lt;top val=&quot;397&quot;/&gt;&lt;width val=&quot;197&quot;/&gt;&lt;height val=&quot;12&quot;/&gt;&lt;hasText val=&quot;1&quot;/&gt;&lt;paraId val=&quot;10&quot;/&gt;&lt;/Image&gt;&lt;/TextEffect&gt;"/>
</p:tagLst>
</file>

<file path=ppt/tags/tag221.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668275966,D:\WHMIS\WHMIS20202021_pptx\Media.ppcx"/>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6B61D808-042A-4811-A56E-90314C5D13FA}_20.png&quot;/&gt;&lt;left val=&quot;19&quot;/&gt;&lt;top val=&quot;97&quot;/&gt;&lt;width val=&quot;322&quot;/&gt;&lt;height val=&quot;55&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E8AFD9A5-AEEF-4CF6-B7E2-2660FE9786B6}_20.png&quot;/&gt;&lt;left val=&quot;346&quot;/&gt;&lt;top val=&quot;97&quot;/&gt;&lt;width val=&quot;322&quot;/&gt;&lt;height val=&quot;55&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71142694-5961-4B3B-8B7F-881842A2075B}_20.png&quot;/&gt;&lt;left val=&quot;12&quot;/&gt;&lt;top val=&quot;17&quot;/&gt;&lt;width val=&quot;666&quot;/&gt;&lt;height val=&quot;96&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668275966,D:\WHMIS\WHMIS20202021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 name="HTML_SHAPEINFO" val="&lt;TextEffect&gt;&lt;Image&gt;&lt;filename val=&quot;C:\Users\Matt\AppData\Local\Temp\PR\data\asimages\{1536EE47-8345-4B5E-A3A9-57D888FD88E0}_1.png_crop.png&quot;/&gt;&lt;left val=&quot;404&quot;/&gt;&lt;top val=&quot;108&quot;/&gt;&lt;width val=&quot;255&quot;/&gt;&lt;height val=&quot;15&quot;/&gt;&lt;hasText val=&quot;1&quot;/&gt;&lt;paraId val=&quot;1&quot;/&gt;&lt;/Image&gt;&lt;Image&gt;&lt;filename val=&quot;C:\Users\Matt\AppData\Local\Temp\PR\data\asimages\{A217DFE6-8E2C-4987-BF36-5B81EB2A3CB7}_1.png_crop.png&quot;/&gt;&lt;left val=&quot;403&quot;/&gt;&lt;top val=&quot;134&quot;/&gt;&lt;width val=&quot;197&quot;/&gt;&lt;height val=&quot;15&quot;/&gt;&lt;hasText val=&quot;1&quot;/&gt;&lt;paraId val=&quot;2&quot;/&gt;&lt;/Image&gt;&lt;Image&gt;&lt;filename val=&quot;C:\Users\Matt\AppData\Local\Temp\PR\data\asimages\{79A20090-A882-420E-B845-AB31DCD62B20}_1.png_crop.png&quot;/&gt;&lt;left val=&quot;403&quot;/&gt;&lt;top val=&quot;159&quot;/&gt;&lt;width val=&quot;207&quot;/&gt;&lt;height val=&quot;35&quot;/&gt;&lt;hasText val=&quot;1&quot;/&gt;&lt;paraId val=&quot;3&quot;/&gt;&lt;/Image&gt;&lt;Image&gt;&lt;filename val=&quot;C:\Users\Matt\AppData\Local\Temp\PR\data\asimages\{6804A7BE-9AA0-406C-A6F6-B68252F559F3}_1.png_crop.png&quot;/&gt;&lt;left val=&quot;403&quot;/&gt;&lt;top val=&quot;204&quot;/&gt;&lt;width val=&quot;225&quot;/&gt;&lt;height val=&quot;35&quot;/&gt;&lt;hasText val=&quot;1&quot;/&gt;&lt;paraId val=&quot;4&quot;/&gt;&lt;/Image&gt;&lt;Image&gt;&lt;filename val=&quot;C:\Users\Matt\AppData\Local\Temp\PR\data\asimages\{E9146AEF-B991-4CE9-8D72-B368742AE77E}_1.png_crop.png&quot;/&gt;&lt;left val=&quot;403&quot;/&gt;&lt;top val=&quot;250&quot;/&gt;&lt;width val=&quot;239&quot;/&gt;&lt;height val=&quot;34&quot;/&gt;&lt;hasText val=&quot;1&quot;/&gt;&lt;paraId val=&quot;5&quot;/&gt;&lt;/Image&gt;&lt;Image&gt;&lt;filename val=&quot;C:\Users\Matt\AppData\Local\Temp\PR\data\asimages\{C72920F4-6ABC-4DE4-B019-A129E7EBBCD5}_1.png_crop.png&quot;/&gt;&lt;left val=&quot;403&quot;/&gt;&lt;top val=&quot;295&quot;/&gt;&lt;width val=&quot;242&quot;/&gt;&lt;height val=&quot;15&quot;/&gt;&lt;hasText val=&quot;1&quot;/&gt;&lt;paraId val=&quot;6&quot;/&gt;&lt;/Image&gt;&lt;Image&gt;&lt;filename val=&quot;C:\Users\Matt\AppData\Local\Temp\PR\data\asimages\{C1BF8EC4-5931-48A7-9984-72F63AF203DD}_1.png_crop.png&quot;/&gt;&lt;left val=&quot;403&quot;/&gt;&lt;top val=&quot;320&quot;/&gt;&lt;width val=&quot;200&quot;/&gt;&lt;height val=&quot;15&quot;/&gt;&lt;hasText val=&quot;1&quot;/&gt;&lt;paraId val=&quot;7&quot;/&gt;&lt;/Image&gt;&lt;Image&gt;&lt;filename val=&quot;C:\Users\Matt\AppData\Local\Temp\PR\data\asimages\{E79A122C-051A-4AF0-80CA-48E1757FD2A6}_1.png_crop.png&quot;/&gt;&lt;left val=&quot;684&quot;/&gt;&lt;top val=&quot;354&quot;/&gt;&lt;width val=&quot;0&quot;/&gt;&lt;height val=&quot;0&quot;/&gt;&lt;hasText val=&quot;1&quot;/&gt;&lt;paraId val=&quot;8&quot;/&gt;&lt;/Image&gt;&lt;/TextEffect&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Matt\AppData\Local\Temp\PR\data\asimages\{A7F7C57E-ECEC-4B47-8501-CEF556B2E87E}_21.png&quot;/&gt;&lt;left val=&quot;18&quot;/&gt;&lt;top val=&quot;21&quot;/&gt;&lt;width val=&quot;666&quot;/&gt;&lt;height val=&quot;96&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1271B333-4A0E-4D91-9BE9-2E78A019D877}&quot;/&gt;&lt;isInvalidForFieldText val=&quot;0&quot;/&gt;&lt;Image&gt;&lt;filename val=&quot;C:\Users\Matt\AppData\Local\Temp\PR\data\asimages\{1271B333-4A0E-4D91-9BE9-2E78A019D877}_21.png&quot;/&gt;&lt;left val=&quot;383&quot;/&gt;&lt;top val=&quot;349&quot;/&gt;&lt;width val=&quot;322&quot;/&gt;&lt;height val=&quot;138&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 name="HTML_SHAPEINFO" val="&lt;TextEffect&gt;&lt;Image&gt;&lt;filename val=&quot;C:\Users\Matt\AppData\Local\Temp\PR\data\asimages\{DB001B0B-E192-4950-A6F5-CFC831FFF9EF}_1.png_crop.png&quot;/&gt;&lt;left val=&quot;45&quot;/&gt;&lt;top val=&quot;111&quot;/&gt;&lt;width val=&quot;302&quot;/&gt;&lt;height val=&quot;348&quot;/&gt;&lt;hasText val=&quot;1&quot;/&gt;&lt;paraId val=&quot;1&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668275966,D:\WHMIS\WHMIS20202021_pptx\Media.ppcx"/>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Matt\AppData\Local\Temp\PR\data\asimages\{5B1DDAAB-6A3A-4020-94C2-362CAABB51DB}_22.png&quot;/&gt;&lt;left val=&quot;18&quot;/&gt;&lt;top val=&quot;21&quot;/&gt;&lt;width val=&quot;666&quot;/&gt;&lt;height val=&quot;96&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 name="HTML_SHAPEINFO" val="&lt;TextEffect&gt;&lt;Image&gt;&lt;filename val=&quot;C:\Users\Matt\AppData\Local\Temp\PR\data\asimages\{1E551366-0302-45FD-8A05-918FCAD8A998}_1.png_crop.png&quot;/&gt;&lt;left val=&quot;43&quot;/&gt;&lt;top val=&quot;110&quot;/&gt;&lt;width val=&quot;474&quot;/&gt;&lt;height val=&quot;131&quot;/&gt;&lt;hasText val=&quot;1&quot;/&gt;&lt;paraId val=&quot;1&quot;/&gt;&lt;/Image&gt;&lt;Image&gt;&lt;filename val=&quot;C:\Users\Matt\AppData\Local\Temp\PR\data\asimages\{690EF254-B4D6-4688-9FF2-1FCB6C008115}_1.png_crop.png&quot;/&gt;&lt;left val=&quot;43&quot;/&gt;&lt;top val=&quot;252&quot;/&gt;&lt;width val=&quot;87&quot;/&gt;&lt;height val=&quot;13&quot;/&gt;&lt;hasText val=&quot;1&quot;/&gt;&lt;paraId val=&quot;2&quot;/&gt;&lt;/Image&gt;&lt;Image&gt;&lt;filename val=&quot;C:\Users\Matt\AppData\Local\Temp\PR\data\asimages\{1B125D90-B7BE-454A-BAF8-22849722C068}_1.png_crop.png&quot;/&gt;&lt;left val=&quot;43&quot;/&gt;&lt;top val=&quot;280&quot;/&gt;&lt;width val=&quot;418&quot;/&gt;&lt;height val=&quot;39&quot;/&gt;&lt;hasText val=&quot;1&quot;/&gt;&lt;paraId val=&quot;3&quot;/&gt;&lt;/Image&gt;&lt;Image&gt;&lt;filename val=&quot;C:\Users\Matt\AppData\Local\Temp\PR\data\asimages\{452A5C7A-A4E2-4380-B537-04DE80F0C9AC}_1.png_crop.png&quot;/&gt;&lt;left val=&quot;43&quot;/&gt;&lt;top val=&quot;330&quot;/&gt;&lt;width val=&quot;400&quot;/&gt;&lt;height val=&quot;39&quot;/&gt;&lt;hasText val=&quot;1&quot;/&gt;&lt;paraId val=&quot;4&quot;/&gt;&lt;/Image&gt;&lt;Image&gt;&lt;filename val=&quot;C:\Users\Matt\AppData\Local\Temp\PR\data\asimages\{F8F3E127-B90B-4B50-A3DB-94B318375EEC}_1.png_crop.png&quot;/&gt;&lt;left val=&quot;43&quot;/&gt;&lt;top val=&quot;380&quot;/&gt;&lt;width val=&quot;402&quot;/&gt;&lt;height val=&quot;16&quot;/&gt;&lt;hasText val=&quot;1&quot;/&gt;&lt;paraId val=&quot;5&quot;/&gt;&lt;/Image&gt;&lt;Image&gt;&lt;filename val=&quot;C:\Users\Matt\AppData\Local\Temp\PR\data\asimages\{881EB8D1-BF06-449B-8DDD-ADA53F7833A3}_1.png_crop.png&quot;/&gt;&lt;left val=&quot;528&quot;/&gt;&lt;top val=&quot;486&quot;/&gt;&lt;width val=&quot;0&quot;/&gt;&lt;height val=&quot;0&quot;/&gt;&lt;hasText val=&quot;1&quot;/&gt;&lt;paraId val=&quot;6&quot;/&gt;&lt;/Image&gt;&lt;Image&gt;&lt;filename val=&quot;C:\Users\Matt\AppData\Local\Temp\PR\data\asimages\{2D96E8E8-0E03-4984-A77A-49B5FBC56A15}_1.png_crop.png&quot;/&gt;&lt;left val=&quot;42&quot;/&gt;&lt;top val=&quot;419&quot;/&gt;&lt;width val=&quot;433&quot;/&gt;&lt;height val=&quot;39&quot;/&gt;&lt;hasText val=&quot;1&quot;/&gt;&lt;paraId val=&quot;7&quot;/&gt;&lt;/Image&gt;&lt;/TextEffect&gt;"/>
</p:tagLst>
</file>

<file path=ppt/tags/tag233.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668275966,D:\WHMIS\WHMIS20202021_pptx\Media.ppcx"/>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3FB44D5F-EF30-49F6-A95B-6BE3B2B4F39B}_23.png&quot;/&gt;&lt;left val=&quot;18&quot;/&gt;&lt;top val=&quot;0&quot;/&gt;&lt;width val=&quot;666&quot;/&gt;&lt;height val=&quot;96&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 name="HTML_SHAPEINFO" val="&lt;TextEffect&gt;&lt;Image&gt;&lt;filename val=&quot;C:\Users\Matt\AppData\Local\Temp\PR\data\asimages\{E3C24688-DED2-4DAE-B149-A3C3B292EAB6}_1.png_crop.png&quot;/&gt;&lt;left val=&quot;115&quot;/&gt;&lt;top val=&quot;84&quot;/&gt;&lt;width val=&quot;555&quot;/&gt;&lt;height val=&quot;98&quot;/&gt;&lt;hasText val=&quot;1&quot;/&gt;&lt;paraId val=&quot;1&quot;/&gt;&lt;/Image&gt;&lt;Image&gt;&lt;filename val=&quot;C:\Users\Matt\AppData\Local\Temp\PR\data\asimages\{4E24AF81-347A-4B67-A1A3-E73643855D8C}_1.png_crop.png&quot;/&gt;&lt;left val=&quot;690&quot;/&gt;&lt;top val=&quot;462&quot;/&gt;&lt;width val=&quot;0&quot;/&gt;&lt;height val=&quot;0&quot;/&gt;&lt;hasText val=&quot;1&quot;/&gt;&lt;paraId val=&quot;2&quot;/&gt;&lt;/Image&gt;&lt;Image&gt;&lt;filename val=&quot;C:\Users\Matt\AppData\Local\Temp\PR\data\asimages\{2276471E-8137-47C3-A268-FFC6077CE94A}_1.png_crop.png&quot;/&gt;&lt;left val=&quot;115&quot;/&gt;&lt;top val=&quot;202&quot;/&gt;&lt;width val=&quot;397&quot;/&gt;&lt;height val=&quot;16&quot;/&gt;&lt;hasText val=&quot;1&quot;/&gt;&lt;paraId val=&quot;3&quot;/&gt;&lt;/Image&gt;&lt;Image&gt;&lt;filename val=&quot;C:\Users\Matt\AppData\Local\Temp\PR\data\asimages\{44306E45-26DE-4297-9B93-2DD5B2D1C76C}_1.png_crop.png&quot;/&gt;&lt;left val=&quot;115&quot;/&gt;&lt;top val=&quot;227&quot;/&gt;&lt;width val=&quot;449&quot;/&gt;&lt;height val=&quot;16&quot;/&gt;&lt;hasText val=&quot;1&quot;/&gt;&lt;paraId val=&quot;4&quot;/&gt;&lt;/Image&gt;&lt;Image&gt;&lt;filename val=&quot;C:\Users\Matt\AppData\Local\Temp\PR\data\asimages\{BFD5F059-E83F-4FB0-B8A2-6D499A9FB9E0}_1.png_crop.png&quot;/&gt;&lt;left val=&quot;690&quot;/&gt;&lt;top val=&quot;462&quot;/&gt;&lt;width val=&quot;0&quot;/&gt;&lt;height val=&quot;0&quot;/&gt;&lt;hasText val=&quot;1&quot;/&gt;&lt;paraId val=&quot;5&quot;/&gt;&lt;/Image&gt;&lt;Image&gt;&lt;filename val=&quot;C:\Users\Matt\AppData\Local\Temp\PR\data\asimages\{04146BE6-25B7-45BE-8944-F27A4F78019F}_1.png_crop.png&quot;/&gt;&lt;left val=&quot;188&quot;/&gt;&lt;top val=&quot;263&quot;/&gt;&lt;width val=&quot;80&quot;/&gt;&lt;height val=&quot;16&quot;/&gt;&lt;hasText val=&quot;1&quot;/&gt;&lt;paraId val=&quot;6&quot;/&gt;&lt;/Image&gt;&lt;Image&gt;&lt;filename val=&quot;C:\Users\Matt\AppData\Local\Temp\PR\data\asimages\{B8E7D7F2-E274-4BE4-B67C-D06A3DA5E0FB}_1.png_crop.png&quot;/&gt;&lt;left val=&quot;314&quot;/&gt;&lt;top val=&quot;288&quot;/&gt;&lt;width val=&quot;234&quot;/&gt;&lt;height val=&quot;13&quot;/&gt;&lt;hasText val=&quot;1&quot;/&gt;&lt;paraId val=&quot;7&quot;/&gt;&lt;/Image&gt;&lt;Image&gt;&lt;filename val=&quot;C:\Users\Matt\AppData\Local\Temp\PR\data\asimages\{3E09EB2C-DD1B-4314-9AA2-C3AB3A088286}_1.png_crop.png&quot;/&gt;&lt;left val=&quot;314&quot;/&gt;&lt;top val=&quot;313&quot;/&gt;&lt;width val=&quot;110&quot;/&gt;&lt;height val=&quot;13&quot;/&gt;&lt;hasText val=&quot;1&quot;/&gt;&lt;paraId val=&quot;8&quot;/&gt;&lt;/Image&gt;&lt;Image&gt;&lt;filename val=&quot;C:\Users\Matt\AppData\Local\Temp\PR\data\asimages\{1A05DCFC-3B97-49A5-B941-C2444A590541}_1.png_crop.png&quot;/&gt;&lt;left val=&quot;314&quot;/&gt;&lt;top val=&quot;339&quot;/&gt;&lt;width val=&quot;153&quot;/&gt;&lt;height val=&quot;16&quot;/&gt;&lt;hasText val=&quot;1&quot;/&gt;&lt;paraId val=&quot;9&quot;/&gt;&lt;/Image&gt;&lt;Image&gt;&lt;filename val=&quot;C:\Users\Matt\AppData\Local\Temp\PR\data\asimages\{5A68176C-082E-4B58-A5E2-2654BB60F998}_1.png_crop.png&quot;/&gt;&lt;left val=&quot;314&quot;/&gt;&lt;top val=&quot;364&quot;/&gt;&lt;width val=&quot;156&quot;/&gt;&lt;height val=&quot;13&quot;/&gt;&lt;hasText val=&quot;1&quot;/&gt;&lt;paraId val=&quot;10&quot;/&gt;&lt;/Image&gt;&lt;Image&gt;&lt;filename val=&quot;C:\Users\Matt\AppData\Local\Temp\PR\data\asimages\{78664CD7-729F-484B-9546-A3269EA8D459}_1.png_crop.png&quot;/&gt;&lt;left val=&quot;314&quot;/&gt;&lt;top val=&quot;388&quot;/&gt;&lt;width val=&quot;218&quot;/&gt;&lt;height val=&quot;13&quot;/&gt;&lt;hasText val=&quot;1&quot;/&gt;&lt;paraId val=&quot;11&quot;/&gt;&lt;/Image&gt;&lt;Image&gt;&lt;filename val=&quot;C:\Users\Matt\AppData\Local\Temp\PR\data\asimages\{99396B7A-D391-47BD-9850-A199B1F6BC01}_1.png_crop.png&quot;/&gt;&lt;left val=&quot;314&quot;/&gt;&lt;top val=&quot;414&quot;/&gt;&lt;width val=&quot;108&quot;/&gt;&lt;height val=&quot;13&quot;/&gt;&lt;hasText val=&quot;1&quot;/&gt;&lt;paraId val=&quot;12&quot;/&gt;&lt;/Image&gt;&lt;Image&gt;&lt;filename val=&quot;C:\Users\Matt\AppData\Local\Temp\PR\data\asimages\{36D4C6A0-6AE4-4B89-B983-A89B1CA60C1C}_1.png_crop.png&quot;/&gt;&lt;left val=&quot;314&quot;/&gt;&lt;top val=&quot;439&quot;/&gt;&lt;width val=&quot;110&quot;/&gt;&lt;height val=&quot;16&quot;/&gt;&lt;hasText val=&quot;1&quot;/&gt;&lt;paraId val=&quot;13&quot;/&gt;&lt;/Image&gt;&lt;Image&gt;&lt;filename val=&quot;C:\Users\Matt\AppData\Local\Temp\PR\data\asimages\{7D9C801A-E48B-4767-B91F-1E77090E8F77}_1.png_crop.png&quot;/&gt;&lt;left val=&quot;690&quot;/&gt;&lt;top val=&quot;462&quot;/&gt;&lt;width val=&quot;0&quot;/&gt;&lt;height val=&quot;0&quot;/&gt;&lt;hasText val=&quot;1&quot;/&gt;&lt;paraId val=&quot;14&quot;/&gt;&lt;/Image&gt;&lt;/TextEffect&gt;"/>
</p:tagLst>
</file>

<file path=ppt/tags/tag236.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668275966,D:\WHMIS\WHMIS20202021_pptx\Media.ppcx"/>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Matt\AppData\Local\Temp\PR\data\asimages\{0E6B2622-B458-4164-AFC6-C6B86DA86834}_24.png&quot;/&gt;&lt;left val=&quot;18&quot;/&gt;&lt;top val=&quot;0&quot;/&gt;&lt;width val=&quot;666&quot;/&gt;&lt;height val=&quot;96&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 name="HTML_SHAPEINFO" val="&lt;TextEffect&gt;&lt;Image&gt;&lt;filename val=&quot;C:\Users\Matt\AppData\Local\Temp\PR\data\asimages\{F9788797-17FB-4FA2-BF65-B20530F32B42}_1.png_crop.png&quot;/&gt;&lt;left val=&quot;49&quot;/&gt;&lt;top val=&quot;92&quot;/&gt;&lt;width val=&quot;564&quot;/&gt;&lt;height val=&quot;84&quot;/&gt;&lt;hasText val=&quot;1&quot;/&gt;&lt;paraId val=&quot;1&quot;/&gt;&lt;/Image&gt;&lt;Image&gt;&lt;filename val=&quot;C:\Users\Matt\AppData\Local\Temp\PR\data\asimages\{336E701A-EBC1-404A-BD37-54C16AEFB47C}_1.png_crop.png&quot;/&gt;&lt;left val=&quot;624&quot;/&gt;&lt;top val=&quot;456&quot;/&gt;&lt;width val=&quot;0&quot;/&gt;&lt;height val=&quot;0&quot;/&gt;&lt;hasText val=&quot;1&quot;/&gt;&lt;paraId val=&quot;2&quot;/&gt;&lt;/Image&gt;&lt;Image&gt;&lt;filename val=&quot;C:\Users\Matt\AppData\Local\Temp\PR\data\asimages\{E7FC2718-087E-4CAF-A659-9CCBD1A1BC23}_1.png_crop.png&quot;/&gt;&lt;left val=&quot;49&quot;/&gt;&lt;top val=&quot;201&quot;/&gt;&lt;width val=&quot;348&quot;/&gt;&lt;height val=&quot;16&quot;/&gt;&lt;hasText val=&quot;1&quot;/&gt;&lt;paraId val=&quot;3&quot;/&gt;&lt;/Image&gt;&lt;Image&gt;&lt;filename val=&quot;C:\Users\Matt\AppData\Local\Temp\PR\data\asimages\{0B332D97-9AED-4A35-925C-03EFCA17B183}_1.png_crop.png&quot;/&gt;&lt;left val=&quot;624&quot;/&gt;&lt;top val=&quot;456&quot;/&gt;&lt;width val=&quot;0&quot;/&gt;&lt;height val=&quot;0&quot;/&gt;&lt;hasText val=&quot;1&quot;/&gt;&lt;paraId val=&quot;4&quot;/&gt;&lt;/Image&gt;&lt;Image&gt;&lt;filename val=&quot;C:\Users\Matt\AppData\Local\Temp\PR\data\asimages\{9B8FC30D-7D32-499A-892F-90593F616167}_1.png_crop.png&quot;/&gt;&lt;left val=&quot;50&quot;/&gt;&lt;top val=&quot;241&quot;/&gt;&lt;width val=&quot;76&quot;/&gt;&lt;height val=&quot;16&quot;/&gt;&lt;hasText val=&quot;1&quot;/&gt;&lt;paraId val=&quot;5&quot;/&gt;&lt;/Image&gt;&lt;Image&gt;&lt;filename val=&quot;C:\Users\Matt\AppData\Local\Temp\PR\data\asimages\{3A8E5108-CABE-4A44-88BC-B5CA5595D02E}_1.png_crop.png&quot;/&gt;&lt;left val=&quot;49&quot;/&gt;&lt;top val=&quot;268&quot;/&gt;&lt;width val=&quot;301&quot;/&gt;&lt;height val=&quot;13&quot;/&gt;&lt;hasText val=&quot;1&quot;/&gt;&lt;paraId val=&quot;6&quot;/&gt;&lt;/Image&gt;&lt;Image&gt;&lt;filename val=&quot;C:\Users\Matt\AppData\Local\Temp\PR\data\asimages\{F79C416F-51E8-4431-8380-5AD9778EB6ED}_1.png_crop.png&quot;/&gt;&lt;left val=&quot;49&quot;/&gt;&lt;top val=&quot;295&quot;/&gt;&lt;width val=&quot;203&quot;/&gt;&lt;height val=&quot;13&quot;/&gt;&lt;hasText val=&quot;1&quot;/&gt;&lt;paraId val=&quot;7&quot;/&gt;&lt;/Image&gt;&lt;Image&gt;&lt;filename val=&quot;C:\Users\Matt\AppData\Local\Temp\PR\data\asimages\{36565994-BA79-45E9-B3D0-A575E1F818FC}_1.png_crop.png&quot;/&gt;&lt;left val=&quot;49&quot;/&gt;&lt;top val=&quot;323&quot;/&gt;&lt;width val=&quot;273&quot;/&gt;&lt;height val=&quot;13&quot;/&gt;&lt;hasText val=&quot;1&quot;/&gt;&lt;paraId val=&quot;8&quot;/&gt;&lt;/Image&gt;&lt;Image&gt;&lt;filename val=&quot;C:\Users\Matt\AppData\Local\Temp\PR\data\asimages\{2FCFD79D-CD86-43D3-9D21-94D2448A37DC}_1.png_crop.png&quot;/&gt;&lt;left val=&quot;49&quot;/&gt;&lt;top val=&quot;350&quot;/&gt;&lt;width val=&quot;174&quot;/&gt;&lt;height val=&quot;13&quot;/&gt;&lt;hasText val=&quot;1&quot;/&gt;&lt;paraId val=&quot;9&quot;/&gt;&lt;/Image&gt;&lt;Image&gt;&lt;filename val=&quot;C:\Users\Matt\AppData\Local\Temp\PR\data\asimages\{59240E0C-1B64-4082-9DA7-306FA14220FA}_1.png_crop.png&quot;/&gt;&lt;left val=&quot;49&quot;/&gt;&lt;top val=&quot;378&quot;/&gt;&lt;width val=&quot;240&quot;/&gt;&lt;height val=&quot;13&quot;/&gt;&lt;hasText val=&quot;1&quot;/&gt;&lt;paraId val=&quot;10&quot;/&gt;&lt;/Image&gt;&lt;Image&gt;&lt;filename val=&quot;C:\Users\Matt\AppData\Local\Temp\PR\data\asimages\{F2D30B4C-1E37-4347-BEE9-CFFDB493FFB2}_1.png_crop.png&quot;/&gt;&lt;left val=&quot;49&quot;/&gt;&lt;top val=&quot;405&quot;/&gt;&lt;width val=&quot;293&quot;/&gt;&lt;height val=&quot;16&quot;/&gt;&lt;hasText val=&quot;1&quot;/&gt;&lt;paraId val=&quot;11&quot;/&gt;&lt;/Image&gt;&lt;/TextEffect&gt;"/>
</p:tagLst>
</file>

<file path=ppt/tags/tag239.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668275966,D:\WHMIS\WHMIS20202021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4F5E594E-AD3D-4681-94CA-8D4BF6C52806}_25.png&quot;/&gt;&lt;left val=&quot;18&quot;/&gt;&lt;top val=&quot;0&quot;/&gt;&lt;width val=&quot;666&quot;/&gt;&lt;height val=&quot;96&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 name="HTML_SHAPEINFO" val="&lt;TextEffect&gt;&lt;Image&gt;&lt;filename val=&quot;C:\Users\Matt\AppData\Local\Temp\PR\data\asimages\{E34877EE-1A9A-41AF-BBBE-3C4A338870B6}_1.png_crop.png&quot;/&gt;&lt;left val=&quot;45&quot;/&gt;&lt;top val=&quot;86&quot;/&gt;&lt;width val=&quot;563&quot;/&gt;&lt;height val=&quot;127&quot;/&gt;&lt;hasText val=&quot;1&quot;/&gt;&lt;paraId val=&quot;1&quot;/&gt;&lt;/Image&gt;&lt;/TextEffect&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 name="HTML_SHAPEINFO" val="&lt;TextEffect&gt;&lt;Image&gt;&lt;filename val=&quot;C:\Users\Matt\AppData\Local\Temp\PR\data\asimages\{21D539AD-8E50-4C3B-9800-4C4FF987FF08}_1.png_crop.png&quot;/&gt;&lt;left val=&quot;49&quot;/&gt;&lt;top val=&quot;237&quot;/&gt;&lt;width val=&quot;188&quot;/&gt;&lt;height val=&quot;16&quot;/&gt;&lt;hasText val=&quot;1&quot;/&gt;&lt;paraId val=&quot;1&quot;/&gt;&lt;/Image&gt;&lt;Image&gt;&lt;filename val=&quot;C:\Users\Matt\AppData\Local\Temp\PR\data\asimages\{50BBFF2F-45C3-4BCF-ADC0-39F544954136}_1.png_crop.png&quot;/&gt;&lt;left val=&quot;49&quot;/&gt;&lt;top val=&quot;264&quot;/&gt;&lt;width val=&quot;458&quot;/&gt;&lt;height val=&quot;38&quot;/&gt;&lt;hasText val=&quot;1&quot;/&gt;&lt;paraId val=&quot;2&quot;/&gt;&lt;/Image&gt;&lt;Image&gt;&lt;filename val=&quot;C:\Users\Matt\AppData\Local\Temp\PR\data\asimages\{802F863D-5693-4ED1-9FC0-600D8CFB9CF2}_1.png_crop.png&quot;/&gt;&lt;left val=&quot;49&quot;/&gt;&lt;top val=&quot;314&quot;/&gt;&lt;width val=&quot;460&quot;/&gt;&lt;height val=&quot;39&quot;/&gt;&lt;hasText val=&quot;1&quot;/&gt;&lt;paraId val=&quot;3&quot;/&gt;&lt;/Image&gt;&lt;Image&gt;&lt;filename val=&quot;C:\Users\Matt\AppData\Local\Temp\PR\data\asimages\{DF11D0DB-D74F-4C38-A551-930424BF7F3C}_1.png_crop.png&quot;/&gt;&lt;left val=&quot;49&quot;/&gt;&lt;top val=&quot;365&quot;/&gt;&lt;width val=&quot;463&quot;/&gt;&lt;height val=&quot;39&quot;/&gt;&lt;hasText val=&quot;1&quot;/&gt;&lt;paraId val=&quot;4&quot;/&gt;&lt;/Image&gt;&lt;/TextEffect&gt;"/>
</p:tagLst>
</file>

<file path=ppt/tags/tag243.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668275966,D:\WHMIS\WHMIS20202021_pptx\Media.ppcx"/>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13721356-111F-4DA7-A072-4968C855B683}_26.png&quot;/&gt;&lt;left val=&quot;18&quot;/&gt;&lt;top val=&quot;0&quot;/&gt;&lt;width val=&quot;666&quot;/&gt;&lt;height val=&quot;96&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 name="HTML_SHAPEINFO" val="&lt;TextEffect&gt;&lt;Image&gt;&lt;filename val=&quot;C:\Users\Matt\AppData\Local\Temp\PR\data\asimages\{F813E0EA-BEF2-4269-BC00-B254BBCF4580}_1.png_crop.png&quot;/&gt;&lt;left val=&quot;46&quot;/&gt;&lt;top val=&quot;82&quot;/&gt;&lt;width val=&quot;452&quot;/&gt;&lt;height val=&quot;14&quot;/&gt;&lt;hasText val=&quot;1&quot;/&gt;&lt;paraId val=&quot;1&quot;/&gt;&lt;/Image&gt;&lt;Image&gt;&lt;filename val=&quot;C:\Users\Matt\AppData\Local\Temp\PR\data\asimages\{F2D25AC1-A18E-4B7F-BE76-42B80331C1BC}_1.png_crop.png&quot;/&gt;&lt;left val=&quot;620&quot;/&gt;&lt;top val=&quot;336&quot;/&gt;&lt;width val=&quot;0&quot;/&gt;&lt;height val=&quot;0&quot;/&gt;&lt;hasText val=&quot;1&quot;/&gt;&lt;paraId val=&quot;2&quot;/&gt;&lt;/Image&gt;&lt;Image&gt;&lt;filename val=&quot;C:\Users\Matt\AppData\Local\Temp\PR\data\asimages\{17AF9330-FEC0-4859-9D03-587429055768}_1.png_crop.png&quot;/&gt;&lt;left val=&quot;47&quot;/&gt;&lt;top val=&quot;119&quot;/&gt;&lt;width val=&quot;554&quot;/&gt;&lt;height val=&quot;28&quot;/&gt;&lt;hasText val=&quot;1&quot;/&gt;&lt;paraId val=&quot;3&quot;/&gt;&lt;/Image&gt;&lt;Image&gt;&lt;filename val=&quot;C:\Users\Matt\AppData\Local\Temp\PR\data\asimages\{3795C654-7E70-4278-94DB-7AEB34319570}_1.png_crop.png&quot;/&gt;&lt;left val=&quot;46&quot;/&gt;&lt;top val=&quot;163&quot;/&gt;&lt;width val=&quot;563&quot;/&gt;&lt;height val=&quot;30&quot;/&gt;&lt;hasText val=&quot;1&quot;/&gt;&lt;paraId val=&quot;4&quot;/&gt;&lt;/Image&gt;&lt;Image&gt;&lt;filename val=&quot;C:\Users\Matt\AppData\Local\Temp\PR\data\asimages\{4A31B4D1-11E5-49F5-8194-AB41C43602A7}_1.png_crop.png&quot;/&gt;&lt;left val=&quot;45&quot;/&gt;&lt;top val=&quot;209&quot;/&gt;&lt;width val=&quot;502&quot;/&gt;&lt;height val=&quot;30&quot;/&gt;&lt;hasText val=&quot;1&quot;/&gt;&lt;paraId val=&quot;5&quot;/&gt;&lt;/Image&gt;&lt;Image&gt;&lt;filename val=&quot;C:\Users\Matt\AppData\Local\Temp\PR\data\asimages\{10D4A68E-523D-4231-A7AD-65F1BCE1E1F2}_1.png_crop.png&quot;/&gt;&lt;left val=&quot;45&quot;/&gt;&lt;top val=&quot;253&quot;/&gt;&lt;width val=&quot;390&quot;/&gt;&lt;height val=&quot;14&quot;/&gt;&lt;hasText val=&quot;1&quot;/&gt;&lt;paraId val=&quot;6&quot;/&gt;&lt;/Image&gt;&lt;Image&gt;&lt;filename val=&quot;C:\Users\Matt\AppData\Local\Temp\PR\data\asimages\{8B6D16A2-C239-4428-92B6-AE11A21D01C6}_1.png_crop.png&quot;/&gt;&lt;left val=&quot;46&quot;/&gt;&lt;top val=&quot;282&quot;/&gt;&lt;width val=&quot;508&quot;/&gt;&lt;height val=&quot;30&quot;/&gt;&lt;hasText val=&quot;1&quot;/&gt;&lt;paraId val=&quot;7&quot;/&gt;&lt;/Image&gt;&lt;Image&gt;&lt;filename val=&quot;C:\Users\Matt\AppData\Local\Temp\PR\data\asimages\{9E2ADC8D-6708-49F4-B4D9-A8A19ABE17C7}_1.png_crop.png&quot;/&gt;&lt;left val=&quot;620&quot;/&gt;&lt;top val=&quot;336&quot;/&gt;&lt;width val=&quot;0&quot;/&gt;&lt;height val=&quot;0&quot;/&gt;&lt;hasText val=&quot;1&quot;/&gt;&lt;paraId val=&quot;8&quot;/&gt;&lt;/Image&gt;&lt;/TextEffect&gt;"/>
</p:tagLst>
</file>

<file path=ppt/tags/tag246.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668275966,D:\WHMIS\WHMIS20202021_pptx\Media.ppcx"/>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01BAE11D-5CA2-492A-8180-C34F657E0E93}_27.png&quot;/&gt;&lt;left val=&quot;18&quot;/&gt;&lt;top val=&quot;0&quot;/&gt;&lt;width val=&quot;666&quot;/&gt;&lt;height val=&quot;96&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 name="HTML_SHAPEINFO" val="&lt;TextEffect&gt;&lt;Image&gt;&lt;filename val=&quot;C:\Users\Matt\AppData\Local\Temp\PR\data\asimages\{951D5D93-6D93-41B1-AA17-49A755B48198}_1.png_crop.png&quot;/&gt;&lt;left val=&quot;46&quot;/&gt;&lt;top val=&quot;86&quot;/&gt;&lt;width val=&quot;533&quot;/&gt;&lt;height val=&quot;15&quot;/&gt;&lt;hasText val=&quot;1&quot;/&gt;&lt;paraId val=&quot;1&quot;/&gt;&lt;/Image&gt;&lt;Image&gt;&lt;filename val=&quot;C:\Users\Matt\AppData\Local\Temp\PR\data\asimages\{E588199E-415F-4370-9C4B-F8F10BCFAE4F}_1.png_crop.png&quot;/&gt;&lt;left val=&quot;46&quot;/&gt;&lt;top val=&quot;112&quot;/&gt;&lt;width val=&quot;605&quot;/&gt;&lt;height val=&quot;34&quot;/&gt;&lt;hasText val=&quot;1&quot;/&gt;&lt;paraId val=&quot;2&quot;/&gt;&lt;/Image&gt;&lt;Image&gt;&lt;filename val=&quot;C:\Users\Matt\AppData\Local\Temp\PR\data\asimages\{5E2D7478-39ED-4F52-B01C-183CBE57032F}_1.png_crop.png&quot;/&gt;&lt;left val=&quot;45&quot;/&gt;&lt;top val=&quot;160&quot;/&gt;&lt;width val=&quot;612&quot;/&gt;&lt;height val=&quot;37&quot;/&gt;&lt;hasText val=&quot;1&quot;/&gt;&lt;paraId val=&quot;3&quot;/&gt;&lt;/Image&gt;&lt;Image&gt;&lt;filename val=&quot;C:\Users\Matt\AppData\Local\Temp\PR\data\asimages\{04CC55E5-084C-449A-AB34-30558B12DDB1}_1.png_crop.png&quot;/&gt;&lt;left val=&quot;690&quot;/&gt;&lt;top val=&quot;486&quot;/&gt;&lt;width val=&quot;0&quot;/&gt;&lt;height val=&quot;0&quot;/&gt;&lt;hasText val=&quot;1&quot;/&gt;&lt;paraId val=&quot;4&quot;/&gt;&lt;/Image&gt;&lt;Image&gt;&lt;filename val=&quot;C:\Users\Matt\AppData\Local\Temp\PR\data\asimages\{B638963B-F569-4B77-AD4B-E81CF00A3F21}_1.png_crop.png&quot;/&gt;&lt;left val=&quot;245&quot;/&gt;&lt;top val=&quot;236&quot;/&gt;&lt;width val=&quot;385&quot;/&gt;&lt;height val=&quot;34&quot;/&gt;&lt;hasText val=&quot;1&quot;/&gt;&lt;paraId val=&quot;5&quot;/&gt;&lt;/Image&gt;&lt;Image&gt;&lt;filename val=&quot;C:\Users\Matt\AppData\Local\Temp\PR\data\asimages\{CDE98D64-7A48-4607-A8D2-990C77D28BA3}_1.png_crop.png&quot;/&gt;&lt;left val=&quot;244&quot;/&gt;&lt;top val=&quot;284&quot;/&gt;&lt;width val=&quot;382&quot;/&gt;&lt;height val=&quot;36&quot;/&gt;&lt;hasText val=&quot;1&quot;/&gt;&lt;paraId val=&quot;6&quot;/&gt;&lt;/Image&gt;&lt;Image&gt;&lt;filename val=&quot;C:\Users\Matt\AppData\Local\Temp\PR\data\asimages\{96B1049F-9316-434E-9896-408F182F5787}_1.png_crop.png&quot;/&gt;&lt;left val=&quot;244&quot;/&gt;&lt;top val=&quot;332&quot;/&gt;&lt;width val=&quot;414&quot;/&gt;&lt;height val=&quot;37&quot;/&gt;&lt;hasText val=&quot;1&quot;/&gt;&lt;paraId val=&quot;7&quot;/&gt;&lt;/Image&gt;&lt;/TextEffect&gt;"/>
</p:tagLst>
</file>

<file path=ppt/tags/tag249.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668275966,D:\WHMIS\WHMIS20202021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5CED943B-035C-4955-A2ED-AD8747BAC565}_28.png&quot;/&gt;&lt;left val=&quot;23&quot;/&gt;&lt;top val=&quot;5&quot;/&gt;&lt;width val=&quot;661&quot;/&gt;&lt;height val=&quot;81&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 name="HTML_SHAPEINFO" val="&lt;TextEffect&gt;&lt;Image&gt;&lt;filename val=&quot;C:\Users\Matt\AppData\Local\Temp\PR\data\asimages\{ACDBFA66-9BFE-472C-A655-9D3F66B913F2}_1.png_crop.png&quot;/&gt;&lt;left val=&quot;133&quot;/&gt;&lt;top val=&quot;72&quot;/&gt;&lt;width val=&quot;271&quot;/&gt;&lt;height val=&quot;13&quot;/&gt;&lt;hasText val=&quot;1&quot;/&gt;&lt;paraId val=&quot;1&quot;/&gt;&lt;/Image&gt;&lt;Image&gt;&lt;filename val=&quot;C:\Users\Matt\AppData\Local\Temp\PR\data\asimages\{6E8916BD-244F-4C6C-B10E-898FF1E7392B}_1.png_crop.png&quot;/&gt;&lt;left val=&quot;132&quot;/&gt;&lt;top val=&quot;91&quot;/&gt;&lt;width val=&quot;533&quot;/&gt;&lt;height val=&quot;29&quot;/&gt;&lt;hasText val=&quot;1&quot;/&gt;&lt;paraId val=&quot;2&quot;/&gt;&lt;/Image&gt;&lt;/TextEffect&gt;"/>
</p:tagLst>
</file>

<file path=ppt/tags/tag2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7D60C5-436F-457F-91BF-668811AB5F3C}&quot;/&gt;&lt;isInvalidForFieldText val=&quot;0&quot;/&gt;&lt;Image&gt;&lt;filename val=&quot;C:\Users\Matt\AppData\Local\Temp\PR\data\asimages\{8C7D60C5-436F-457F-91BF-668811AB5F3C}_28.png&quot;/&gt;&lt;left val=&quot;32&quot;/&gt;&lt;top val=&quot;44&quot;/&gt;&lt;width val=&quot;111&quot;/&gt;&lt;height val=&quot;106&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235207-72A6-40E6-B81C-6E5CC7ADF394}&quot;/&gt;&lt;isInvalidForFieldText val=&quot;0&quot;/&gt;&lt;Image&gt;&lt;filename val=&quot;C:\Users\Matt\AppData\Local\Temp\PR\data\asimages\{96235207-72A6-40E6-B81C-6E5CC7ADF394}_28.png&quot;/&gt;&lt;left val=&quot;32&quot;/&gt;&lt;top val=&quot;122&quot;/&gt;&lt;width val=&quot;117&quot;/&gt;&lt;height val=&quot;104&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22C50D-641F-4EF9-8ED2-CB0AF4E212C4}&quot;/&gt;&lt;isInvalidForFieldText val=&quot;0&quot;/&gt;&lt;Image&gt;&lt;filename val=&quot;C:\Users\Matt\AppData\Local\Temp\PR\data\asimages\{BF22C50D-641F-4EF9-8ED2-CB0AF4E212C4}_28.png&quot;/&gt;&lt;left val=&quot;33&quot;/&gt;&lt;top val=&quot;194&quot;/&gt;&lt;width val=&quot;116&quot;/&gt;&lt;height val=&quot;108&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 name="HTML_SHAPEINFO" val="&lt;ThreeDShapeInfo&gt;&lt;uuid val=&quot;&quot;/&gt;&lt;isInvalidForFieldText val=&quot;0&quot;/&gt;&lt;Image&gt;&lt;filename val=&quot;C:\Users\Matt\AppData\Local\Temp\PR\data\asimages\{311D69B7-6193-404A-9CAC-851A5CAC03F3}_28.png&quot;/&gt;&lt;left val=&quot;123&quot;/&gt;&lt;top val=&quot;135&quot;/&gt;&lt;width val=&quot;573&quot;/&gt;&lt;height val=&quot;68&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 name="HTML_SHAPEINFO" val="&lt;ThreeDShapeInfo&gt;&lt;uuid val=&quot;&quot;/&gt;&lt;isInvalidForFieldText val=&quot;0&quot;/&gt;&lt;Image&gt;&lt;filename val=&quot;C:\Users\Matt\AppData\Local\Temp\PR\data\asimages\{BB14CB52-2FE7-4E36-BC3C-75BF6D6E2BE6}_28.png&quot;/&gt;&lt;left val=&quot;123&quot;/&gt;&lt;top val=&quot;207&quot;/&gt;&lt;width val=&quot;549&quot;/&gt;&lt;height val=&quot;68&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 name="HTML_SHAPEINFO" val="&lt;ThreeDShapeInfo&gt;&lt;uuid val=&quot;&quot;/&gt;&lt;isInvalidForFieldText val=&quot;0&quot;/&gt;&lt;Image&gt;&lt;filename val=&quot;C:\Users\Matt\AppData\Local\Temp\PR\data\asimages\{C5CC9929-0A65-4789-A911-617577382CF9}_28.png&quot;/&gt;&lt;left val=&quot;123&quot;/&gt;&lt;top val=&quot;272&quot;/&gt;&lt;width val=&quot;573&quot;/&gt;&lt;height val=&quot;73&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 name="HTML_SHAPEINFO" val="&lt;ThreeDShapeInfo&gt;&lt;uuid val=&quot;&quot;/&gt;&lt;isInvalidForFieldText val=&quot;0&quot;/&gt;&lt;Image&gt;&lt;filename val=&quot;C:\Users\Matt\AppData\Local\Temp\PR\data\asimages\{358539BC-9651-4944-A7B8-5A6FBB115737}_28.png&quot;/&gt;&lt;left val=&quot;123&quot;/&gt;&lt;top val=&quot;339&quot;/&gt;&lt;width val=&quot;561&quot;/&gt;&lt;height val=&quot;115&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1FF30E-7589-4530-B45C-D881A2C00584}&quot;/&gt;&lt;isInvalidForFieldText val=&quot;0&quot;/&gt;&lt;Image&gt;&lt;filename val=&quot;C:\Users\Matt\AppData\Local\Temp\PR\data\asimages\{861FF30E-7589-4530-B45C-D881A2C00584}_28.png&quot;/&gt;&lt;left val=&quot;35&quot;/&gt;&lt;top val=&quot;338&quot;/&gt;&lt;width val=&quot;117&quot;/&gt;&lt;height val=&quot;1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5EBD10EC-5938-4179-8608-01524CD01A3A}&quot;/&gt;&lt;isInvalidForFieldText val=&quot;0&quot;/&gt;&lt;Image&gt;&lt;filename val=&quot;C:\Users\Matt\AppData\Local\Temp\PR\data\asimages\{5EBD10EC-5938-4179-8608-01524CD01A3A}_28.png&quot;/&gt;&lt;left val=&quot;45&quot;/&gt;&lt;top val=&quot;276&quot;/&gt;&lt;width val=&quot;79&quot;/&gt;&lt;height val=&quot;61&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668275966,D:\WHMIS\WHMIS20202021_pptx\Media.ppcx"/>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Matt\AppData\Local\Temp\PR\data\asimages\{6CD6851F-5DA9-4965-9FAC-03053D88D9ED}_29.png&quot;/&gt;&lt;left val=&quot;18&quot;/&gt;&lt;top val=&quot;21&quot;/&gt;&lt;width val=&quot;666&quot;/&gt;&lt;height val=&quot;96&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 name="HTML_SHAPEINFO" val="&lt;ThreeDShapeInfo&gt;&lt;uuid val=&quot;&quot;/&gt;&lt;isInvalidForFieldText val=&quot;0&quot;/&gt;&lt;Image&gt;&lt;filename val=&quot;C:\Users\Matt\AppData\Local\Temp\PR\data\asimages\{FDFBAE66-217C-486A-877C-14BD222C100D}_29.png&quot;/&gt;&lt;left val=&quot;28&quot;/&gt;&lt;top val=&quot;97&quot;/&gt;&lt;width val=&quot;656&quot;/&gt;&lt;height val=&quot;388&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65.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 name="HTML_SHAPEINFO" val="&lt;ThreeDShapeInfo&gt;&lt;uuid val=&quot;100&quot;/&gt;&lt;isInvalidForFieldText val=&quot;0&quot;/&gt;&lt;Image&gt;&lt;filename val=&quot;C:\Users\Matt\AppData\Local\Temp\PR\data\asimages\{DB8FFF44-3F53-4C60-98A2-6DEB73B06CEC}_30.png&quot;/&gt;&lt;left val=&quot;11&quot;/&gt;&lt;top val=&quot;21&quot;/&gt;&lt;width val=&quot;673&quot;/&gt;&lt;height val=&quot;99&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F74E417-0877-42FC-A844-140BE61A3F66}&quot;/&gt;&lt;isInvalidForFieldText val=&quot;0&quot;/&gt;&lt;Image&gt;&lt;filename val=&quot;C:\Users\Matt\AppData\Local\Temp\PR\data\asimages\{0F74E417-0877-42FC-A844-140BE61A3F66}_30.png&quot;/&gt;&lt;left val=&quot;66&quot;/&gt;&lt;top val=&quot;349&quot;/&gt;&lt;width val=&quot;271&quot;/&gt;&lt;height val=&quot;72&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7456EF6-D322-46A9-AD95-7BA27FB60D50}&quot;/&gt;&lt;isInvalidForFieldText val=&quot;0&quot;/&gt;&lt;Image&gt;&lt;filename val=&quot;C:\Users\Matt\AppData\Local\Temp\PR\data\asimages\{F7456EF6-D322-46A9-AD95-7BA27FB60D50}_30.png&quot;/&gt;&lt;left val=&quot;390&quot;/&gt;&lt;top val=&quot;349&quot;/&gt;&lt;width val=&quot;271&quot;/&gt;&lt;height val=&quot;72&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324DA9F-FA86-4337-A928-1DA77C089974}&quot;/&gt;&lt;isInvalidForFieldText val=&quot;0&quot;/&gt;&lt;Image&gt;&lt;filename val=&quot;C:\Users\Matt\AppData\Local\Temp\PR\data\asimages\{7324DA9F-FA86-4337-A928-1DA77C089974}_30.png&quot;/&gt;&lt;left val=&quot;196&quot;/&gt;&lt;top val=&quot;417&quot;/&gt;&lt;width val=&quot;271&quot;/&gt;&lt;height val=&quot;69&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B7E74DA-4F14-4D6B-97B8-9044CC98FD95}&quot;/&gt;&lt;isInvalidForFieldText val=&quot;0&quot;/&gt;&lt;Image&gt;&lt;filename val=&quot;C:\Users\Matt\AppData\Local\Temp\PR\data\asimages\{DB7E74DA-4F14-4D6B-97B8-9044CC98FD95}_30.png&quot;/&gt;&lt;left val=&quot;185&quot;/&gt;&lt;top val=&quot;382&quot;/&gt;&lt;width val=&quot;541&quot;/&gt;&lt;height val=&quot;7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D7C11ED-C6BC-47AE-B4E7-98D979E9F96E}&quot;/&gt;&lt;isInvalidForFieldText val=&quot;0&quot;/&gt;&lt;Image&gt;&lt;filename val=&quot;C:\Users\Matt\AppData\Local\Temp\PR\data\asimages\{AD7C11ED-C6BC-47AE-B4E7-98D979E9F96E}_30.png&quot;/&gt;&lt;left val=&quot;185&quot;/&gt;&lt;top val=&quot;440&quot;/&gt;&lt;width val=&quot;541&quot;/&gt;&lt;height val=&quot;75&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F6280E4-7276-4660-BE7D-8CAF5CAC3716}&quot;/&gt;&lt;isInvalidForFieldText val=&quot;0&quot;/&gt;&lt;Image&gt;&lt;filename val=&quot;C:\Users\Matt\AppData\Local\Temp\PR\data\asimages\{AF6280E4-7276-4660-BE7D-8CAF5CAC3716}_30.png&quot;/&gt;&lt;left val=&quot;190&quot;/&gt;&lt;top val=&quot;417&quot;/&gt;&lt;width val=&quot;286&quot;/&gt;&lt;height val=&quot;72&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B988247-A816-4FBF-9267-1DA9A190A109}&quot;/&gt;&lt;isInvalidForFieldText val=&quot;0&quot;/&gt;&lt;Image&gt;&lt;filename val=&quot;C:\Users\Matt\AppData\Local\Temp\PR\data\asimages\{3B988247-A816-4FBF-9267-1DA9A190A109}_30.png&quot;/&gt;&lt;left val=&quot;208&quot;/&gt;&lt;top val=&quot;442&quot;/&gt;&lt;width val=&quot;273&quot;/&gt;&lt;height val=&quot;72&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5E55195-D0E3-4819-A58C-1351B1EC1B80}_30.png&quot;/&gt;&lt;left val=&quot;496&quot;/&gt;&lt;top val=&quot;451&quot;/&gt;&lt;width val=&quot;91&quot;/&gt;&lt;height val=&quot;35&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FC76E69-AA0E-472B-97A4-00F4D0A26FAF}_30.png&quot;/&gt;&lt;left val=&quot;593&quot;/&gt;&lt;top val=&quot;451&quot;/&gt;&lt;width val=&quot;91&quot;/&gt;&lt;height val=&quot;35&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420BB88-F49A-4AFF-AC98-85C4703C2DF3}&quot;/&gt;&lt;isInvalidForFieldText val=&quot;0&quot;/&gt;&lt;Image&gt;&lt;filename val=&quot;C:\Users\Matt\AppData\Local\Temp\PR\data\asimages\{D420BB88-F49A-4AFF-AC98-85C4703C2DF3}_30.png&quot;/&gt;&lt;left val=&quot;202&quot;/&gt;&lt;top val=&quot;429&quot;/&gt;&lt;width val=&quot;270&quot;/&gt;&lt;height val=&quot;69&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Matt\AppData\Local\Temp\PR\data\asimages\{026EE87B-22D1-4D94-ADD0-7BAE9AE98324}_30.png&quot;/&gt;&lt;left val=&quot;68&quot;/&gt;&lt;top val=&quot;99&quot;/&gt;&lt;width val=&quot;42&quot;/&gt;&lt;height val=&quot;39&quot;/&gt;&lt;hasText val=&quot;1&quot;/&gt;&lt;/Image&gt;&lt;Image&gt;&lt;filename val=&quot;C:\Users\Matt\AppData\Local\Temp\PR\data\asimages\{D69C3B4E-4029-4FBE-86D3-4198EDD3BEE0}_30.png&quot;/&gt;&lt;left val=&quot;92&quot;/&gt;&lt;top val=&quot;99&quot;/&gt;&lt;width val=&quot;409&quot;/&gt;&lt;height val=&quot;39&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Matt\AppData\Local\Temp\PR\data\asimages\{20D94015-0760-4908-943E-7CA06496FCC2}_30.png&quot;/&gt;&lt;left val=&quot;68&quot;/&gt;&lt;top val=&quot;135&quot;/&gt;&lt;width val=&quot;43&quot;/&gt;&lt;height val=&quot;39&quot;/&gt;&lt;hasText val=&quot;1&quot;/&gt;&lt;/Image&gt;&lt;Image&gt;&lt;filename val=&quot;C:\Users\Matt\AppData\Local\Temp\PR\data\asimages\{AC443980-C058-4231-9E81-629372E68945}_30.png&quot;/&gt;&lt;left val=&quot;93&quot;/&gt;&lt;top val=&quot;135&quot;/&gt;&lt;width val=&quot;414&quot;/&gt;&lt;height val=&quot;39&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Matt\AppData\Local\Temp\PR\data\asimages\{9577501C-436D-49BB-9408-0EA2F534B998}_30.png&quot;/&gt;&lt;left val=&quot;68&quot;/&gt;&lt;top val=&quot;169&quot;/&gt;&lt;width val=&quot;43&quot;/&gt;&lt;height val=&quot;39&quot;/&gt;&lt;hasText val=&quot;1&quot;/&gt;&lt;/Image&gt;&lt;Image&gt;&lt;filename val=&quot;C:\Users\Matt\AppData\Local\Temp\PR\data\asimages\{F88638FF-2AFF-4C56-B234-35F39954E3D6}_30.png&quot;/&gt;&lt;left val=&quot;93&quot;/&gt;&lt;top val=&quot;169&quot;/&gt;&lt;width val=&quot;408&quot;/&gt;&lt;height val=&quot;39&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Matt\AppData\Local\Temp\PR\data\asimages\{192D104F-0ADF-46A1-9516-B737643AB707}_30.png&quot;/&gt;&lt;left val=&quot;68&quot;/&gt;&lt;top val=&quot;205&quot;/&gt;&lt;width val=&quot;44&quot;/&gt;&lt;height val=&quot;39&quot;/&gt;&lt;hasText val=&quot;1&quot;/&gt;&lt;/Image&gt;&lt;Image&gt;&lt;filename val=&quot;C:\Users\Matt\AppData\Local\Temp\PR\data\asimages\{F850DFB0-4034-4E15-9A74-C72B9B485287}_30.png&quot;/&gt;&lt;left val=&quot;94&quot;/&gt;&lt;top val=&quot;205&quot;/&gt;&lt;width val=&quot;413&quot;/&gt;&lt;height val=&quot;3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97.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A07FA9DE-62A6-4660-9338-996312DE11E0}_31.png&quot;/&gt;&lt;left val=&quot;17&quot;/&gt;&lt;top val=&quot;21&quot;/&gt;&lt;width val=&quot;669&quot;/&gt;&lt;height val=&quot;93&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6C68240-ED0E-4D44-B37B-AA22A04D2F45}&quot;/&gt;&lt;isInvalidForFieldText val=&quot;0&quot;/&gt;&lt;Image&gt;&lt;filename val=&quot;C:\Users\Matt\AppData\Local\Temp\PR\data\asimages\{A6C68240-ED0E-4D44-B37B-AA22A04D2F45}_31.png&quot;/&gt;&lt;left val=&quot;66&quot;/&gt;&lt;top val=&quot;349&quot;/&gt;&lt;width val=&quot;271&quot;/&gt;&lt;height val=&quot;72&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BFC53D6-9E73-4795-B8D6-594B4D70EAF3}&quot;/&gt;&lt;isInvalidForFieldText val=&quot;0&quot;/&gt;&lt;Image&gt;&lt;filename val=&quot;C:\Users\Matt\AppData\Local\Temp\PR\data\asimages\{0BFC53D6-9E73-4795-B8D6-594B4D70EAF3}_31.png&quot;/&gt;&lt;left val=&quot;390&quot;/&gt;&lt;top val=&quot;349&quot;/&gt;&lt;width val=&quot;271&quot;/&gt;&lt;height val=&quot;7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E03B6AFE-6256-415E-B452-260349E9C6FE}&quot;/&gt;&lt;isInvalidForFieldText val=&quot;1&quot;/&gt;&lt;Image&gt;&lt;filename val=&quot;C:\Users\Matt\AppData\Local\Temp\PR\data\asimages\{E03B6AFE-6256-415E-B452-260349E9C6FE}_LtOfSld6.png&quot;/&gt;&lt;left val=&quot;0&quot;/&gt;&lt;top val=&quot;407&quot;/&gt;&lt;width val=&quot;722&quot;/&gt;&lt;height val=&quot;133&quot;/&gt;&lt;hasText val=&quot;0&quot;/&gt;&lt;/Image&gt;&lt;Image&gt;&lt;filename val=&quot;C:\Users\Matt\AppData\Local\Temp\PR\data\asimages\{E03B6AFE-6256-415E-B452-260349E9C6FE}_MtorLt_text.png&quot;/&gt;&lt;left val=&quot;0&quot;/&gt;&lt;top val=&quot;407&quot;/&gt;&lt;width val=&quot;722&quot;/&gt;&lt;height val=&quot;133&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22B78C7-0F20-45F8-8847-D4D84D7495DB}&quot;/&gt;&lt;isInvalidForFieldText val=&quot;0&quot;/&gt;&lt;Image&gt;&lt;filename val=&quot;C:\Users\Matt\AppData\Local\Temp\PR\data\asimages\{522B78C7-0F20-45F8-8847-D4D84D7495DB}_31.png&quot;/&gt;&lt;left val=&quot;196&quot;/&gt;&lt;top val=&quot;417&quot;/&gt;&lt;width val=&quot;271&quot;/&gt;&lt;height val=&quot;69&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ED5C218-4E9A-4F62-8D9F-E72FC16BBDA6}&quot;/&gt;&lt;isInvalidForFieldText val=&quot;0&quot;/&gt;&lt;Image&gt;&lt;filename val=&quot;C:\Users\Matt\AppData\Local\Temp\PR\data\asimages\{CED5C218-4E9A-4F62-8D9F-E72FC16BBDA6}_31.png&quot;/&gt;&lt;left val=&quot;185&quot;/&gt;&lt;top val=&quot;382&quot;/&gt;&lt;width val=&quot;541&quot;/&gt;&lt;height val=&quot;75&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F8B1A81-8F1B-476F-BB6D-A9D0A05144F6}&quot;/&gt;&lt;isInvalidForFieldText val=&quot;0&quot;/&gt;&lt;Image&gt;&lt;filename val=&quot;C:\Users\Matt\AppData\Local\Temp\PR\data\asimages\{BF8B1A81-8F1B-476F-BB6D-A9D0A05144F6}_31.png&quot;/&gt;&lt;left val=&quot;185&quot;/&gt;&lt;top val=&quot;440&quot;/&gt;&lt;width val=&quot;541&quot;/&gt;&lt;height val=&quot;75&quot;/&gt;&lt;hasText val=&quot;1&quot;/&gt;&lt;/Image&gt;&lt;/ThreeDShapeInfo&gt;"/>
</p:tagLst>
</file>

<file path=ppt/tags/tag3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031CA7F-0153-4895-AEAC-B4B9302EE809}&quot;/&gt;&lt;isInvalidForFieldText val=&quot;0&quot;/&gt;&lt;Image&gt;&lt;filename val=&quot;C:\Users\Matt\AppData\Local\Temp\PR\data\asimages\{F031CA7F-0153-4895-AEAC-B4B9302EE809}_31.png&quot;/&gt;&lt;left val=&quot;190&quot;/&gt;&lt;top val=&quot;417&quot;/&gt;&lt;width val=&quot;286&quot;/&gt;&lt;height val=&quot;72&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E8AF7D3-4FF1-403C-A605-CC5D58ACA9DB}&quot;/&gt;&lt;isInvalidForFieldText val=&quot;0&quot;/&gt;&lt;Image&gt;&lt;filename val=&quot;C:\Users\Matt\AppData\Local\Temp\PR\data\asimages\{8E8AF7D3-4FF1-403C-A605-CC5D58ACA9DB}_31.png&quot;/&gt;&lt;left val=&quot;208&quot;/&gt;&lt;top val=&quot;442&quot;/&gt;&lt;width val=&quot;273&quot;/&gt;&lt;height val=&quot;72&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23481B6-49F6-463A-91B2-07E7C7D32A26}_31.png&quot;/&gt;&lt;left val=&quot;496&quot;/&gt;&lt;top val=&quot;451&quot;/&gt;&lt;width val=&quot;91&quot;/&gt;&lt;height val=&quot;35&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B09ED56D-5440-4C16-B9EC-96509346FB86}_31.png&quot;/&gt;&lt;left val=&quot;593&quot;/&gt;&lt;top val=&quot;451&quot;/&gt;&lt;width val=&quot;91&quot;/&gt;&lt;height val=&quot;35&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114DA40-59D5-4ECD-85DA-D50137501EBE}&quot;/&gt;&lt;isInvalidForFieldText val=&quot;0&quot;/&gt;&lt;Image&gt;&lt;filename val=&quot;C:\Users\Matt\AppData\Local\Temp\PR\data\asimages\{8114DA40-59D5-4ECD-85DA-D50137501EBE}_31.png&quot;/&gt;&lt;left val=&quot;202&quot;/&gt;&lt;top val=&quot;429&quot;/&gt;&lt;width val=&quot;270&quot;/&gt;&lt;height val=&quot;69&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 name="HTML_AUTOSHAPE_INFO" val="&lt;ThreeDShapeInfo&gt;&lt;uuid val=&quot;1001&quot;/&gt;&lt;isInvalidForFieldText val=&quot;0&quot;/&gt;&lt;hasMultipleQuizShape val=&quot;1&quot;/&gt;&lt;Image&gt;&lt;filename val=&quot;C:\Users\Matt\AppData\Local\Temp\PR\data\asimages\{D8DBE95F-F402-4985-BE01-C9F2E8798475}_31.png&quot;/&gt;&lt;left val=&quot;68&quot;/&gt;&lt;top val=&quot;99&quot;/&gt;&lt;width val=&quot;42&quot;/&gt;&lt;height val=&quot;39&quot;/&gt;&lt;hasText val=&quot;1&quot;/&gt;&lt;/Image&gt;&lt;Image&gt;&lt;filename val=&quot;C:\Users\Matt\AppData\Local\Temp\PR\data\asimages\{2FA60916-6913-4A65-9D3B-155DC8C8B28C}_31.png&quot;/&gt;&lt;left val=&quot;92&quot;/&gt;&lt;top val=&quot;99&quot;/&gt;&lt;width val=&quot;409&quot;/&gt;&lt;height val=&quot;39&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 name="HTML_AUTOSHAPE_INFO" val="&lt;ThreeDShapeInfo&gt;&lt;uuid val=&quot;1002&quot;/&gt;&lt;isInvalidForFieldText val=&quot;0&quot;/&gt;&lt;hasMultipleQuizShape val=&quot;1&quot;/&gt;&lt;Image&gt;&lt;filename val=&quot;C:\Users\Matt\AppData\Local\Temp\PR\data\asimages\{3AE7A9F6-273E-4A8A-A99D-E447CB083B68}_31.png&quot;/&gt;&lt;left val=&quot;68&quot;/&gt;&lt;top val=&quot;135&quot;/&gt;&lt;width val=&quot;43&quot;/&gt;&lt;height val=&quot;39&quot;/&gt;&lt;hasText val=&quot;1&quot;/&gt;&lt;/Image&gt;&lt;Image&gt;&lt;filename val=&quot;C:\Users\Matt\AppData\Local\Temp\PR\data\asimages\{3EA9E462-9474-4397-B01A-9D5A03E0023C}_31.png&quot;/&gt;&lt;left val=&quot;93&quot;/&gt;&lt;top val=&quot;135&quot;/&gt;&lt;width val=&quot;408&quot;/&gt;&lt;height val=&quot;3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F2DD002-54C5-4D55-B80D-8FFE33799DFA}&quot;/&gt;&lt;isInvalidForFieldText val=&quot;1&quot;/&gt;&lt;Image&gt;&lt;filename val=&quot;C:\Users\Matt\AppData\Local\Temp\PR\data\asimages\{9F2DD002-54C5-4D55-B80D-8FFE33799DFA}_LtOfSld6.png&quot;/&gt;&lt;left val=&quot;-1&quot;/&gt;&lt;top val=&quot;437&quot;/&gt;&lt;width val=&quot;723&quot;/&gt;&lt;height val=&quot;103&quot;/&gt;&lt;hasText val=&quot;0&quot;/&gt;&lt;/Image&gt;&lt;Image&gt;&lt;filename val=&quot;C:\Users\Matt\AppData\Local\Temp\PR\data\asimages\{9F2DD002-54C5-4D55-B80D-8FFE33799DFA}_MtorLt_text.png&quot;/&gt;&lt;left val=&quot;-1&quot;/&gt;&lt;top val=&quot;437&quot;/&gt;&lt;width val=&quot;723&quot;/&gt;&lt;height val=&quot;103&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 name="HTML_AUTOSHAPE_INFO" val="&lt;ThreeDShapeInfo&gt;&lt;uuid val=&quot;1003&quot;/&gt;&lt;isInvalidForFieldText val=&quot;0&quot;/&gt;&lt;hasMultipleQuizShape val=&quot;1&quot;/&gt;&lt;Image&gt;&lt;filename val=&quot;C:\Users\Matt\AppData\Local\Temp\PR\data\asimages\{3C6864D3-462F-424C-848B-4B22A3682E07}_31.png&quot;/&gt;&lt;left val=&quot;68&quot;/&gt;&lt;top val=&quot;169&quot;/&gt;&lt;width val=&quot;43&quot;/&gt;&lt;height val=&quot;39&quot;/&gt;&lt;hasText val=&quot;1&quot;/&gt;&lt;/Image&gt;&lt;Image&gt;&lt;filename val=&quot;C:\Users\Matt\AppData\Local\Temp\PR\data\asimages\{73E1E913-F35C-48C2-BB0E-209ACDA19121}_31.png&quot;/&gt;&lt;left val=&quot;93&quot;/&gt;&lt;top val=&quot;169&quot;/&gt;&lt;width val=&quot;408&quot;/&gt;&lt;height val=&quot;39&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 name="HTML_AUTOSHAPE_INFO" val="&lt;ThreeDShapeInfo&gt;&lt;uuid val=&quot;1004&quot;/&gt;&lt;isInvalidForFieldText val=&quot;0&quot;/&gt;&lt;hasMultipleQuizShape val=&quot;1&quot;/&gt;&lt;Image&gt;&lt;filename val=&quot;C:\Users\Matt\AppData\Local\Temp\PR\data\asimages\{86518089-3C21-4B4C-9B17-CB65A0F1B7C2}_31.png&quot;/&gt;&lt;left val=&quot;68&quot;/&gt;&lt;top val=&quot;205&quot;/&gt;&lt;width val=&quot;44&quot;/&gt;&lt;height val=&quot;39&quot;/&gt;&lt;hasText val=&quot;1&quot;/&gt;&lt;/Image&gt;&lt;Image&gt;&lt;filename val=&quot;C:\Users\Matt\AppData\Local\Temp\PR\data\asimages\{E314A56F-E84B-4D93-A5AC-33C06526A495}_31.png&quot;/&gt;&lt;left val=&quot;94&quot;/&gt;&lt;top val=&quot;205&quot;/&gt;&lt;width val=&quot;406&quot;/&gt;&lt;height val=&quot;39&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29.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 name="HTML_SHAPEINFO" val="&lt;ThreeDShapeInfo&gt;&lt;uuid val=&quot;100&quot;/&gt;&lt;isInvalidForFieldText val=&quot;0&quot;/&gt;&lt;Image&gt;&lt;filename val=&quot;C:\Users\Matt\AppData\Local\Temp\PR\data\asimages\{006C69F5-53F9-4CA3-BCD1-8603613B52B5}_32.png&quot;/&gt;&lt;left val=&quot;17&quot;/&gt;&lt;top val=&quot;14&quot;/&gt;&lt;width val=&quot;675&quot;/&gt;&lt;height val=&quot;10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FDB7DCA-F0A6-445F-A0D9-FDE8196685F1}&quot;/&gt;&lt;isInvalidForFieldText val=&quot;0&quot;/&gt;&lt;Image&gt;&lt;filename val=&quot;C:\Users\Matt\AppData\Local\Temp\PR\data\asimages\{AFDB7DCA-F0A6-445F-A0D9-FDE8196685F1}_32.png&quot;/&gt;&lt;left val=&quot;66&quot;/&gt;&lt;top val=&quot;349&quot;/&gt;&lt;width val=&quot;271&quot;/&gt;&lt;height val=&quot;72&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B37CB4C-3F2F-4DC0-89B8-A3228D1119FE}&quot;/&gt;&lt;isInvalidForFieldText val=&quot;0&quot;/&gt;&lt;Image&gt;&lt;filename val=&quot;C:\Users\Matt\AppData\Local\Temp\PR\data\asimages\{2B37CB4C-3F2F-4DC0-89B8-A3228D1119FE}_32.png&quot;/&gt;&lt;left val=&quot;390&quot;/&gt;&lt;top val=&quot;349&quot;/&gt;&lt;width val=&quot;271&quot;/&gt;&lt;height val=&quot;72&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C7F1372-8D84-4F95-BB76-E19710B9DE1E}&quot;/&gt;&lt;isInvalidForFieldText val=&quot;0&quot;/&gt;&lt;Image&gt;&lt;filename val=&quot;C:\Users\Matt\AppData\Local\Temp\PR\data\asimages\{6C7F1372-8D84-4F95-BB76-E19710B9DE1E}_32.png&quot;/&gt;&lt;left val=&quot;196&quot;/&gt;&lt;top val=&quot;417&quot;/&gt;&lt;width val=&quot;271&quot;/&gt;&lt;height val=&quot;69&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698F404-FC64-4462-BB21-C2453D4B867E}&quot;/&gt;&lt;isInvalidForFieldText val=&quot;0&quot;/&gt;&lt;Image&gt;&lt;filename val=&quot;C:\Users\Matt\AppData\Local\Temp\PR\data\asimages\{1698F404-FC64-4462-BB21-C2453D4B867E}_32.png&quot;/&gt;&lt;left val=&quot;185&quot;/&gt;&lt;top val=&quot;382&quot;/&gt;&lt;width val=&quot;541&quot;/&gt;&lt;height val=&quot;75&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D5DCC9B-C1EB-437B-8F24-CA61317A3542}&quot;/&gt;&lt;isInvalidForFieldText val=&quot;0&quot;/&gt;&lt;Image&gt;&lt;filename val=&quot;C:\Users\Matt\AppData\Local\Temp\PR\data\asimages\{FD5DCC9B-C1EB-437B-8F24-CA61317A3542}_32.png&quot;/&gt;&lt;left val=&quot;185&quot;/&gt;&lt;top val=&quot;440&quot;/&gt;&lt;width val=&quot;541&quot;/&gt;&lt;height val=&quot;75&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33F62F0-3193-4E71-888E-871F85240FCF}&quot;/&gt;&lt;isInvalidForFieldText val=&quot;0&quot;/&gt;&lt;Image&gt;&lt;filename val=&quot;C:\Users\Matt\AppData\Local\Temp\PR\data\asimages\{833F62F0-3193-4E71-888E-871F85240FCF}_32.png&quot;/&gt;&lt;left val=&quot;190&quot;/&gt;&lt;top val=&quot;417&quot;/&gt;&lt;width val=&quot;286&quot;/&gt;&lt;height val=&quot;72&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14AA8AD-1414-4B66-A17F-53763032BFA1}&quot;/&gt;&lt;isInvalidForFieldText val=&quot;0&quot;/&gt;&lt;Image&gt;&lt;filename val=&quot;C:\Users\Matt\AppData\Local\Temp\PR\data\asimages\{414AA8AD-1414-4B66-A17F-53763032BFA1}_32.png&quot;/&gt;&lt;left val=&quot;208&quot;/&gt;&lt;top val=&quot;442&quot;/&gt;&lt;width val=&quot;273&quot;/&gt;&lt;height val=&quot;72&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C7761C1-734F-4D62-8EA3-BE4592332DD1}_32.png&quot;/&gt;&lt;left val=&quot;496&quot;/&gt;&lt;top val=&quot;451&quot;/&gt;&lt;width val=&quot;91&quot;/&gt;&lt;height val=&quot;35&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75DB408-CC64-4406-AE75-85B330B4F03C}_32.png&quot;/&gt;&lt;left val=&quot;593&quot;/&gt;&lt;top val=&quot;451&quot;/&gt;&lt;width val=&quot;91&quot;/&gt;&lt;height val=&quot;35&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466B291-7CD9-4942-A0F9-AD6DAB19556F}&quot;/&gt;&lt;isInvalidForFieldText val=&quot;0&quot;/&gt;&lt;Image&gt;&lt;filename val=&quot;C:\Users\Matt\AppData\Local\Temp\PR\data\asimages\{2466B291-7CD9-4942-A0F9-AD6DAB19556F}_32.png&quot;/&gt;&lt;left val=&quot;202&quot;/&gt;&lt;top val=&quot;429&quot;/&gt;&lt;width val=&quot;270&quot;/&gt;&lt;height val=&quot;6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 name="HTML_AUTOSHAPE_INFO" val="&lt;ThreeDShapeInfo&gt;&lt;uuid val=&quot;1001&quot;/&gt;&lt;isInvalidForFieldText val=&quot;0&quot;/&gt;&lt;hasMultipleQuizShape val=&quot;1&quot;/&gt;&lt;Image&gt;&lt;filename val=&quot;C:\Users\Matt\AppData\Local\Temp\PR\data\asimages\{F6011F5C-8F5E-41E6-87A0-03B146D22875}_32.png&quot;/&gt;&lt;left val=&quot;68&quot;/&gt;&lt;top val=&quot;99&quot;/&gt;&lt;width val=&quot;42&quot;/&gt;&lt;height val=&quot;39&quot;/&gt;&lt;hasText val=&quot;1&quot;/&gt;&lt;/Image&gt;&lt;Image&gt;&lt;filename val=&quot;C:\Users\Matt\AppData\Local\Temp\PR\data\asimages\{B5EE5D7E-EB12-421B-8B17-2CB2C55ECA7A}_32.png&quot;/&gt;&lt;left val=&quot;92&quot;/&gt;&lt;top val=&quot;99&quot;/&gt;&lt;width val=&quot;409&quot;/&gt;&lt;height val=&quot;39&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 name="HTML_AUTOSHAPE_INFO" val="&lt;ThreeDShapeInfo&gt;&lt;uuid val=&quot;1002&quot;/&gt;&lt;isInvalidForFieldText val=&quot;0&quot;/&gt;&lt;hasMultipleQuizShape val=&quot;1&quot;/&gt;&lt;Image&gt;&lt;filename val=&quot;C:\Users\Matt\AppData\Local\Temp\PR\data\asimages\{40C1DFCA-FB0D-410C-858E-C862A3CE6680}_32.png&quot;/&gt;&lt;left val=&quot;68&quot;/&gt;&lt;top val=&quot;135&quot;/&gt;&lt;width val=&quot;43&quot;/&gt;&lt;height val=&quot;39&quot;/&gt;&lt;hasText val=&quot;1&quot;/&gt;&lt;/Image&gt;&lt;Image&gt;&lt;filename val=&quot;C:\Users\Matt\AppData\Local\Temp\PR\data\asimages\{C43B869A-E706-43AE-A02C-88E7D5DCA5E1}_32.png&quot;/&gt;&lt;left val=&quot;93&quot;/&gt;&lt;top val=&quot;135&quot;/&gt;&lt;width val=&quot;408&quot;/&gt;&lt;height val=&quot;39&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 name="HTML_AUTOSHAPE_INFO" val="&lt;ThreeDShapeInfo&gt;&lt;uuid val=&quot;1003&quot;/&gt;&lt;isInvalidForFieldText val=&quot;0&quot;/&gt;&lt;hasMultipleQuizShape val=&quot;1&quot;/&gt;&lt;Image&gt;&lt;filename val=&quot;C:\Users\Matt\AppData\Local\Temp\PR\data\asimages\{857841BF-FFA0-4F82-9F8A-5276C1E17BBD}_32.png&quot;/&gt;&lt;left val=&quot;68&quot;/&gt;&lt;top val=&quot;169&quot;/&gt;&lt;width val=&quot;43&quot;/&gt;&lt;height val=&quot;39&quot;/&gt;&lt;hasText val=&quot;1&quot;/&gt;&lt;/Image&gt;&lt;Image&gt;&lt;filename val=&quot;C:\Users\Matt\AppData\Local\Temp\PR\data\asimages\{E745F19B-6BE0-4643-B6F2-D2A055A0616D}_32.png&quot;/&gt;&lt;left val=&quot;93&quot;/&gt;&lt;top val=&quot;169&quot;/&gt;&lt;width val=&quot;408&quot;/&gt;&lt;height val=&quot;39&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 name="HTML_AUTOSHAPE_INFO" val="&lt;ThreeDShapeInfo&gt;&lt;uuid val=&quot;1004&quot;/&gt;&lt;isInvalidForFieldText val=&quot;0&quot;/&gt;&lt;hasMultipleQuizShape val=&quot;1&quot;/&gt;&lt;Image&gt;&lt;filename val=&quot;C:\Users\Matt\AppData\Local\Temp\PR\data\asimages\{40474C5B-9231-49CA-9B96-EAD38FF7033F}_32.png&quot;/&gt;&lt;left val=&quot;68&quot;/&gt;&lt;top val=&quot;205&quot;/&gt;&lt;width val=&quot;44&quot;/&gt;&lt;height val=&quot;39&quot;/&gt;&lt;hasText val=&quot;1&quot;/&gt;&lt;/Image&gt;&lt;Image&gt;&lt;filename val=&quot;C:\Users\Matt\AppData\Local\Temp\PR\data\asimages\{B298C261-4DDB-47E1-A70D-092138A44AA9}_32.png&quot;/&gt;&lt;left val=&quot;94&quot;/&gt;&lt;top val=&quot;205&quot;/&gt;&lt;width val=&quot;406&quot;/&gt;&lt;height val=&quot;39&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61.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86D0350C-858E-453B-B21B-83D0CD403A25}_33.png&quot;/&gt;&lt;left val=&quot;11&quot;/&gt;&lt;top val=&quot;21&quot;/&gt;&lt;width val=&quot;674&quot;/&gt;&lt;height val=&quot;99&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FA82F68-8460-4866-B370-29F5094F7F7B}&quot;/&gt;&lt;isInvalidForFieldText val=&quot;0&quot;/&gt;&lt;Image&gt;&lt;filename val=&quot;C:\Users\Matt\AppData\Local\Temp\PR\data\asimages\{FFA82F68-8460-4866-B370-29F5094F7F7B}_33.png&quot;/&gt;&lt;left val=&quot;66&quot;/&gt;&lt;top val=&quot;349&quot;/&gt;&lt;width val=&quot;271&quot;/&gt;&lt;height val=&quot;72&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2FC883A-4468-4A97-B164-E338EB12F170}&quot;/&gt;&lt;isInvalidForFieldText val=&quot;0&quot;/&gt;&lt;Image&gt;&lt;filename val=&quot;C:\Users\Matt\AppData\Local\Temp\PR\data\asimages\{72FC883A-4468-4A97-B164-E338EB12F170}_33.png&quot;/&gt;&lt;left val=&quot;390&quot;/&gt;&lt;top val=&quot;349&quot;/&gt;&lt;width val=&quot;271&quot;/&gt;&lt;height val=&quot;72&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1473F9B-3A7F-4078-88DB-30114276A653}&quot;/&gt;&lt;isInvalidForFieldText val=&quot;0&quot;/&gt;&lt;Image&gt;&lt;filename val=&quot;C:\Users\Matt\AppData\Local\Temp\PR\data\asimages\{B1473F9B-3A7F-4078-88DB-30114276A653}_33.png&quot;/&gt;&lt;left val=&quot;196&quot;/&gt;&lt;top val=&quot;417&quot;/&gt;&lt;width val=&quot;271&quot;/&gt;&lt;height val=&quot;69&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D325F44-C250-4D34-B030-2E60D2DC49A3}&quot;/&gt;&lt;isInvalidForFieldText val=&quot;0&quot;/&gt;&lt;Image&gt;&lt;filename val=&quot;C:\Users\Matt\AppData\Local\Temp\PR\data\asimages\{7D325F44-C250-4D34-B030-2E60D2DC49A3}_33.png&quot;/&gt;&lt;left val=&quot;185&quot;/&gt;&lt;top val=&quot;382&quot;/&gt;&lt;width val=&quot;541&quot;/&gt;&lt;height val=&quot;75&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782848C-74E9-448B-B36D-ECA0AAAFC3DD}&quot;/&gt;&lt;isInvalidForFieldText val=&quot;0&quot;/&gt;&lt;Image&gt;&lt;filename val=&quot;C:\Users\Matt\AppData\Local\Temp\PR\data\asimages\{4782848C-74E9-448B-B36D-ECA0AAAFC3DD}_33.png&quot;/&gt;&lt;left val=&quot;185&quot;/&gt;&lt;top val=&quot;440&quot;/&gt;&lt;width val=&quot;541&quot;/&gt;&lt;height val=&quot;75&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691C7FA-A5C4-4D85-AB39-6FF9136530A2}&quot;/&gt;&lt;isInvalidForFieldText val=&quot;0&quot;/&gt;&lt;Image&gt;&lt;filename val=&quot;C:\Users\Matt\AppData\Local\Temp\PR\data\asimages\{3691C7FA-A5C4-4D85-AB39-6FF9136530A2}_33.png&quot;/&gt;&lt;left val=&quot;190&quot;/&gt;&lt;top val=&quot;417&quot;/&gt;&lt;width val=&quot;286&quot;/&gt;&lt;height val=&quot;72&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7D34041-A7C5-4B90-8E0E-735E9AF08611}&quot;/&gt;&lt;isInvalidForFieldText val=&quot;0&quot;/&gt;&lt;Image&gt;&lt;filename val=&quot;C:\Users\Matt\AppData\Local\Temp\PR\data\asimages\{C7D34041-A7C5-4B90-8E0E-735E9AF08611}_33.png&quot;/&gt;&lt;left val=&quot;208&quot;/&gt;&lt;top val=&quot;442&quot;/&gt;&lt;width val=&quot;273&quot;/&gt;&lt;height val=&quot;72&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BF0A917A-0EC9-4C29-B8E4-49D350BB4690}_33.png&quot;/&gt;&lt;left val=&quot;496&quot;/&gt;&lt;top val=&quot;451&quot;/&gt;&lt;width val=&quot;91&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9FB4E1C-9193-4F83-A00A-085A7D85B691}_33.png&quot;/&gt;&lt;left val=&quot;593&quot;/&gt;&lt;top val=&quot;451&quot;/&gt;&lt;width val=&quot;91&quot;/&gt;&lt;height val=&quot;35&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9EED2EE-17F0-41E2-8E3E-B3F346A2748A}&quot;/&gt;&lt;isInvalidForFieldText val=&quot;0&quot;/&gt;&lt;Image&gt;&lt;filename val=&quot;C:\Users\Matt\AppData\Local\Temp\PR\data\asimages\{29EED2EE-17F0-41E2-8E3E-B3F346A2748A}_33.png&quot;/&gt;&lt;left val=&quot;202&quot;/&gt;&lt;top val=&quot;429&quot;/&gt;&lt;width val=&quot;270&quot;/&gt;&lt;height val=&quot;69&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 name="HTML_AUTOSHAPE_INFO" val="&lt;ThreeDShapeInfo&gt;&lt;uuid val=&quot;1001&quot;/&gt;&lt;isInvalidForFieldText val=&quot;0&quot;/&gt;&lt;hasMultipleQuizShape val=&quot;1&quot;/&gt;&lt;Image&gt;&lt;filename val=&quot;C:\Users\Matt\AppData\Local\Temp\PR\data\asimages\{F4A9FBCE-E2D3-481C-B663-77EC19D5A3BF}_33.png&quot;/&gt;&lt;left val=&quot;68&quot;/&gt;&lt;top val=&quot;99&quot;/&gt;&lt;width val=&quot;42&quot;/&gt;&lt;height val=&quot;39&quot;/&gt;&lt;hasText val=&quot;1&quot;/&gt;&lt;/Image&gt;&lt;Image&gt;&lt;filename val=&quot;C:\Users\Matt\AppData\Local\Temp\PR\data\asimages\{1BB0210D-32AC-4AF1-AC70-5B60718F3FBF}_33.png&quot;/&gt;&lt;left val=&quot;92&quot;/&gt;&lt;top val=&quot;99&quot;/&gt;&lt;width val=&quot;409&quot;/&gt;&lt;height val=&quot;60&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 name="HTML_AUTOSHAPE_INFO" val="&lt;ThreeDShapeInfo&gt;&lt;uuid val=&quot;1002&quot;/&gt;&lt;isInvalidForFieldText val=&quot;0&quot;/&gt;&lt;hasMultipleQuizShape val=&quot;1&quot;/&gt;&lt;Image&gt;&lt;filename val=&quot;C:\Users\Matt\AppData\Local\Temp\PR\data\asimages\{CA3F7763-21CA-4A0D-95A9-052A15C854E8}_33.png&quot;/&gt;&lt;left val=&quot;68&quot;/&gt;&lt;top val=&quot;156&quot;/&gt;&lt;width val=&quot;43&quot;/&gt;&lt;height val=&quot;39&quot;/&gt;&lt;hasText val=&quot;1&quot;/&gt;&lt;/Image&gt;&lt;Image&gt;&lt;filename val=&quot;C:\Users\Matt\AppData\Local\Temp\PR\data\asimages\{82B62374-3C1B-4210-B2C5-EE84DEA1C2A6}_33.png&quot;/&gt;&lt;left val=&quot;93&quot;/&gt;&lt;top val=&quot;156&quot;/&gt;&lt;width val=&quot;408&quot;/&gt;&lt;height val=&quot;39&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 name="HTML_AUTOSHAPE_INFO" val="&lt;ThreeDShapeInfo&gt;&lt;uuid val=&quot;1003&quot;/&gt;&lt;isInvalidForFieldText val=&quot;0&quot;/&gt;&lt;hasMultipleQuizShape val=&quot;1&quot;/&gt;&lt;Image&gt;&lt;filename val=&quot;C:\Users\Matt\AppData\Local\Temp\PR\data\asimages\{2E2CF05A-164D-4A68-857B-EAABFB9F3DA2}_33.png&quot;/&gt;&lt;left val=&quot;68&quot;/&gt;&lt;top val=&quot;191&quot;/&gt;&lt;width val=&quot;43&quot;/&gt;&lt;height val=&quot;39&quot;/&gt;&lt;hasText val=&quot;1&quot;/&gt;&lt;/Image&gt;&lt;Image&gt;&lt;filename val=&quot;C:\Users\Matt\AppData\Local\Temp\PR\data\asimages\{20FA386F-90EE-4048-8782-4103E050453E}_33.png&quot;/&gt;&lt;left val=&quot;93&quot;/&gt;&lt;top val=&quot;191&quot;/&gt;&lt;width val=&quot;408&quot;/&gt;&lt;height val=&quot;60&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 name="HTML_AUTOSHAPE_INFO" val="&lt;ThreeDShapeInfo&gt;&lt;uuid val=&quot;1004&quot;/&gt;&lt;isInvalidForFieldText val=&quot;0&quot;/&gt;&lt;hasMultipleQuizShape val=&quot;1&quot;/&gt;&lt;Image&gt;&lt;filename val=&quot;C:\Users\Matt\AppData\Local\Temp\PR\data\asimages\{4E015EA4-C362-4225-A426-A7BF316404E6}_33.png&quot;/&gt;&lt;left val=&quot;68&quot;/&gt;&lt;top val=&quot;248&quot;/&gt;&lt;width val=&quot;44&quot;/&gt;&lt;height val=&quot;39&quot;/&gt;&lt;hasText val=&quot;1&quot;/&gt;&lt;/Image&gt;&lt;Image&gt;&lt;filename val=&quot;C:\Users\Matt\AppData\Local\Temp\PR\data\asimages\{980DB68A-DE4E-4501-AFC7-43878F7D0BAA}_33.png&quot;/&gt;&lt;left val=&quot;94&quot;/&gt;&lt;top val=&quot;248&quot;/&gt;&lt;width val=&quot;406&quot;/&gt;&lt;height val=&quot;39&quot;/&gt;&lt;hasText val=&quot;1&quot;/&gt;&lt;/Image&gt;&lt;/ThreeDShape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93.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C51B1097-94F5-4D24-8F47-27AA24D4EF97}_34.png&quot;/&gt;&lt;left val=&quot;11&quot;/&gt;&lt;top val=&quot;21&quot;/&gt;&lt;width val=&quot;674&quot;/&gt;&lt;height val=&quot;99&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89DA764-9F0D-4793-A3AD-BBF6DC735940}&quot;/&gt;&lt;isInvalidForFieldText val=&quot;0&quot;/&gt;&lt;Image&gt;&lt;filename val=&quot;C:\Users\Matt\AppData\Local\Temp\PR\data\asimages\{089DA764-9F0D-4793-A3AD-BBF6DC735940}_34.png&quot;/&gt;&lt;left val=&quot;66&quot;/&gt;&lt;top val=&quot;349&quot;/&gt;&lt;width val=&quot;271&quot;/&gt;&lt;height val=&quot;72&quot;/&gt;&lt;hasText val=&quot;1&quot;/&gt;&lt;/Image&gt;&lt;/ThreeDShape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6633D55-3147-4D51-8E62-662057AD73B0}&quot;/&gt;&lt;isInvalidForFieldText val=&quot;0&quot;/&gt;&lt;Image&gt;&lt;filename val=&quot;C:\Users\Matt\AppData\Local\Temp\PR\data\asimages\{A6633D55-3147-4D51-8E62-662057AD73B0}_34.png&quot;/&gt;&lt;left val=&quot;390&quot;/&gt;&lt;top val=&quot;349&quot;/&gt;&lt;width val=&quot;271&quot;/&gt;&lt;height val=&quot;72&quot;/&gt;&lt;hasText val=&quot;1&quot;/&gt;&lt;/Image&gt;&lt;/ThreeDShapeInfo&gt;"/>
</p:tagLst>
</file>

<file path=ppt/tags/tag3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2DCED88-584C-4521-83E5-C0E3E07C6930}&quot;/&gt;&lt;isInvalidForFieldText val=&quot;0&quot;/&gt;&lt;Image&gt;&lt;filename val=&quot;C:\Users\Matt\AppData\Local\Temp\PR\data\asimages\{F2DCED88-584C-4521-83E5-C0E3E07C6930}_34.png&quot;/&gt;&lt;left val=&quot;196&quot;/&gt;&lt;top val=&quot;417&quot;/&gt;&lt;width val=&quot;271&quot;/&gt;&lt;height val=&quot;69&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C6B46DD-F24C-4663-B101-5C83A95D505C}&quot;/&gt;&lt;isInvalidForFieldText val=&quot;0&quot;/&gt;&lt;Image&gt;&lt;filename val=&quot;C:\Users\Matt\AppData\Local\Temp\PR\data\asimages\{9C6B46DD-F24C-4663-B101-5C83A95D505C}_34.png&quot;/&gt;&lt;left val=&quot;185&quot;/&gt;&lt;top val=&quot;382&quot;/&gt;&lt;width val=&quot;541&quot;/&gt;&lt;height val=&quot;75&quot;/&gt;&lt;hasText val=&quot;1&quot;/&gt;&lt;/Image&gt;&lt;/ThreeDShape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3454084-0E15-4FFF-94AC-3622BF85D5CC}&quot;/&gt;&lt;isInvalidForFieldText val=&quot;0&quot;/&gt;&lt;Image&gt;&lt;filename val=&quot;C:\Users\Matt\AppData\Local\Temp\PR\data\asimages\{B3454084-0E15-4FFF-94AC-3622BF85D5CC}_34.png&quot;/&gt;&lt;left val=&quot;185&quot;/&gt;&lt;top val=&quot;440&quot;/&gt;&lt;width val=&quot;541&quot;/&gt;&lt;height val=&quot;75&quot;/&gt;&lt;hasText val=&quot;1&quot;/&gt;&lt;/Image&gt;&lt;/ThreeDShape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BB08D2D-FB81-480B-A01C-E856A88A4DA3}&quot;/&gt;&lt;isInvalidForFieldText val=&quot;0&quot;/&gt;&lt;Image&gt;&lt;filename val=&quot;C:\Users\Matt\AppData\Local\Temp\PR\data\asimages\{9BB08D2D-FB81-480B-A01C-E856A88A4DA3}_34.png&quot;/&gt;&lt;left val=&quot;190&quot;/&gt;&lt;top val=&quot;417&quot;/&gt;&lt;width val=&quot;286&quot;/&gt;&lt;height val=&quot;7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D03B58E-B86C-42CE-A8EE-BA78B973D06D}&quot;/&gt;&lt;isInvalidForFieldText val=&quot;0&quot;/&gt;&lt;Image&gt;&lt;filename val=&quot;C:\Users\Matt\AppData\Local\Temp\PR\data\asimages\{ED03B58E-B86C-42CE-A8EE-BA78B973D06D}_34.png&quot;/&gt;&lt;left val=&quot;202&quot;/&gt;&lt;top val=&quot;429&quot;/&gt;&lt;width val=&quot;270&quot;/&gt;&lt;height val=&quot;69&quot;/&gt;&lt;hasText val=&quot;1&quot;/&gt;&lt;/Image&gt;&lt;/ThreeDShape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C86E5C9-57FC-4CE4-AEB4-05EB4B16E95E}&quot;/&gt;&lt;isInvalidForFieldText val=&quot;0&quot;/&gt;&lt;Image&gt;&lt;filename val=&quot;C:\Users\Matt\AppData\Local\Temp\PR\data\asimages\{3C86E5C9-57FC-4CE4-AEB4-05EB4B16E95E}_34.png&quot;/&gt;&lt;left val=&quot;208&quot;/&gt;&lt;top val=&quot;442&quot;/&gt;&lt;width val=&quot;273&quot;/&gt;&lt;height val=&quot;72&quot;/&gt;&lt;hasText val=&quot;1&quot;/&gt;&lt;/Image&gt;&lt;/ThreeDShape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7CBB37AA-DC88-467B-86DA-C3322C09B7D5}_34.png&quot;/&gt;&lt;left val=&quot;496&quot;/&gt;&lt;top val=&quot;451&quot;/&gt;&lt;width val=&quot;91&quot;/&gt;&lt;height val=&quot;35&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540A4AFD-0F61-4A6E-A41C-309397238A5B}_34.png&quot;/&gt;&lt;left val=&quot;593&quot;/&gt;&lt;top val=&quot;451&quot;/&gt;&lt;width val=&quot;91&quot;/&gt;&lt;height val=&quot;35&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 name="HTML_AUTOSHAPE_INFO" val="&lt;ThreeDShapeInfo&gt;&lt;uuid val=&quot;1001&quot;/&gt;&lt;isInvalidForFieldText val=&quot;0&quot;/&gt;&lt;hasMultipleQuizShape val=&quot;1&quot;/&gt;&lt;Image&gt;&lt;filename val=&quot;C:\Users\Matt\AppData\Local\Temp\PR\data\asimages\{FB9B71A7-72EE-4341-B638-2A4B32096F8B}_34.png&quot;/&gt;&lt;left val=&quot;68&quot;/&gt;&lt;top val=&quot;99&quot;/&gt;&lt;width val=&quot;42&quot;/&gt;&lt;height val=&quot;39&quot;/&gt;&lt;hasText val=&quot;1&quot;/&gt;&lt;/Image&gt;&lt;Image&gt;&lt;filename val=&quot;C:\Users\Matt\AppData\Local\Temp\PR\data\asimages\{A868D141-20C0-4787-B66D-B2DAC83C8A25}_34.png&quot;/&gt;&lt;left val=&quot;92&quot;/&gt;&lt;top val=&quot;99&quot;/&gt;&lt;width val=&quot;409&quot;/&gt;&lt;height val=&quot;39&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 name="HTML_AUTOSHAPE_INFO" val="&lt;ThreeDShapeInfo&gt;&lt;uuid val=&quot;1002&quot;/&gt;&lt;isInvalidForFieldText val=&quot;0&quot;/&gt;&lt;hasMultipleQuizShape val=&quot;1&quot;/&gt;&lt;Image&gt;&lt;filename val=&quot;C:\Users\Matt\AppData\Local\Temp\PR\data\asimages\{AD046668-0A76-4DAB-B3C9-D6C330460EB7}_34.png&quot;/&gt;&lt;left val=&quot;68&quot;/&gt;&lt;top val=&quot;135&quot;/&gt;&lt;width val=&quot;43&quot;/&gt;&lt;height val=&quot;39&quot;/&gt;&lt;hasText val=&quot;1&quot;/&gt;&lt;/Image&gt;&lt;Image&gt;&lt;filename val=&quot;C:\Users\Matt\AppData\Local\Temp\PR\data\asimages\{EBD4A906-7F94-45F1-B1AC-7677BD002775}_34.png&quot;/&gt;&lt;left val=&quot;93&quot;/&gt;&lt;top val=&quot;135&quot;/&gt;&lt;width val=&quot;408&quot;/&gt;&lt;height val=&quot;60&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 name="HTML_AUTOSHAPE_INFO" val="&lt;ThreeDShapeInfo&gt;&lt;uuid val=&quot;1003&quot;/&gt;&lt;isInvalidForFieldText val=&quot;0&quot;/&gt;&lt;hasMultipleQuizShape val=&quot;1&quot;/&gt;&lt;Image&gt;&lt;filename val=&quot;C:\Users\Matt\AppData\Local\Temp\PR\data\asimages\{2F5B10E8-8860-4810-A2DD-9C072210FD8A}_34.png&quot;/&gt;&lt;left val=&quot;68&quot;/&gt;&lt;top val=&quot;191&quot;/&gt;&lt;width val=&quot;43&quot;/&gt;&lt;height val=&quot;39&quot;/&gt;&lt;hasText val=&quot;1&quot;/&gt;&lt;/Image&gt;&lt;Image&gt;&lt;filename val=&quot;C:\Users\Matt\AppData\Local\Temp\PR\data\asimages\{6C9BE7A4-4CCF-402E-B19F-E2DC2C676EA4}_34.png&quot;/&gt;&lt;left val=&quot;93&quot;/&gt;&lt;top val=&quot;191&quot;/&gt;&lt;width val=&quot;408&quot;/&gt;&lt;height val=&quot;39&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 name="HTML_AUTOSHAPE_INFO" val="&lt;ThreeDShapeInfo&gt;&lt;uuid val=&quot;1004&quot;/&gt;&lt;isInvalidForFieldText val=&quot;0&quot;/&gt;&lt;hasMultipleQuizShape val=&quot;1&quot;/&gt;&lt;Image&gt;&lt;filename val=&quot;C:\Users\Matt\AppData\Local\Temp\PR\data\asimages\{CA0129FE-2066-49EE-8ADA-72F834F4FA53}_34.png&quot;/&gt;&lt;left val=&quot;68&quot;/&gt;&lt;top val=&quot;226&quot;/&gt;&lt;width val=&quot;44&quot;/&gt;&lt;height val=&quot;39&quot;/&gt;&lt;hasText val=&quot;1&quot;/&gt;&lt;/Image&gt;&lt;Image&gt;&lt;filename val=&quot;C:\Users\Matt\AppData\Local\Temp\PR\data\asimages\{2801AD4E-FF2D-4EA9-BDD4-7E608C09C474}_34.png&quot;/&gt;&lt;left val=&quot;94&quot;/&gt;&lt;top val=&quot;226&quot;/&gt;&lt;width val=&quot;406&quot;/&gt;&lt;height val=&quot;39&quot;/&gt;&lt;hasText val=&quot;1&quot;/&gt;&lt;/Image&gt;&lt;/ThreeDShape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25.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F3EB93D1-64E0-4E95-BD39-2D56C7005D1B}_35.png&quot;/&gt;&lt;left val=&quot;11&quot;/&gt;&lt;top val=&quot;21&quot;/&gt;&lt;width val=&quot;674&quot;/&gt;&lt;height val=&quot;99&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A526C62-C538-40B1-A799-00A4ECCE130F}&quot;/&gt;&lt;isInvalidForFieldText val=&quot;0&quot;/&gt;&lt;Image&gt;&lt;filename val=&quot;C:\Users\Matt\AppData\Local\Temp\PR\data\asimages\{DA526C62-C538-40B1-A799-00A4ECCE130F}_35.png&quot;/&gt;&lt;left val=&quot;66&quot;/&gt;&lt;top val=&quot;349&quot;/&gt;&lt;width val=&quot;271&quot;/&gt;&lt;height val=&quot;72&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B749748-96A9-4209-BD47-643D302675ED}&quot;/&gt;&lt;isInvalidForFieldText val=&quot;0&quot;/&gt;&lt;Image&gt;&lt;filename val=&quot;C:\Users\Matt\AppData\Local\Temp\PR\data\asimages\{9B749748-96A9-4209-BD47-643D302675ED}_35.png&quot;/&gt;&lt;left val=&quot;390&quot;/&gt;&lt;top val=&quot;349&quot;/&gt;&lt;width val=&quot;271&quot;/&gt;&lt;height val=&quot;72&quot;/&gt;&lt;hasText val=&quot;1&quot;/&gt;&lt;/Image&gt;&lt;/ThreeDShape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9BF96EB-4C40-4FF7-817B-1E521C612C1A}&quot;/&gt;&lt;isInvalidForFieldText val=&quot;0&quot;/&gt;&lt;Image&gt;&lt;filename val=&quot;C:\Users\Matt\AppData\Local\Temp\PR\data\asimages\{09BF96EB-4C40-4FF7-817B-1E521C612C1A}_35.png&quot;/&gt;&lt;left val=&quot;196&quot;/&gt;&lt;top val=&quot;417&quot;/&gt;&lt;width val=&quot;271&quot;/&gt;&lt;height val=&quot;69&quot;/&gt;&lt;hasText val=&quot;1&quot;/&gt;&lt;/Image&gt;&lt;/ThreeDShape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6C40E4F-6E04-4A80-8CFD-58919CF4FA6F}&quot;/&gt;&lt;isInvalidForFieldText val=&quot;0&quot;/&gt;&lt;Image&gt;&lt;filename val=&quot;C:\Users\Matt\AppData\Local\Temp\PR\data\asimages\{A6C40E4F-6E04-4A80-8CFD-58919CF4FA6F}_35.png&quot;/&gt;&lt;left val=&quot;185&quot;/&gt;&lt;top val=&quot;382&quot;/&gt;&lt;width val=&quot;541&quot;/&gt;&lt;height val=&quot;7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2F9FEAC-7ED1-4CC9-9754-06CFCC3B7223}&quot;/&gt;&lt;isInvalidForFieldText val=&quot;0&quot;/&gt;&lt;Image&gt;&lt;filename val=&quot;C:\Users\Matt\AppData\Local\Temp\PR\data\asimages\{12F9FEAC-7ED1-4CC9-9754-06CFCC3B7223}_35.png&quot;/&gt;&lt;left val=&quot;185&quot;/&gt;&lt;top val=&quot;440&quot;/&gt;&lt;width val=&quot;541&quot;/&gt;&lt;height val=&quot;75&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9CEDBFE-C043-43A7-958D-6864DCDC96FB}&quot;/&gt;&lt;isInvalidForFieldText val=&quot;0&quot;/&gt;&lt;Image&gt;&lt;filename val=&quot;C:\Users\Matt\AppData\Local\Temp\PR\data\asimages\{B9CEDBFE-C043-43A7-958D-6864DCDC96FB}_35.png&quot;/&gt;&lt;left val=&quot;190&quot;/&gt;&lt;top val=&quot;417&quot;/&gt;&lt;width val=&quot;286&quot;/&gt;&lt;height val=&quot;72&quot;/&gt;&lt;hasText val=&quot;1&quot;/&gt;&lt;/Image&gt;&lt;/ThreeDShape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4841B98-E899-4D34-B6E3-77E0EAEA6762}&quot;/&gt;&lt;isInvalidForFieldText val=&quot;0&quot;/&gt;&lt;Image&gt;&lt;filename val=&quot;C:\Users\Matt\AppData\Local\Temp\PR\data\asimages\{54841B98-E899-4D34-B6E3-77E0EAEA6762}_35.png&quot;/&gt;&lt;left val=&quot;202&quot;/&gt;&lt;top val=&quot;429&quot;/&gt;&lt;width val=&quot;270&quot;/&gt;&lt;height val=&quot;69&quot;/&gt;&lt;hasText val=&quot;1&quot;/&gt;&lt;/Image&gt;&lt;/ThreeDShape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7FD518C-B75C-4337-B816-3DFF934A77AD}&quot;/&gt;&lt;isInvalidForFieldText val=&quot;0&quot;/&gt;&lt;Image&gt;&lt;filename val=&quot;C:\Users\Matt\AppData\Local\Temp\PR\data\asimages\{27FD518C-B75C-4337-B816-3DFF934A77AD}_35.png&quot;/&gt;&lt;left val=&quot;208&quot;/&gt;&lt;top val=&quot;442&quot;/&gt;&lt;width val=&quot;273&quot;/&gt;&lt;height val=&quot;72&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C647C62-4023-4901-BB5A-275228F8B6BE}_35.png&quot;/&gt;&lt;left val=&quot;496&quot;/&gt;&lt;top val=&quot;451&quot;/&gt;&lt;width val=&quot;91&quot;/&gt;&lt;height val=&quot;35&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C1D45F0-1C9F-409A-A933-04EA51669CC2}_35.png&quot;/&gt;&lt;left val=&quot;593&quot;/&gt;&lt;top val=&quot;451&quot;/&gt;&lt;width val=&quot;91&quot;/&gt;&lt;height val=&quot;35&quot;/&gt;&lt;hasText val=&quot;1&quot;/&gt;&lt;/Image&gt;&lt;/ThreeDShape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 name="HTML_AUTOSHAPE_INFO" val="&lt;ThreeDShapeInfo&gt;&lt;uuid val=&quot;1001&quot;/&gt;&lt;isInvalidForFieldText val=&quot;0&quot;/&gt;&lt;hasMultipleQuizShape val=&quot;1&quot;/&gt;&lt;Image&gt;&lt;filename val=&quot;C:\Users\Matt\AppData\Local\Temp\PR\data\asimages\{72AFE166-B440-464F-A433-6C4A1ABF7906}_35.png&quot;/&gt;&lt;left val=&quot;68&quot;/&gt;&lt;top val=&quot;99&quot;/&gt;&lt;width val=&quot;42&quot;/&gt;&lt;height val=&quot;39&quot;/&gt;&lt;hasText val=&quot;1&quot;/&gt;&lt;/Image&gt;&lt;Image&gt;&lt;filename val=&quot;C:\Users\Matt\AppData\Local\Temp\PR\data\asimages\{5E831FC2-138B-451F-949C-C07369137972}_35.png&quot;/&gt;&lt;left val=&quot;92&quot;/&gt;&lt;top val=&quot;99&quot;/&gt;&lt;width val=&quot;418&quot;/&gt;&lt;height val=&quot;39&quot;/&gt;&lt;hasText val=&quot;1&quot;/&gt;&lt;/Image&gt;&lt;/ThreeDShape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 name="HTML_AUTOSHAPE_INFO" val="&lt;ThreeDShapeInfo&gt;&lt;uuid val=&quot;1002&quot;/&gt;&lt;isInvalidForFieldText val=&quot;0&quot;/&gt;&lt;hasMultipleQuizShape val=&quot;1&quot;/&gt;&lt;Image&gt;&lt;filename val=&quot;C:\Users\Matt\AppData\Local\Temp\PR\data\asimages\{8FA66DB0-8A7D-4185-834F-25353E9090EC}_35.png&quot;/&gt;&lt;left val=&quot;68&quot;/&gt;&lt;top val=&quot;135&quot;/&gt;&lt;width val=&quot;43&quot;/&gt;&lt;height val=&quot;39&quot;/&gt;&lt;hasText val=&quot;1&quot;/&gt;&lt;/Image&gt;&lt;Image&gt;&lt;filename val=&quot;C:\Users\Matt\AppData\Local\Temp\PR\data\asimages\{E7309D4F-F8FB-44B3-8A14-129D2FA72B8C}_35.png&quot;/&gt;&lt;left val=&quot;93&quot;/&gt;&lt;top val=&quot;135&quot;/&gt;&lt;width val=&quot;408&quot;/&gt;&lt;height val=&quot;39&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 name="HTML_AUTOSHAPE_INFO" val="&lt;ThreeDShapeInfo&gt;&lt;uuid val=&quot;1003&quot;/&gt;&lt;isInvalidForFieldText val=&quot;0&quot;/&gt;&lt;hasMultipleQuizShape val=&quot;1&quot;/&gt;&lt;Image&gt;&lt;filename val=&quot;C:\Users\Matt\AppData\Local\Temp\PR\data\asimages\{89DFEB87-1CF5-4F0A-A1D8-127333DCF1EC}_35.png&quot;/&gt;&lt;left val=&quot;68&quot;/&gt;&lt;top val=&quot;169&quot;/&gt;&lt;width val=&quot;43&quot;/&gt;&lt;height val=&quot;39&quot;/&gt;&lt;hasText val=&quot;1&quot;/&gt;&lt;/Image&gt;&lt;Image&gt;&lt;filename val=&quot;C:\Users\Matt\AppData\Local\Temp\PR\data\asimages\{1629929F-4B24-4308-9E18-127267B07416}_35.png&quot;/&gt;&lt;left val=&quot;93&quot;/&gt;&lt;top val=&quot;169&quot;/&gt;&lt;width val=&quot;408&quot;/&gt;&lt;height val=&quot;39&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 name="HTML_AUTOSHAPE_INFO" val="&lt;ThreeDShapeInfo&gt;&lt;uuid val=&quot;1004&quot;/&gt;&lt;isInvalidForFieldText val=&quot;0&quot;/&gt;&lt;hasMultipleQuizShape val=&quot;1&quot;/&gt;&lt;Image&gt;&lt;filename val=&quot;C:\Users\Matt\AppData\Local\Temp\PR\data\asimages\{B78778DF-FFAB-4A42-B8C5-1E14217A4739}_35.png&quot;/&gt;&lt;left val=&quot;68&quot;/&gt;&lt;top val=&quot;205&quot;/&gt;&lt;width val=&quot;44&quot;/&gt;&lt;height val=&quot;39&quot;/&gt;&lt;hasText val=&quot;1&quot;/&gt;&lt;/Image&gt;&lt;Image&gt;&lt;filename val=&quot;C:\Users\Matt\AppData\Local\Temp\PR\data\asimages\{F6BCF669-5138-4A28-9A18-7D548E651002}_35.png&quot;/&gt;&lt;left val=&quot;94&quot;/&gt;&lt;top val=&quot;205&quot;/&gt;&lt;width val=&quot;406&quot;/&gt;&lt;height val=&quot;3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4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4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4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57.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7D87FFA9-9FB5-45F1-A43A-2171F15A906E}_36.png&quot;/&gt;&lt;left val=&quot;17&quot;/&gt;&lt;top val=&quot;21&quot;/&gt;&lt;width val=&quot;667&quot;/&gt;&lt;height val=&quot;93&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65DE3A1-9783-4328-BF10-6E259E761415}&quot;/&gt;&lt;isInvalidForFieldText val=&quot;0&quot;/&gt;&lt;Image&gt;&lt;filename val=&quot;C:\Users\Matt\AppData\Local\Temp\PR\data\asimages\{A65DE3A1-9783-4328-BF10-6E259E761415}_36.png&quot;/&gt;&lt;left val=&quot;66&quot;/&gt;&lt;top val=&quot;349&quot;/&gt;&lt;width val=&quot;271&quot;/&gt;&lt;height val=&quot;72&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935926A-0B8B-48B0-8CBA-09B38DC1FD26}&quot;/&gt;&lt;isInvalidForFieldText val=&quot;0&quot;/&gt;&lt;Image&gt;&lt;filename val=&quot;C:\Users\Matt\AppData\Local\Temp\PR\data\asimages\{6935926A-0B8B-48B0-8CBA-09B38DC1FD26}_36.png&quot;/&gt;&lt;left val=&quot;390&quot;/&gt;&lt;top val=&quot;349&quot;/&gt;&lt;width val=&quot;271&quot;/&gt;&lt;height val=&quot;7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458F03F-51E2-42AD-B36C-654B6605C675}&quot;/&gt;&lt;isInvalidForFieldText val=&quot;0&quot;/&gt;&lt;Image&gt;&lt;filename val=&quot;C:\Users\Matt\AppData\Local\Temp\PR\data\asimages\{9458F03F-51E2-42AD-B36C-654B6605C675}_36.png&quot;/&gt;&lt;left val=&quot;196&quot;/&gt;&lt;top val=&quot;417&quot;/&gt;&lt;width val=&quot;271&quot;/&gt;&lt;height val=&quot;69&quot;/&gt;&lt;hasText val=&quot;1&quot;/&gt;&lt;/Image&gt;&lt;/ThreeDShape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1A7D4F2-B56D-4932-A2A5-5CF860034820}&quot;/&gt;&lt;isInvalidForFieldText val=&quot;0&quot;/&gt;&lt;Image&gt;&lt;filename val=&quot;C:\Users\Matt\AppData\Local\Temp\PR\data\asimages\{61A7D4F2-B56D-4932-A2A5-5CF860034820}_36.png&quot;/&gt;&lt;left val=&quot;185&quot;/&gt;&lt;top val=&quot;382&quot;/&gt;&lt;width val=&quot;541&quot;/&gt;&lt;height val=&quot;75&quot;/&gt;&lt;hasText val=&quot;1&quot;/&gt;&lt;/Image&gt;&lt;/ThreeDShapeInfo&gt;"/>
</p:tagLst>
</file>

<file path=ppt/tags/tag46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7D5A2DE-4E78-4487-887C-4C13BE9427E3}&quot;/&gt;&lt;isInvalidForFieldText val=&quot;0&quot;/&gt;&lt;Image&gt;&lt;filename val=&quot;C:\Users\Matt\AppData\Local\Temp\PR\data\asimages\{17D5A2DE-4E78-4487-887C-4C13BE9427E3}_36.png&quot;/&gt;&lt;left val=&quot;185&quot;/&gt;&lt;top val=&quot;440&quot;/&gt;&lt;width val=&quot;541&quot;/&gt;&lt;height val=&quot;75&quot;/&gt;&lt;hasText val=&quot;1&quot;/&gt;&lt;/Image&gt;&lt;/ThreeDShapeInfo&gt;"/>
</p:tagLst>
</file>

<file path=ppt/tags/tag46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98723CA-0BC6-45B1-94A5-2444D07BFF65}&quot;/&gt;&lt;isInvalidForFieldText val=&quot;0&quot;/&gt;&lt;Image&gt;&lt;filename val=&quot;C:\Users\Matt\AppData\Local\Temp\PR\data\asimages\{E98723CA-0BC6-45B1-94A5-2444D07BFF65}_36.png&quot;/&gt;&lt;left val=&quot;190&quot;/&gt;&lt;top val=&quot;417&quot;/&gt;&lt;width val=&quot;286&quot;/&gt;&lt;height val=&quot;72&quot;/&gt;&lt;hasText val=&quot;1&quot;/&gt;&lt;/Image&gt;&lt;/ThreeDShape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68489F9-97F6-472C-A2A3-DACD3115F593}&quot;/&gt;&lt;isInvalidForFieldText val=&quot;0&quot;/&gt;&lt;Image&gt;&lt;filename val=&quot;C:\Users\Matt\AppData\Local\Temp\PR\data\asimages\{668489F9-97F6-472C-A2A3-DACD3115F593}_36.png&quot;/&gt;&lt;left val=&quot;202&quot;/&gt;&lt;top val=&quot;429&quot;/&gt;&lt;width val=&quot;270&quot;/&gt;&lt;height val=&quot;69&quot;/&gt;&lt;hasText val=&quot;1&quot;/&gt;&lt;/Image&gt;&lt;/ThreeDShape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6B4ADBF-F0F1-49CC-A744-F745266A41A9}&quot;/&gt;&lt;isInvalidForFieldText val=&quot;0&quot;/&gt;&lt;Image&gt;&lt;filename val=&quot;C:\Users\Matt\AppData\Local\Temp\PR\data\asimages\{96B4ADBF-F0F1-49CC-A744-F745266A41A9}_36.png&quot;/&gt;&lt;left val=&quot;208&quot;/&gt;&lt;top val=&quot;442&quot;/&gt;&lt;width val=&quot;273&quot;/&gt;&lt;height val=&quot;72&quot;/&gt;&lt;hasText val=&quot;1&quot;/&gt;&lt;/Image&gt;&lt;/ThreeDShapeInfo&gt;"/>
</p:tagLst>
</file>

<file path=ppt/tags/tag46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79F7B5F-AFE0-48AC-B241-C26758081DB9}_36.png&quot;/&gt;&lt;left val=&quot;496&quot;/&gt;&lt;top val=&quot;451&quot;/&gt;&lt;width val=&quot;91&quot;/&gt;&lt;height val=&quot;35&quot;/&gt;&lt;hasText val=&quot;1&quot;/&gt;&lt;/Image&gt;&lt;/ThreeDShape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8828C65-28BF-40AA-BA7B-69690737E1C9}_36.png&quot;/&gt;&lt;left val=&quot;593&quot;/&gt;&lt;top val=&quot;451&quot;/&gt;&lt;width val=&quot;91&quot;/&gt;&lt;height val=&quot;35&quot;/&gt;&lt;hasText val=&quot;1&quot;/&gt;&lt;/Image&gt;&lt;/ThreeDShape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 name="HTML_AUTOSHAPE_INFO" val="&lt;ThreeDShapeInfo&gt;&lt;uuid val=&quot;1001&quot;/&gt;&lt;isInvalidForFieldText val=&quot;0&quot;/&gt;&lt;hasMultipleQuizShape val=&quot;1&quot;/&gt;&lt;Image&gt;&lt;filename val=&quot;C:\Users\Matt\AppData\Local\Temp\PR\data\asimages\{181DDDE3-F9B9-4C39-809F-87C551754888}_36.png&quot;/&gt;&lt;left val=&quot;68&quot;/&gt;&lt;top val=&quot;99&quot;/&gt;&lt;width val=&quot;42&quot;/&gt;&lt;height val=&quot;39&quot;/&gt;&lt;hasText val=&quot;1&quot;/&gt;&lt;/Image&gt;&lt;Image&gt;&lt;filename val=&quot;C:\Users\Matt\AppData\Local\Temp\PR\data\asimages\{FA0ADF61-7E49-44B5-8167-4BCDFC28F8F4}_36.png&quot;/&gt;&lt;left val=&quot;92&quot;/&gt;&lt;top val=&quot;99&quot;/&gt;&lt;width val=&quot;409&quot;/&gt;&lt;height val=&quot;39&quot;/&gt;&lt;hasText val=&quot;1&quot;/&gt;&lt;/Image&gt;&lt;/ThreeDShape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 name="HTML_AUTOSHAPE_INFO" val="&lt;ThreeDShapeInfo&gt;&lt;uuid val=&quot;1002&quot;/&gt;&lt;isInvalidForFieldText val=&quot;0&quot;/&gt;&lt;hasMultipleQuizShape val=&quot;1&quot;/&gt;&lt;Image&gt;&lt;filename val=&quot;C:\Users\Matt\AppData\Local\Temp\PR\data\asimages\{D1A67EE5-D676-4519-BAB7-8AA858A5FD06}_36.png&quot;/&gt;&lt;left val=&quot;68&quot;/&gt;&lt;top val=&quot;135&quot;/&gt;&lt;width val=&quot;43&quot;/&gt;&lt;height val=&quot;39&quot;/&gt;&lt;hasText val=&quot;1&quot;/&gt;&lt;/Image&gt;&lt;Image&gt;&lt;filename val=&quot;C:\Users\Matt\AppData\Local\Temp\PR\data\asimages\{187B2FC8-67F9-449D-A154-9DE1FA0EA702}_36.png&quot;/&gt;&lt;left val=&quot;93&quot;/&gt;&lt;top val=&quot;135&quot;/&gt;&lt;width val=&quot;408&quot;/&gt;&lt;height val=&quot;3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 name="HTML_AUTOSHAPE_INFO" val="&lt;ThreeDShapeInfo&gt;&lt;uuid val=&quot;1003&quot;/&gt;&lt;isInvalidForFieldText val=&quot;0&quot;/&gt;&lt;hasMultipleQuizShape val=&quot;1&quot;/&gt;&lt;Image&gt;&lt;filename val=&quot;C:\Users\Matt\AppData\Local\Temp\PR\data\asimages\{7B916805-8D2B-4D1E-AF0A-D78A2B101316}_36.png&quot;/&gt;&lt;left val=&quot;68&quot;/&gt;&lt;top val=&quot;169&quot;/&gt;&lt;width val=&quot;43&quot;/&gt;&lt;height val=&quot;39&quot;/&gt;&lt;hasText val=&quot;1&quot;/&gt;&lt;/Image&gt;&lt;Image&gt;&lt;filename val=&quot;C:\Users\Matt\AppData\Local\Temp\PR\data\asimages\{9FF41B83-B882-4BBA-A28C-F50832DCB878}_36.png&quot;/&gt;&lt;left val=&quot;93&quot;/&gt;&lt;top val=&quot;169&quot;/&gt;&lt;width val=&quot;408&quot;/&gt;&lt;height val=&quot;39&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 name="HTML_AUTOSHAPE_INFO" val="&lt;ThreeDShapeInfo&gt;&lt;uuid val=&quot;1004&quot;/&gt;&lt;isInvalidForFieldText val=&quot;0&quot;/&gt;&lt;hasMultipleQuizShape val=&quot;1&quot;/&gt;&lt;Image&gt;&lt;filename val=&quot;C:\Users\Matt\AppData\Local\Temp\PR\data\asimages\{105E98BA-79FD-40BB-AFBC-F5DA22FE4418}_36.png&quot;/&gt;&lt;left val=&quot;68&quot;/&gt;&lt;top val=&quot;205&quot;/&gt;&lt;width val=&quot;44&quot;/&gt;&lt;height val=&quot;39&quot;/&gt;&lt;hasText val=&quot;1&quot;/&gt;&lt;/Image&gt;&lt;Image&gt;&lt;filename val=&quot;C:\Users\Matt\AppData\Local\Temp\PR\data\asimages\{FA7EE516-1345-4ECA-B519-13CECCCCD57F}_36.png&quot;/&gt;&lt;left val=&quot;94&quot;/&gt;&lt;top val=&quot;205&quot;/&gt;&lt;width val=&quot;406&quot;/&gt;&lt;height val=&quot;39&quot;/&gt;&lt;hasText val=&quot;1&quot;/&gt;&lt;/Image&gt;&lt;/ThreeDShape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7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7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89.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DB4CE329-840B-4FA2-8B5D-BE39E7504B49}_37.png&quot;/&gt;&lt;left val=&quot;11&quot;/&gt;&lt;top val=&quot;21&quot;/&gt;&lt;width val=&quot;673&quot;/&gt;&lt;height val=&quot;9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97DDF0F-F69A-4F9F-A12A-B86B38C2C892}&quot;/&gt;&lt;isInvalidForFieldText val=&quot;0&quot;/&gt;&lt;Image&gt;&lt;filename val=&quot;C:\Users\Matt\AppData\Local\Temp\PR\data\asimages\{097DDF0F-F69A-4F9F-A12A-B86B38C2C892}_37.png&quot;/&gt;&lt;left val=&quot;66&quot;/&gt;&lt;top val=&quot;349&quot;/&gt;&lt;width val=&quot;271&quot;/&gt;&lt;height val=&quot;72&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064F19C-D234-4B9A-9562-4C6F168AC4FD}&quot;/&gt;&lt;isInvalidForFieldText val=&quot;0&quot;/&gt;&lt;Image&gt;&lt;filename val=&quot;C:\Users\Matt\AppData\Local\Temp\PR\data\asimages\{F064F19C-D234-4B9A-9562-4C6F168AC4FD}_37.png&quot;/&gt;&lt;left val=&quot;390&quot;/&gt;&lt;top val=&quot;349&quot;/&gt;&lt;width val=&quot;271&quot;/&gt;&lt;height val=&quot;72&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F930E0E-7C24-4A3A-834C-99D7A35A0E2F}&quot;/&gt;&lt;isInvalidForFieldText val=&quot;0&quot;/&gt;&lt;Image&gt;&lt;filename val=&quot;C:\Users\Matt\AppData\Local\Temp\PR\data\asimages\{DF930E0E-7C24-4A3A-834C-99D7A35A0E2F}_37.png&quot;/&gt;&lt;left val=&quot;196&quot;/&gt;&lt;top val=&quot;417&quot;/&gt;&lt;width val=&quot;271&quot;/&gt;&lt;height val=&quot;69&quot;/&gt;&lt;hasText val=&quot;1&quot;/&gt;&lt;/Image&gt;&lt;/ThreeDShape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47EE956-2750-4401-96AC-46946B73C927}&quot;/&gt;&lt;isInvalidForFieldText val=&quot;0&quot;/&gt;&lt;Image&gt;&lt;filename val=&quot;C:\Users\Matt\AppData\Local\Temp\PR\data\asimages\{D47EE956-2750-4401-96AC-46946B73C927}_37.png&quot;/&gt;&lt;left val=&quot;185&quot;/&gt;&lt;top val=&quot;382&quot;/&gt;&lt;width val=&quot;541&quot;/&gt;&lt;height val=&quot;75&quot;/&gt;&lt;hasText val=&quot;1&quot;/&gt;&lt;/Image&gt;&lt;/ThreeDShape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F4A86FD-F1F8-407B-AA3F-017E09D67B9F}&quot;/&gt;&lt;isInvalidForFieldText val=&quot;0&quot;/&gt;&lt;Image&gt;&lt;filename val=&quot;C:\Users\Matt\AppData\Local\Temp\PR\data\asimages\{EF4A86FD-F1F8-407B-AA3F-017E09D67B9F}_37.png&quot;/&gt;&lt;left val=&quot;185&quot;/&gt;&lt;top val=&quot;440&quot;/&gt;&lt;width val=&quot;541&quot;/&gt;&lt;height val=&quot;75&quot;/&gt;&lt;hasText val=&quot;1&quot;/&gt;&lt;/Image&gt;&lt;/ThreeDShapeInfo&gt;"/>
</p:tagLst>
</file>

<file path=ppt/tags/tag49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9787FC3-D4AB-4C36-BCF8-08DF45496FBB}&quot;/&gt;&lt;isInvalidForFieldText val=&quot;0&quot;/&gt;&lt;Image&gt;&lt;filename val=&quot;C:\Users\Matt\AppData\Local\Temp\PR\data\asimages\{89787FC3-D4AB-4C36-BCF8-08DF45496FBB}_37.png&quot;/&gt;&lt;left val=&quot;190&quot;/&gt;&lt;top val=&quot;417&quot;/&gt;&lt;width val=&quot;286&quot;/&gt;&lt;height val=&quot;72&quot;/&gt;&lt;hasText val=&quot;1&quot;/&gt;&lt;/Image&gt;&lt;/ThreeDShape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3D2D5C5-04BC-470F-936E-2394C049F0DC}&quot;/&gt;&lt;isInvalidForFieldText val=&quot;0&quot;/&gt;&lt;Image&gt;&lt;filename val=&quot;C:\Users\Matt\AppData\Local\Temp\PR\data\asimages\{B3D2D5C5-04BC-470F-936E-2394C049F0DC}_37.png&quot;/&gt;&lt;left val=&quot;208&quot;/&gt;&lt;top val=&quot;442&quot;/&gt;&lt;width val=&quot;273&quot;/&gt;&lt;height val=&quot;72&quot;/&gt;&lt;hasText val=&quot;1&quot;/&gt;&lt;/Image&gt;&lt;/ThreeDShapeInfo&gt;"/>
</p:tagLst>
</file>

<file path=ppt/tags/tag49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D0F6077-EB96-4E78-8681-44BC66F936A7}_37.png&quot;/&gt;&lt;left val=&quot;496&quot;/&gt;&lt;top val=&quot;451&quot;/&gt;&lt;width val=&quot;91&quot;/&gt;&lt;height val=&quot;35&quot;/&gt;&lt;hasText val=&quot;1&quot;/&gt;&lt;/Image&gt;&lt;/ThreeDShape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D8F2DB8-04DE-4668-8050-53A5721BB714}_37.png&quot;/&gt;&lt;left val=&quot;593&quot;/&gt;&lt;top val=&quot;451&quot;/&gt;&lt;width val=&quot;91&quot;/&gt;&lt;height val=&quot;35&quot;/&gt;&lt;hasText val=&quot;1&quot;/&gt;&lt;/Image&gt;&lt;/ThreeDShape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AF155FA-2BD3-4218-9958-D3997D517269}&quot;/&gt;&lt;isInvalidForFieldText val=&quot;0&quot;/&gt;&lt;Image&gt;&lt;filename val=&quot;C:\Users\Matt\AppData\Local\Temp\PR\data\asimages\{9AF155FA-2BD3-4218-9958-D3997D517269}_37.png&quot;/&gt;&lt;left val=&quot;202&quot;/&gt;&lt;top val=&quot;429&quot;/&gt;&lt;width val=&quot;270&quot;/&gt;&lt;height val=&quot;6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 name="HTML_AUTOSHAPE_INFO" val="&lt;ThreeDShapeInfo&gt;&lt;uuid val=&quot;1001&quot;/&gt;&lt;isInvalidForFieldText val=&quot;0&quot;/&gt;&lt;hasMultipleQuizShape val=&quot;1&quot;/&gt;&lt;Image&gt;&lt;filename val=&quot;C:\Users\Matt\AppData\Local\Temp\PR\data\asimages\{F5A0052E-5012-4A37-85E6-2AAFA85F6E66}_37.png&quot;/&gt;&lt;left val=&quot;68&quot;/&gt;&lt;top val=&quot;99&quot;/&gt;&lt;width val=&quot;42&quot;/&gt;&lt;height val=&quot;39&quot;/&gt;&lt;hasText val=&quot;1&quot;/&gt;&lt;/Image&gt;&lt;Image&gt;&lt;filename val=&quot;C:\Users\Matt\AppData\Local\Temp\PR\data\asimages\{FA7F7572-BC4F-4592-AE65-EF48EDC8417C}_37.png&quot;/&gt;&lt;left val=&quot;92&quot;/&gt;&lt;top val=&quot;99&quot;/&gt;&lt;width val=&quot;409&quot;/&gt;&lt;height val=&quot;39&quot;/&gt;&lt;hasText val=&quot;1&quot;/&gt;&lt;/Image&gt;&lt;/ThreeDShape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 name="HTML_AUTOSHAPE_INFO" val="&lt;ThreeDShapeInfo&gt;&lt;uuid val=&quot;1002&quot;/&gt;&lt;isInvalidForFieldText val=&quot;0&quot;/&gt;&lt;hasMultipleQuizShape val=&quot;1&quot;/&gt;&lt;Image&gt;&lt;filename val=&quot;C:\Users\Matt\AppData\Local\Temp\PR\data\asimages\{2044EC2C-6416-46B2-95D1-9D3093AC2808}_37.png&quot;/&gt;&lt;left val=&quot;68&quot;/&gt;&lt;top val=&quot;135&quot;/&gt;&lt;width val=&quot;43&quot;/&gt;&lt;height val=&quot;39&quot;/&gt;&lt;hasText val=&quot;1&quot;/&gt;&lt;/Image&gt;&lt;Image&gt;&lt;filename val=&quot;C:\Users\Matt\AppData\Local\Temp\PR\data\asimages\{3BEC5B86-50C4-4654-BFAF-B6F4F7811514}_37.png&quot;/&gt;&lt;left val=&quot;93&quot;/&gt;&lt;top val=&quot;135&quot;/&gt;&lt;width val=&quot;408&quot;/&gt;&lt;height val=&quot;60&quot;/&gt;&lt;hasText val=&quot;1&quot;/&gt;&lt;/Image&gt;&lt;/ThreeDShapeInfo&gt;"/>
</p:tagLst>
</file>

<file path=ppt/tags/tag50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 name="HTML_AUTOSHAPE_INFO" val="&lt;ThreeDShapeInfo&gt;&lt;uuid val=&quot;1003&quot;/&gt;&lt;isInvalidForFieldText val=&quot;0&quot;/&gt;&lt;hasMultipleQuizShape val=&quot;1&quot;/&gt;&lt;Image&gt;&lt;filename val=&quot;C:\Users\Matt\AppData\Local\Temp\PR\data\asimages\{D4654253-27CD-4C7E-8C70-5CD197AA30DE}_37.png&quot;/&gt;&lt;left val=&quot;68&quot;/&gt;&lt;top val=&quot;191&quot;/&gt;&lt;width val=&quot;43&quot;/&gt;&lt;height val=&quot;39&quot;/&gt;&lt;hasText val=&quot;1&quot;/&gt;&lt;/Image&gt;&lt;Image&gt;&lt;filename val=&quot;C:\Users\Matt\AppData\Local\Temp\PR\data\asimages\{CB269CD2-905F-4F28-AD84-652126A4D046}_37.png&quot;/&gt;&lt;left val=&quot;93&quot;/&gt;&lt;top val=&quot;191&quot;/&gt;&lt;width val=&quot;408&quot;/&gt;&lt;height val=&quot;60&quot;/&gt;&lt;hasText val=&quot;1&quot;/&gt;&lt;/Image&gt;&lt;/ThreeDShape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 name="HTML_AUTOSHAPE_INFO" val="&lt;ThreeDShapeInfo&gt;&lt;uuid val=&quot;1004&quot;/&gt;&lt;isInvalidForFieldText val=&quot;0&quot;/&gt;&lt;hasMultipleQuizShape val=&quot;1&quot;/&gt;&lt;Image&gt;&lt;filename val=&quot;C:\Users\Matt\AppData\Local\Temp\PR\data\asimages\{CFBC05CE-8FE6-4976-8C63-94A577569DFA}_37.png&quot;/&gt;&lt;left val=&quot;68&quot;/&gt;&lt;top val=&quot;248&quot;/&gt;&lt;width val=&quot;44&quot;/&gt;&lt;height val=&quot;39&quot;/&gt;&lt;hasText val=&quot;1&quot;/&gt;&lt;/Image&gt;&lt;Image&gt;&lt;filename val=&quot;C:\Users\Matt\AppData\Local\Temp\PR\data\asimages\{9964C32B-CFFB-4B85-893B-6AA3E513B23D}_37.png&quot;/&gt;&lt;left val=&quot;94&quot;/&gt;&lt;top val=&quot;248&quot;/&gt;&lt;width val=&quot;406&quot;/&gt;&lt;height val=&quot;39&quot;/&gt;&lt;hasText val=&quot;1&quot;/&gt;&lt;/Image&gt;&lt;/ThreeDShape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0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1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21.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4C7DD0DF-DF1E-4B3D-96E3-B245E3DC848F}_38.png&quot;/&gt;&lt;left val=&quot;11&quot;/&gt;&lt;top val=&quot;21&quot;/&gt;&lt;width val=&quot;673&quot;/&gt;&lt;height val=&quot;99&quot;/&gt;&lt;hasText val=&quot;1&quot;/&gt;&lt;/Image&gt;&lt;/ThreeDShape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2523942-8B53-4E71-A237-2C6A09E4E5D7}&quot;/&gt;&lt;isInvalidForFieldText val=&quot;0&quot;/&gt;&lt;Image&gt;&lt;filename val=&quot;C:\Users\Matt\AppData\Local\Temp\PR\data\asimages\{A2523942-8B53-4E71-A237-2C6A09E4E5D7}_38.png&quot;/&gt;&lt;left val=&quot;66&quot;/&gt;&lt;top val=&quot;349&quot;/&gt;&lt;width val=&quot;271&quot;/&gt;&lt;height val=&quot;72&quot;/&gt;&lt;hasText val=&quot;1&quot;/&gt;&lt;/Image&gt;&lt;/ThreeDShapeInfo&gt;"/>
</p:tagLst>
</file>

<file path=ppt/tags/tag52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25168B4-D58D-4702-ABA0-0B2CB185CF6B}&quot;/&gt;&lt;isInvalidForFieldText val=&quot;0&quot;/&gt;&lt;Image&gt;&lt;filename val=&quot;C:\Users\Matt\AppData\Local\Temp\PR\data\asimages\{825168B4-D58D-4702-ABA0-0B2CB185CF6B}_38.png&quot;/&gt;&lt;left val=&quot;390&quot;/&gt;&lt;top val=&quot;349&quot;/&gt;&lt;width val=&quot;271&quot;/&gt;&lt;height val=&quot;72&quot;/&gt;&lt;hasText val=&quot;1&quot;/&gt;&lt;/Image&gt;&lt;/ThreeDShape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A41AFD2-3A3B-4F21-9C7D-A013CFAD954D}&quot;/&gt;&lt;isInvalidForFieldText val=&quot;0&quot;/&gt;&lt;Image&gt;&lt;filename val=&quot;C:\Users\Matt\AppData\Local\Temp\PR\data\asimages\{EA41AFD2-3A3B-4F21-9C7D-A013CFAD954D}_38.png&quot;/&gt;&lt;left val=&quot;196&quot;/&gt;&lt;top val=&quot;417&quot;/&gt;&lt;width val=&quot;271&quot;/&gt;&lt;height val=&quot;69&quot;/&gt;&lt;hasText val=&quot;1&quot;/&gt;&lt;/Image&gt;&lt;/ThreeDShape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57C3DB1-7DF8-4A98-B93E-3B7B813BA8DF}&quot;/&gt;&lt;isInvalidForFieldText val=&quot;0&quot;/&gt;&lt;Image&gt;&lt;filename val=&quot;C:\Users\Matt\AppData\Local\Temp\PR\data\asimages\{557C3DB1-7DF8-4A98-B93E-3B7B813BA8DF}_38.png&quot;/&gt;&lt;left val=&quot;185&quot;/&gt;&lt;top val=&quot;382&quot;/&gt;&lt;width val=&quot;541&quot;/&gt;&lt;height val=&quot;75&quot;/&gt;&lt;hasText val=&quot;1&quot;/&gt;&lt;/Image&gt;&lt;/ThreeDShapeInfo&gt;"/>
</p:tagLst>
</file>

<file path=ppt/tags/tag52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38B241E-9AFD-4D6E-BACC-B9BDCF8B8D5B}&quot;/&gt;&lt;isInvalidForFieldText val=&quot;0&quot;/&gt;&lt;Image&gt;&lt;filename val=&quot;C:\Users\Matt\AppData\Local\Temp\PR\data\asimages\{E38B241E-9AFD-4D6E-BACC-B9BDCF8B8D5B}_38.png&quot;/&gt;&lt;left val=&quot;185&quot;/&gt;&lt;top val=&quot;440&quot;/&gt;&lt;width val=&quot;541&quot;/&gt;&lt;height val=&quot;75&quot;/&gt;&lt;hasText val=&quot;1&quot;/&gt;&lt;/Image&gt;&lt;/ThreeDShape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55DB13E-D08E-4057-A0A5-A506158C25C6}&quot;/&gt;&lt;isInvalidForFieldText val=&quot;0&quot;/&gt;&lt;Image&gt;&lt;filename val=&quot;C:\Users\Matt\AppData\Local\Temp\PR\data\asimages\{F55DB13E-D08E-4057-A0A5-A506158C25C6}_38.png&quot;/&gt;&lt;left val=&quot;190&quot;/&gt;&lt;top val=&quot;417&quot;/&gt;&lt;width val=&quot;286&quot;/&gt;&lt;height val=&quot;72&quot;/&gt;&lt;hasText val=&quot;1&quot;/&gt;&lt;/Image&gt;&lt;/ThreeDShape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EDC79A7-26A7-42E4-8C98-4B65F6E9B3FA}&quot;/&gt;&lt;isInvalidForFieldText val=&quot;0&quot;/&gt;&lt;Image&gt;&lt;filename val=&quot;C:\Users\Matt\AppData\Local\Temp\PR\data\asimages\{FEDC79A7-26A7-42E4-8C98-4B65F6E9B3FA}_38.png&quot;/&gt;&lt;left val=&quot;208&quot;/&gt;&lt;top val=&quot;442&quot;/&gt;&lt;width val=&quot;273&quot;/&gt;&lt;height val=&quot;72&quot;/&gt;&lt;hasText val=&quot;1&quot;/&gt;&lt;/Image&gt;&lt;/ThreeDShape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08EF404A-5AF0-418C-9CAC-B135D6FC1A78}_38.png&quot;/&gt;&lt;left val=&quot;496&quot;/&gt;&lt;top val=&quot;451&quot;/&gt;&lt;width val=&quot;91&quot;/&gt;&lt;height val=&quot;3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F8CA03B-48E8-4532-8E6E-930337F5BF8E}_38.png&quot;/&gt;&lt;left val=&quot;593&quot;/&gt;&lt;top val=&quot;451&quot;/&gt;&lt;width val=&quot;91&quot;/&gt;&lt;height val=&quot;35&quot;/&gt;&lt;hasText val=&quot;1&quot;/&gt;&lt;/Image&gt;&lt;/ThreeDShape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0570532-330B-4E05-9150-05961AF1AF6C}&quot;/&gt;&lt;isInvalidForFieldText val=&quot;0&quot;/&gt;&lt;Image&gt;&lt;filename val=&quot;C:\Users\Matt\AppData\Local\Temp\PR\data\asimages\{90570532-330B-4E05-9150-05961AF1AF6C}_38.png&quot;/&gt;&lt;left val=&quot;202&quot;/&gt;&lt;top val=&quot;429&quot;/&gt;&lt;width val=&quot;270&quot;/&gt;&lt;height val=&quot;69&quot;/&gt;&lt;hasText val=&quot;1&quot;/&gt;&lt;/Image&gt;&lt;/ThreeDShapeInfo&gt;"/>
</p:tagLst>
</file>

<file path=ppt/tags/tag53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 name="HTML_AUTOSHAPE_INFO" val="&lt;ThreeDShapeInfo&gt;&lt;uuid val=&quot;1001&quot;/&gt;&lt;isInvalidForFieldText val=&quot;0&quot;/&gt;&lt;hasMultipleQuizShape val=&quot;1&quot;/&gt;&lt;Image&gt;&lt;filename val=&quot;C:\Users\Matt\AppData\Local\Temp\PR\data\asimages\{6D4E1ADA-7123-4781-8162-B61636AB0CAC}_38.png&quot;/&gt;&lt;left val=&quot;68&quot;/&gt;&lt;top val=&quot;99&quot;/&gt;&lt;width val=&quot;42&quot;/&gt;&lt;height val=&quot;39&quot;/&gt;&lt;hasText val=&quot;1&quot;/&gt;&lt;/Image&gt;&lt;Image&gt;&lt;filename val=&quot;C:\Users\Matt\AppData\Local\Temp\PR\data\asimages\{3945582D-524C-4831-A79A-FE30F0415028}_38.png&quot;/&gt;&lt;left val=&quot;92&quot;/&gt;&lt;top val=&quot;99&quot;/&gt;&lt;width val=&quot;409&quot;/&gt;&lt;height val=&quot;39&quot;/&gt;&lt;hasText val=&quot;1&quot;/&gt;&lt;/Image&gt;&lt;/ThreeDShape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 name="HTML_AUTOSHAPE_INFO" val="&lt;ThreeDShapeInfo&gt;&lt;uuid val=&quot;1002&quot;/&gt;&lt;isInvalidForFieldText val=&quot;0&quot;/&gt;&lt;hasMultipleQuizShape val=&quot;1&quot;/&gt;&lt;Image&gt;&lt;filename val=&quot;C:\Users\Matt\AppData\Local\Temp\PR\data\asimages\{C24B04F7-DA28-482F-A9DB-D6E52CA652DC}_38.png&quot;/&gt;&lt;left val=&quot;68&quot;/&gt;&lt;top val=&quot;135&quot;/&gt;&lt;width val=&quot;43&quot;/&gt;&lt;height val=&quot;39&quot;/&gt;&lt;hasText val=&quot;1&quot;/&gt;&lt;/Image&gt;&lt;Image&gt;&lt;filename val=&quot;C:\Users\Matt\AppData\Local\Temp\PR\data\asimages\{AA470CA6-EE88-47EA-B0CD-798E395777A4}_38.png&quot;/&gt;&lt;left val=&quot;93&quot;/&gt;&lt;top val=&quot;135&quot;/&gt;&lt;width val=&quot;408&quot;/&gt;&lt;height val=&quot;39&quot;/&gt;&lt;hasText val=&quot;1&quot;/&gt;&lt;/Image&gt;&lt;/ThreeDShape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 name="HTML_AUTOSHAPE_INFO" val="&lt;ThreeDShapeInfo&gt;&lt;uuid val=&quot;1003&quot;/&gt;&lt;isInvalidForFieldText val=&quot;0&quot;/&gt;&lt;hasMultipleQuizShape val=&quot;1&quot;/&gt;&lt;Image&gt;&lt;filename val=&quot;C:\Users\Matt\AppData\Local\Temp\PR\data\asimages\{DC03783F-3FDB-42CD-A2EC-81BC2E469D13}_38.png&quot;/&gt;&lt;left val=&quot;68&quot;/&gt;&lt;top val=&quot;169&quot;/&gt;&lt;width val=&quot;43&quot;/&gt;&lt;height val=&quot;39&quot;/&gt;&lt;hasText val=&quot;1&quot;/&gt;&lt;/Image&gt;&lt;Image&gt;&lt;filename val=&quot;C:\Users\Matt\AppData\Local\Temp\PR\data\asimages\{4FF32D8C-6BBB-4355-97C8-0BEC3E2699D1}_38.png&quot;/&gt;&lt;left val=&quot;93&quot;/&gt;&lt;top val=&quot;169&quot;/&gt;&lt;width val=&quot;408&quot;/&gt;&lt;height val=&quot;39&quot;/&gt;&lt;hasText val=&quot;1&quot;/&gt;&lt;/Image&gt;&lt;/ThreeDShape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 name="HTML_AUTOSHAPE_INFO" val="&lt;ThreeDShapeInfo&gt;&lt;uuid val=&quot;1004&quot;/&gt;&lt;isInvalidForFieldText val=&quot;0&quot;/&gt;&lt;hasMultipleQuizShape val=&quot;1&quot;/&gt;&lt;Image&gt;&lt;filename val=&quot;C:\Users\Matt\AppData\Local\Temp\PR\data\asimages\{0BD7A77F-4613-4568-B36F-394DA9E90528}_38.png&quot;/&gt;&lt;left val=&quot;68&quot;/&gt;&lt;top val=&quot;205&quot;/&gt;&lt;width val=&quot;44&quot;/&gt;&lt;height val=&quot;39&quot;/&gt;&lt;hasText val=&quot;1&quot;/&gt;&lt;/Image&gt;&lt;Image&gt;&lt;filename val=&quot;C:\Users\Matt\AppData\Local\Temp\PR\data\asimages\{679C5424-2CB3-4CAB-88A5-E799061A1914}_38.png&quot;/&gt;&lt;left val=&quot;94&quot;/&gt;&lt;top val=&quot;205&quot;/&gt;&lt;width val=&quot;406&quot;/&gt;&lt;height val=&quot;39&quot;/&gt;&lt;hasText val=&quot;1&quot;/&gt;&lt;/Image&gt;&lt;/ThreeDShape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3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4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4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53.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3B25B888-3B25-4CBD-AB69-00D5DA460FD1}_39.png&quot;/&gt;&lt;left val=&quot;11&quot;/&gt;&lt;top val=&quot;21&quot;/&gt;&lt;width val=&quot;673&quot;/&gt;&lt;height val=&quot;99&quot;/&gt;&lt;hasText val=&quot;1&quot;/&gt;&lt;/Image&gt;&lt;/ThreeDShape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FE57733-B4F4-4667-B2B2-D0360CE7B2DB}&quot;/&gt;&lt;isInvalidForFieldText val=&quot;0&quot;/&gt;&lt;Image&gt;&lt;filename val=&quot;C:\Users\Matt\AppData\Local\Temp\PR\data\asimages\{0FE57733-B4F4-4667-B2B2-D0360CE7B2DB}_39.png&quot;/&gt;&lt;left val=&quot;66&quot;/&gt;&lt;top val=&quot;349&quot;/&gt;&lt;width val=&quot;271&quot;/&gt;&lt;height val=&quot;72&quot;/&gt;&lt;hasText val=&quot;1&quot;/&gt;&lt;/Image&gt;&lt;/ThreeDShape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14B80A0-8D41-434D-81A4-697DE8B989DE}&quot;/&gt;&lt;isInvalidForFieldText val=&quot;0&quot;/&gt;&lt;Image&gt;&lt;filename val=&quot;C:\Users\Matt\AppData\Local\Temp\PR\data\asimages\{014B80A0-8D41-434D-81A4-697DE8B989DE}_39.png&quot;/&gt;&lt;left val=&quot;390&quot;/&gt;&lt;top val=&quot;349&quot;/&gt;&lt;width val=&quot;271&quot;/&gt;&lt;height val=&quot;72&quot;/&gt;&lt;hasText val=&quot;1&quot;/&gt;&lt;/Image&gt;&lt;/ThreeDShapeInfo&gt;"/>
</p:tagLst>
</file>

<file path=ppt/tags/tag55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8AB1BBF-FE3C-40DD-866C-1498787CF882}&quot;/&gt;&lt;isInvalidForFieldText val=&quot;0&quot;/&gt;&lt;Image&gt;&lt;filename val=&quot;C:\Users\Matt\AppData\Local\Temp\PR\data\asimages\{D8AB1BBF-FE3C-40DD-866C-1498787CF882}_39.png&quot;/&gt;&lt;left val=&quot;196&quot;/&gt;&lt;top val=&quot;417&quot;/&gt;&lt;width val=&quot;271&quot;/&gt;&lt;height val=&quot;69&quot;/&gt;&lt;hasText val=&quot;1&quot;/&gt;&lt;/Image&gt;&lt;/ThreeDShape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903474A-D114-407E-B5FE-74ED9ECE31F0}&quot;/&gt;&lt;isInvalidForFieldText val=&quot;0&quot;/&gt;&lt;Image&gt;&lt;filename val=&quot;C:\Users\Matt\AppData\Local\Temp\PR\data\asimages\{C903474A-D114-407E-B5FE-74ED9ECE31F0}_39.png&quot;/&gt;&lt;left val=&quot;185&quot;/&gt;&lt;top val=&quot;382&quot;/&gt;&lt;width val=&quot;541&quot;/&gt;&lt;height val=&quot;75&quot;/&gt;&lt;hasText val=&quot;1&quot;/&gt;&lt;/Image&gt;&lt;/ThreeDShapeInfo&gt;"/>
</p:tagLst>
</file>

<file path=ppt/tags/tag55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515D087-EBB2-4085-AD5E-29575EB45A8F}&quot;/&gt;&lt;isInvalidForFieldText val=&quot;0&quot;/&gt;&lt;Image&gt;&lt;filename val=&quot;C:\Users\Matt\AppData\Local\Temp\PR\data\asimages\{3515D087-EBB2-4085-AD5E-29575EB45A8F}_39.png&quot;/&gt;&lt;left val=&quot;185&quot;/&gt;&lt;top val=&quot;440&quot;/&gt;&lt;width val=&quot;541&quot;/&gt;&lt;height val=&quot;75&quot;/&gt;&lt;hasText val=&quot;1&quot;/&gt;&lt;/Image&gt;&lt;/ThreeDShapeInfo&gt;"/>
</p:tagLst>
</file>

<file path=ppt/tags/tag55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462557C-5F82-4350-9ABE-88A9AD33B1CA}&quot;/&gt;&lt;isInvalidForFieldText val=&quot;0&quot;/&gt;&lt;Image&gt;&lt;filename val=&quot;C:\Users\Matt\AppData\Local\Temp\PR\data\asimages\{B462557C-5F82-4350-9ABE-88A9AD33B1CA}_39.png&quot;/&gt;&lt;left val=&quot;190&quot;/&gt;&lt;top val=&quot;417&quot;/&gt;&lt;width val=&quot;286&quot;/&gt;&lt;height val=&quot;7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D037E4F-84AA-48B6-A936-F5C9753975BC}&quot;/&gt;&lt;isInvalidForFieldText val=&quot;0&quot;/&gt;&lt;Image&gt;&lt;filename val=&quot;C:\Users\Matt\AppData\Local\Temp\PR\data\asimages\{4D037E4F-84AA-48B6-A936-F5C9753975BC}_39.png&quot;/&gt;&lt;left val=&quot;208&quot;/&gt;&lt;top val=&quot;442&quot;/&gt;&lt;width val=&quot;273&quot;/&gt;&lt;height val=&quot;72&quot;/&gt;&lt;hasText val=&quot;1&quot;/&gt;&lt;/Image&gt;&lt;/ThreeDShapeInfo&gt;"/>
</p:tagLst>
</file>

<file path=ppt/tags/tag56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90C82B5-11BA-495E-AD25-365234E2AEF4}_39.png&quot;/&gt;&lt;left val=&quot;496&quot;/&gt;&lt;top val=&quot;451&quot;/&gt;&lt;width val=&quot;91&quot;/&gt;&lt;height val=&quot;35&quot;/&gt;&lt;hasText val=&quot;1&quot;/&gt;&lt;/Image&gt;&lt;/ThreeDShape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9FFD602-57D9-45D4-9F2D-61B09E7AD3F6}_39.png&quot;/&gt;&lt;left val=&quot;593&quot;/&gt;&lt;top val=&quot;451&quot;/&gt;&lt;width val=&quot;91&quot;/&gt;&lt;height val=&quot;35&quot;/&gt;&lt;hasText val=&quot;1&quot;/&gt;&lt;/Image&gt;&lt;/ThreeDShape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8E6DF50-CE33-4EF7-B9C9-E1F9EC1F2B5E}&quot;/&gt;&lt;isInvalidForFieldText val=&quot;0&quot;/&gt;&lt;Image&gt;&lt;filename val=&quot;C:\Users\Matt\AppData\Local\Temp\PR\data\asimages\{88E6DF50-CE33-4EF7-B9C9-E1F9EC1F2B5E}_39.png&quot;/&gt;&lt;left val=&quot;202&quot;/&gt;&lt;top val=&quot;429&quot;/&gt;&lt;width val=&quot;270&quot;/&gt;&lt;height val=&quot;69&quot;/&gt;&lt;hasText val=&quot;1&quot;/&gt;&lt;/Image&gt;&lt;/ThreeDShapeInfo&gt;"/>
</p:tagLst>
</file>

<file path=ppt/tags/tag56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 name="HTML_AUTOSHAPE_INFO" val="&lt;ThreeDShapeInfo&gt;&lt;uuid val=&quot;1001&quot;/&gt;&lt;isInvalidForFieldText val=&quot;0&quot;/&gt;&lt;hasMultipleQuizShape val=&quot;1&quot;/&gt;&lt;Image&gt;&lt;filename val=&quot;C:\Users\Matt\AppData\Local\Temp\PR\data\asimages\{7AA5A69C-5C61-41B3-B053-3D9CDC52473D}_39.png&quot;/&gt;&lt;left val=&quot;68&quot;/&gt;&lt;top val=&quot;99&quot;/&gt;&lt;width val=&quot;42&quot;/&gt;&lt;height val=&quot;39&quot;/&gt;&lt;hasText val=&quot;1&quot;/&gt;&lt;/Image&gt;&lt;Image&gt;&lt;filename val=&quot;C:\Users\Matt\AppData\Local\Temp\PR\data\asimages\{9898B2C9-88D8-4418-BA9B-00A5B842B505}_39.png&quot;/&gt;&lt;left val=&quot;92&quot;/&gt;&lt;top val=&quot;99&quot;/&gt;&lt;width val=&quot;409&quot;/&gt;&lt;height val=&quot;39&quot;/&gt;&lt;hasText val=&quot;1&quot;/&gt;&lt;/Image&gt;&lt;/ThreeDShape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 name="HTML_AUTOSHAPE_INFO" val="&lt;ThreeDShapeInfo&gt;&lt;uuid val=&quot;1002&quot;/&gt;&lt;isInvalidForFieldText val=&quot;0&quot;/&gt;&lt;hasMultipleQuizShape val=&quot;1&quot;/&gt;&lt;Image&gt;&lt;filename val=&quot;C:\Users\Matt\AppData\Local\Temp\PR\data\asimages\{140DE1A1-7768-43E0-BD8B-DEEE7CF21D2E}_39.png&quot;/&gt;&lt;left val=&quot;68&quot;/&gt;&lt;top val=&quot;135&quot;/&gt;&lt;width val=&quot;43&quot;/&gt;&lt;height val=&quot;39&quot;/&gt;&lt;hasText val=&quot;1&quot;/&gt;&lt;/Image&gt;&lt;Image&gt;&lt;filename val=&quot;C:\Users\Matt\AppData\Local\Temp\PR\data\asimages\{5F82D0C5-D2B8-45FA-AAF7-AEDD9F1696D8}_39.png&quot;/&gt;&lt;left val=&quot;93&quot;/&gt;&lt;top val=&quot;135&quot;/&gt;&lt;width val=&quot;408&quot;/&gt;&lt;height val=&quot;39&quot;/&gt;&lt;hasText val=&quot;1&quot;/&gt;&lt;/Image&gt;&lt;/ThreeDShapeInfo&gt;"/>
</p:tagLst>
</file>

<file path=ppt/tags/tag56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 name="HTML_AUTOSHAPE_INFO" val="&lt;ThreeDShapeInfo&gt;&lt;uuid val=&quot;1003&quot;/&gt;&lt;isInvalidForFieldText val=&quot;0&quot;/&gt;&lt;hasMultipleQuizShape val=&quot;1&quot;/&gt;&lt;Image&gt;&lt;filename val=&quot;C:\Users\Matt\AppData\Local\Temp\PR\data\asimages\{7A52D65A-EF5F-4968-A375-50E0888F5403}_39.png&quot;/&gt;&lt;left val=&quot;68&quot;/&gt;&lt;top val=&quot;169&quot;/&gt;&lt;width val=&quot;43&quot;/&gt;&lt;height val=&quot;39&quot;/&gt;&lt;hasText val=&quot;1&quot;/&gt;&lt;/Image&gt;&lt;Image&gt;&lt;filename val=&quot;C:\Users\Matt\AppData\Local\Temp\PR\data\asimages\{0C5AD8A8-1567-4DF3-846F-B33311C88C38}_39.png&quot;/&gt;&lt;left val=&quot;93&quot;/&gt;&lt;top val=&quot;169&quot;/&gt;&lt;width val=&quot;408&quot;/&gt;&lt;height val=&quot;39&quot;/&gt;&lt;hasText val=&quot;1&quot;/&gt;&lt;/Image&gt;&lt;/ThreeDShape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 name="HTML_AUTOSHAPE_INFO" val="&lt;ThreeDShapeInfo&gt;&lt;uuid val=&quot;1004&quot;/&gt;&lt;isInvalidForFieldText val=&quot;0&quot;/&gt;&lt;hasMultipleQuizShape val=&quot;1&quot;/&gt;&lt;Image&gt;&lt;filename val=&quot;C:\Users\Matt\AppData\Local\Temp\PR\data\asimages\{C6523236-F05D-44A2-B792-47F45DE99D9E}_39.png&quot;/&gt;&lt;left val=&quot;68&quot;/&gt;&lt;top val=&quot;205&quot;/&gt;&lt;width val=&quot;44&quot;/&gt;&lt;height val=&quot;39&quot;/&gt;&lt;hasText val=&quot;1&quot;/&gt;&lt;/Image&gt;&lt;Image&gt;&lt;filename val=&quot;C:\Users\Matt\AppData\Local\Temp\PR\data\asimages\{ED469D1C-22B2-4290-8363-6AC4469FDAF0}_39.png&quot;/&gt;&lt;left val=&quot;94&quot;/&gt;&lt;top val=&quot;205&quot;/&gt;&lt;width val=&quot;406&quot;/&gt;&lt;height val=&quot;39&quot;/&gt;&lt;hasText val=&quot;1&quot;/&gt;&lt;/Image&gt;&lt;/ThreeDShape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7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7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7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85.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FFD199E3-9F16-47B4-9C4B-AC7C8D389ACE}_40.png&quot;/&gt;&lt;left val=&quot;11&quot;/&gt;&lt;top val=&quot;21&quot;/&gt;&lt;width val=&quot;673&quot;/&gt;&lt;height val=&quot;99&quot;/&gt;&lt;hasText val=&quot;1&quot;/&gt;&lt;/Image&gt;&lt;/ThreeDShape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511094C-178A-4426-93F7-1DB45DFE4147}&quot;/&gt;&lt;isInvalidForFieldText val=&quot;0&quot;/&gt;&lt;Image&gt;&lt;filename val=&quot;C:\Users\Matt\AppData\Local\Temp\PR\data\asimages\{E511094C-178A-4426-93F7-1DB45DFE4147}_40.png&quot;/&gt;&lt;left val=&quot;66&quot;/&gt;&lt;top val=&quot;349&quot;/&gt;&lt;width val=&quot;271&quot;/&gt;&lt;height val=&quot;72&quot;/&gt;&lt;hasText val=&quot;1&quot;/&gt;&lt;/Image&gt;&lt;/ThreeDShapeInfo&gt;"/>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C6A37CD-3095-4B93-8216-9AB059A32E76}&quot;/&gt;&lt;isInvalidForFieldText val=&quot;0&quot;/&gt;&lt;Image&gt;&lt;filename val=&quot;C:\Users\Matt\AppData\Local\Temp\PR\data\asimages\{1C6A37CD-3095-4B93-8216-9AB059A32E76}_40.png&quot;/&gt;&lt;left val=&quot;390&quot;/&gt;&lt;top val=&quot;349&quot;/&gt;&lt;width val=&quot;271&quot;/&gt;&lt;height val=&quot;72&quot;/&gt;&lt;hasText val=&quot;1&quot;/&gt;&lt;/Image&gt;&lt;/ThreeDShapeInfo&gt;"/>
</p:tagLst>
</file>

<file path=ppt/tags/tag58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7DA3049-3904-4612-988F-A4DA243856E7}&quot;/&gt;&lt;isInvalidForFieldText val=&quot;0&quot;/&gt;&lt;Image&gt;&lt;filename val=&quot;C:\Users\Matt\AppData\Local\Temp\PR\data\asimages\{77DA3049-3904-4612-988F-A4DA243856E7}_40.png&quot;/&gt;&lt;left val=&quot;196&quot;/&gt;&lt;top val=&quot;417&quot;/&gt;&lt;width val=&quot;271&quot;/&gt;&lt;height val=&quot;69&quot;/&gt;&lt;hasText val=&quot;1&quot;/&gt;&lt;/Image&gt;&lt;/ThreeDShape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1467B51-3634-48EB-AE91-93AF110A61A6}&quot;/&gt;&lt;isInvalidForFieldText val=&quot;0&quot;/&gt;&lt;Image&gt;&lt;filename val=&quot;C:\Users\Matt\AppData\Local\Temp\PR\data\asimages\{C1467B51-3634-48EB-AE91-93AF110A61A6}_40.png&quot;/&gt;&lt;left val=&quot;185&quot;/&gt;&lt;top val=&quot;382&quot;/&gt;&lt;width val=&quot;541&quot;/&gt;&lt;height val=&quot;7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A1BA299-4B04-4C29-B55C-3AFC6ECAD543}&quot;/&gt;&lt;isInvalidForFieldText val=&quot;0&quot;/&gt;&lt;Image&gt;&lt;filename val=&quot;C:\Users\Matt\AppData\Local\Temp\PR\data\asimages\{6A1BA299-4B04-4C29-B55C-3AFC6ECAD543}_40.png&quot;/&gt;&lt;left val=&quot;185&quot;/&gt;&lt;top val=&quot;440&quot;/&gt;&lt;width val=&quot;541&quot;/&gt;&lt;height val=&quot;75&quot;/&gt;&lt;hasText val=&quot;1&quot;/&gt;&lt;/Image&gt;&lt;/ThreeDShapeInfo&gt;"/>
</p:tagLst>
</file>

<file path=ppt/tags/tag59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F90169A-B0D9-4BB0-B139-6AC85C0C27AC}&quot;/&gt;&lt;isInvalidForFieldText val=&quot;0&quot;/&gt;&lt;Image&gt;&lt;filename val=&quot;C:\Users\Matt\AppData\Local\Temp\PR\data\asimages\{7F90169A-B0D9-4BB0-B139-6AC85C0C27AC}_40.png&quot;/&gt;&lt;left val=&quot;190&quot;/&gt;&lt;top val=&quot;417&quot;/&gt;&lt;width val=&quot;286&quot;/&gt;&lt;height val=&quot;72&quot;/&gt;&lt;hasText val=&quot;1&quot;/&gt;&lt;/Image&gt;&lt;/ThreeDShape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FECF170-1018-4D0B-96A6-C974CDB332DE}&quot;/&gt;&lt;isInvalidForFieldText val=&quot;0&quot;/&gt;&lt;Image&gt;&lt;filename val=&quot;C:\Users\Matt\AppData\Local\Temp\PR\data\asimages\{BFECF170-1018-4D0B-96A6-C974CDB332DE}_40.png&quot;/&gt;&lt;left val=&quot;208&quot;/&gt;&lt;top val=&quot;442&quot;/&gt;&lt;width val=&quot;273&quot;/&gt;&lt;height val=&quot;72&quot;/&gt;&lt;hasText val=&quot;1&quot;/&gt;&lt;/Image&gt;&lt;/ThreeDShape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8F4C85A-9416-47C8-84AA-820CC73DB4D1}_40.png&quot;/&gt;&lt;left val=&quot;496&quot;/&gt;&lt;top val=&quot;451&quot;/&gt;&lt;width val=&quot;91&quot;/&gt;&lt;height val=&quot;35&quot;/&gt;&lt;hasText val=&quot;1&quot;/&gt;&lt;/Image&gt;&lt;/ThreeDShapeInfo&gt;"/>
</p:tagLst>
</file>

<file path=ppt/tags/tag5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2A1FAAB-16AD-48B2-A83D-E29FAEB4DAC3}_40.png&quot;/&gt;&lt;left val=&quot;593&quot;/&gt;&lt;top val=&quot;451&quot;/&gt;&lt;width val=&quot;91&quot;/&gt;&lt;height val=&quot;35&quot;/&gt;&lt;hasText val=&quot;1&quot;/&gt;&lt;/Image&gt;&lt;/ThreeDShape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4398FC6-083C-4458-859F-39FA2E0118B5}&quot;/&gt;&lt;isInvalidForFieldText val=&quot;0&quot;/&gt;&lt;Image&gt;&lt;filename val=&quot;C:\Users\Matt\AppData\Local\Temp\PR\data\asimages\{B4398FC6-083C-4458-859F-39FA2E0118B5}_40.png&quot;/&gt;&lt;left val=&quot;202&quot;/&gt;&lt;top val=&quot;429&quot;/&gt;&lt;width val=&quot;270&quot;/&gt;&lt;height val=&quot;69&quot;/&gt;&lt;hasText val=&quot;1&quot;/&gt;&lt;/Image&gt;&lt;/ThreeDShape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 name="HTML_AUTOSHAPE_INFO" val="&lt;ThreeDShapeInfo&gt;&lt;uuid val=&quot;1001&quot;/&gt;&lt;isInvalidForFieldText val=&quot;0&quot;/&gt;&lt;hasMultipleQuizShape val=&quot;1&quot;/&gt;&lt;Image&gt;&lt;filename val=&quot;C:\Users\Matt\AppData\Local\Temp\PR\data\asimages\{9C786879-8664-47FA-A42C-BF3A78044EFB}_40.png&quot;/&gt;&lt;left val=&quot;68&quot;/&gt;&lt;top val=&quot;99&quot;/&gt;&lt;width val=&quot;42&quot;/&gt;&lt;height val=&quot;39&quot;/&gt;&lt;hasText val=&quot;1&quot;/&gt;&lt;/Image&gt;&lt;Image&gt;&lt;filename val=&quot;C:\Users\Matt\AppData\Local\Temp\PR\data\asimages\{EB74C7BB-D489-49DE-BA8C-D5515A37AEE6}_40.png&quot;/&gt;&lt;left val=&quot;92&quot;/&gt;&lt;top val=&quot;99&quot;/&gt;&lt;width val=&quot;409&quot;/&gt;&lt;height val=&quot;39&quot;/&gt;&lt;hasText val=&quot;1&quot;/&gt;&lt;/Image&gt;&lt;/ThreeDShape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 name="HTML_AUTOSHAPE_INFO" val="&lt;ThreeDShapeInfo&gt;&lt;uuid val=&quot;1002&quot;/&gt;&lt;isInvalidForFieldText val=&quot;0&quot;/&gt;&lt;hasMultipleQuizShape val=&quot;1&quot;/&gt;&lt;Image&gt;&lt;filename val=&quot;C:\Users\Matt\AppData\Local\Temp\PR\data\asimages\{3D977361-90E5-4487-BF14-BFB86378B903}_40.png&quot;/&gt;&lt;left val=&quot;68&quot;/&gt;&lt;top val=&quot;135&quot;/&gt;&lt;width val=&quot;43&quot;/&gt;&lt;height val=&quot;39&quot;/&gt;&lt;hasText val=&quot;1&quot;/&gt;&lt;/Image&gt;&lt;Image&gt;&lt;filename val=&quot;C:\Users\Matt\AppData\Local\Temp\PR\data\asimages\{0666D95F-663F-4CA3-BDAC-FAB1A6C72291}_40.png&quot;/&gt;&lt;left val=&quot;93&quot;/&gt;&lt;top val=&quot;135&quot;/&gt;&lt;width val=&quot;408&quot;/&gt;&lt;height val=&quot;39&quot;/&gt;&lt;hasText val=&quot;1&quot;/&gt;&lt;/Image&gt;&lt;/ThreeDShapeInfo&gt;"/>
</p:tagLst>
</file>

<file path=ppt/tags/tag59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 name="HTML_AUTOSHAPE_INFO" val="&lt;ThreeDShapeInfo&gt;&lt;uuid val=&quot;1003&quot;/&gt;&lt;isInvalidForFieldText val=&quot;0&quot;/&gt;&lt;hasMultipleQuizShape val=&quot;1&quot;/&gt;&lt;Image&gt;&lt;filename val=&quot;C:\Users\Matt\AppData\Local\Temp\PR\data\asimages\{7D0D103B-D5EF-4AF4-A828-085990C2A845}_40.png&quot;/&gt;&lt;left val=&quot;68&quot;/&gt;&lt;top val=&quot;169&quot;/&gt;&lt;width val=&quot;43&quot;/&gt;&lt;height val=&quot;39&quot;/&gt;&lt;hasText val=&quot;1&quot;/&gt;&lt;/Image&gt;&lt;Image&gt;&lt;filename val=&quot;C:\Users\Matt\AppData\Local\Temp\PR\data\asimages\{A03A6ED8-457F-40EB-9190-FEC939D533B9}_40.png&quot;/&gt;&lt;left val=&quot;93&quot;/&gt;&lt;top val=&quot;169&quot;/&gt;&lt;width val=&quot;408&quot;/&gt;&lt;height val=&quot;39&quot;/&gt;&lt;hasText val=&quot;1&quot;/&gt;&lt;/Image&gt;&lt;/ThreeDShape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 name="HTML_AUTOSHAPE_INFO" val="&lt;ThreeDShapeInfo&gt;&lt;uuid val=&quot;1004&quot;/&gt;&lt;isInvalidForFieldText val=&quot;0&quot;/&gt;&lt;hasMultipleQuizShape val=&quot;1&quot;/&gt;&lt;Image&gt;&lt;filename val=&quot;C:\Users\Matt\AppData\Local\Temp\PR\data\asimages\{238FF5BF-94D3-4FB6-AC07-7B6EC807D137}_40.png&quot;/&gt;&lt;left val=&quot;68&quot;/&gt;&lt;top val=&quot;205&quot;/&gt;&lt;width val=&quot;44&quot;/&gt;&lt;height val=&quot;39&quot;/&gt;&lt;hasText val=&quot;1&quot;/&gt;&lt;/Image&gt;&lt;Image&gt;&lt;filename val=&quot;C:\Users\Matt\AppData\Local\Temp\PR\data\asimages\{DB520045-20FC-4EF8-9A56-EB96173DC472}_40.png&quot;/&gt;&lt;left val=&quot;94&quot;/&gt;&lt;top val=&quot;205&quot;/&gt;&lt;width val=&quot;406&quot;/&gt;&lt;height val=&quot;3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0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0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0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17.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3F09F1DF-074A-46CB-919C-E91BED44E0A2}_41.png&quot;/&gt;&lt;left val=&quot;11&quot;/&gt;&lt;top val=&quot;21&quot;/&gt;&lt;width val=&quot;673&quot;/&gt;&lt;height val=&quot;99&quot;/&gt;&lt;hasText val=&quot;1&quot;/&gt;&lt;/Image&gt;&lt;/ThreeDShape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D142E8D-A605-445D-99CD-A551E0461E0D}&quot;/&gt;&lt;isInvalidForFieldText val=&quot;0&quot;/&gt;&lt;Image&gt;&lt;filename val=&quot;C:\Users\Matt\AppData\Local\Temp\PR\data\asimages\{7D142E8D-A605-445D-99CD-A551E0461E0D}_41.png&quot;/&gt;&lt;left val=&quot;66&quot;/&gt;&lt;top val=&quot;349&quot;/&gt;&lt;width val=&quot;271&quot;/&gt;&lt;height val=&quot;72&quot;/&gt;&lt;hasText val=&quot;1&quot;/&gt;&lt;/Image&gt;&lt;/ThreeDShapeInfo&gt;"/>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9D04AAE-34DC-4099-9582-99B932978F66}&quot;/&gt;&lt;isInvalidForFieldText val=&quot;0&quot;/&gt;&lt;Image&gt;&lt;filename val=&quot;C:\Users\Matt\AppData\Local\Temp\PR\data\asimages\{C9D04AAE-34DC-4099-9582-99B932978F66}_41.png&quot;/&gt;&lt;left val=&quot;390&quot;/&gt;&lt;top val=&quot;349&quot;/&gt;&lt;width val=&quot;271&quot;/&gt;&lt;height val=&quot;7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56EC623-FE65-4875-913D-4662BBAA6244}&quot;/&gt;&lt;isInvalidForFieldText val=&quot;0&quot;/&gt;&lt;Image&gt;&lt;filename val=&quot;C:\Users\Matt\AppData\Local\Temp\PR\data\asimages\{556EC623-FE65-4875-913D-4662BBAA6244}_41.png&quot;/&gt;&lt;left val=&quot;196&quot;/&gt;&lt;top val=&quot;417&quot;/&gt;&lt;width val=&quot;271&quot;/&gt;&lt;height val=&quot;69&quot;/&gt;&lt;hasText val=&quot;1&quot;/&gt;&lt;/Image&gt;&lt;/ThreeDShape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DEB8CDA-4171-4C8A-8FD2-E03026109ADD}&quot;/&gt;&lt;isInvalidForFieldText val=&quot;0&quot;/&gt;&lt;Image&gt;&lt;filename val=&quot;C:\Users\Matt\AppData\Local\Temp\PR\data\asimages\{8DEB8CDA-4171-4C8A-8FD2-E03026109ADD}_41.png&quot;/&gt;&lt;left val=&quot;185&quot;/&gt;&lt;top val=&quot;382&quot;/&gt;&lt;width val=&quot;541&quot;/&gt;&lt;height val=&quot;75&quot;/&gt;&lt;hasText val=&quot;1&quot;/&gt;&lt;/Image&gt;&lt;/ThreeDShapeInfo&gt;"/>
</p:tagLst>
</file>

<file path=ppt/tags/tag6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EA77A33-4294-4386-90B7-3DCB64085DF3}&quot;/&gt;&lt;isInvalidForFieldText val=&quot;0&quot;/&gt;&lt;Image&gt;&lt;filename val=&quot;C:\Users\Matt\AppData\Local\Temp\PR\data\asimages\{FEA77A33-4294-4386-90B7-3DCB64085DF3}_41.png&quot;/&gt;&lt;left val=&quot;185&quot;/&gt;&lt;top val=&quot;440&quot;/&gt;&lt;width val=&quot;541&quot;/&gt;&lt;height val=&quot;75&quot;/&gt;&lt;hasText val=&quot;1&quot;/&gt;&lt;/Image&gt;&lt;/ThreeDShapeInfo&gt;"/>
</p:tagLst>
</file>

<file path=ppt/tags/tag6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C8C3942-5046-48B3-A910-FE295A4BF42D}&quot;/&gt;&lt;isInvalidForFieldText val=&quot;0&quot;/&gt;&lt;Image&gt;&lt;filename val=&quot;C:\Users\Matt\AppData\Local\Temp\PR\data\asimages\{AC8C3942-5046-48B3-A910-FE295A4BF42D}_41.png&quot;/&gt;&lt;left val=&quot;190&quot;/&gt;&lt;top val=&quot;417&quot;/&gt;&lt;width val=&quot;286&quot;/&gt;&lt;height val=&quot;72&quot;/&gt;&lt;hasText val=&quot;1&quot;/&gt;&lt;/Image&gt;&lt;/ThreeDShape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666C0BD-9192-4BC1-9C58-F7B823546643}&quot;/&gt;&lt;isInvalidForFieldText val=&quot;0&quot;/&gt;&lt;Image&gt;&lt;filename val=&quot;C:\Users\Matt\AppData\Local\Temp\PR\data\asimages\{7666C0BD-9192-4BC1-9C58-F7B823546643}_41.png&quot;/&gt;&lt;left val=&quot;208&quot;/&gt;&lt;top val=&quot;442&quot;/&gt;&lt;width val=&quot;273&quot;/&gt;&lt;height val=&quot;72&quot;/&gt;&lt;hasText val=&quot;1&quot;/&gt;&lt;/Image&gt;&lt;/ThreeDShapeInfo&gt;"/>
</p:tagLst>
</file>

<file path=ppt/tags/tag6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627BA7A-301F-474D-88ED-0B6F804F1613}_41.png&quot;/&gt;&lt;left val=&quot;496&quot;/&gt;&lt;top val=&quot;451&quot;/&gt;&lt;width val=&quot;91&quot;/&gt;&lt;height val=&quot;35&quot;/&gt;&lt;hasText val=&quot;1&quot;/&gt;&lt;/Image&gt;&lt;/ThreeDShapeInfo&gt;"/>
</p:tagLst>
</file>

<file path=ppt/tags/tag6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2F07BA7-D27E-4A78-8FA8-D3432579B30F}_41.png&quot;/&gt;&lt;left val=&quot;593&quot;/&gt;&lt;top val=&quot;451&quot;/&gt;&lt;width val=&quot;91&quot;/&gt;&lt;height val=&quot;35&quot;/&gt;&lt;hasText val=&quot;1&quot;/&gt;&lt;/Image&gt;&lt;/ThreeDShape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6AD7958-A239-4CAF-A5AD-7E9F5EDAD4D1}&quot;/&gt;&lt;isInvalidForFieldText val=&quot;0&quot;/&gt;&lt;Image&gt;&lt;filename val=&quot;C:\Users\Matt\AppData\Local\Temp\PR\data\asimages\{46AD7958-A239-4CAF-A5AD-7E9F5EDAD4D1}_41.png&quot;/&gt;&lt;left val=&quot;202&quot;/&gt;&lt;top val=&quot;429&quot;/&gt;&lt;width val=&quot;270&quot;/&gt;&lt;height val=&quot;69&quot;/&gt;&lt;hasText val=&quot;1&quot;/&gt;&lt;/Image&gt;&lt;/ThreeDShapeInfo&gt;"/>
</p:tagLst>
</file>

<file path=ppt/tags/tag6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 name="HTML_AUTOSHAPE_INFO" val="&lt;ThreeDShapeInfo&gt;&lt;uuid val=&quot;1001&quot;/&gt;&lt;isInvalidForFieldText val=&quot;0&quot;/&gt;&lt;hasMultipleQuizShape val=&quot;1&quot;/&gt;&lt;Image&gt;&lt;filename val=&quot;C:\Users\Matt\AppData\Local\Temp\PR\data\asimages\{EA5889F3-D77C-43E1-829C-B32D837DE975}_41.png&quot;/&gt;&lt;left val=&quot;68&quot;/&gt;&lt;top val=&quot;99&quot;/&gt;&lt;width val=&quot;42&quot;/&gt;&lt;height val=&quot;39&quot;/&gt;&lt;hasText val=&quot;1&quot;/&gt;&lt;/Image&gt;&lt;Image&gt;&lt;filename val=&quot;C:\Users\Matt\AppData\Local\Temp\PR\data\asimages\{74735F08-84CE-4EE1-B1AD-DD2A6E2B3CED}_41.png&quot;/&gt;&lt;left val=&quot;92&quot;/&gt;&lt;top val=&quot;99&quot;/&gt;&lt;width val=&quot;409&quot;/&gt;&lt;height val=&quot;39&quot;/&gt;&lt;hasText val=&quot;1&quot;/&gt;&lt;/Image&gt;&lt;/ThreeDShape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 name="HTML_AUTOSHAPE_INFO" val="&lt;ThreeDShapeInfo&gt;&lt;uuid val=&quot;1002&quot;/&gt;&lt;isInvalidForFieldText val=&quot;0&quot;/&gt;&lt;hasMultipleQuizShape val=&quot;1&quot;/&gt;&lt;Image&gt;&lt;filename val=&quot;C:\Users\Matt\AppData\Local\Temp\PR\data\asimages\{0EAAD80D-C8B7-47E7-9598-A6E644591548}_41.png&quot;/&gt;&lt;left val=&quot;68&quot;/&gt;&lt;top val=&quot;135&quot;/&gt;&lt;width val=&quot;43&quot;/&gt;&lt;height val=&quot;39&quot;/&gt;&lt;hasText val=&quot;1&quot;/&gt;&lt;/Image&gt;&lt;Image&gt;&lt;filename val=&quot;C:\Users\Matt\AppData\Local\Temp\PR\data\asimages\{AACBDB58-5619-4283-86A9-434338675FE3}_41.png&quot;/&gt;&lt;left val=&quot;93&quot;/&gt;&lt;top val=&quot;135&quot;/&gt;&lt;width val=&quot;408&quot;/&gt;&lt;height val=&quot;6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 name="HTML_AUTOSHAPE_INFO" val="&lt;ThreeDShapeInfo&gt;&lt;uuid val=&quot;1003&quot;/&gt;&lt;isInvalidForFieldText val=&quot;0&quot;/&gt;&lt;hasMultipleQuizShape val=&quot;1&quot;/&gt;&lt;Image&gt;&lt;filename val=&quot;C:\Users\Matt\AppData\Local\Temp\PR\data\asimages\{2E3CB232-EF22-4991-AFCD-801DAA33908C}_41.png&quot;/&gt;&lt;left val=&quot;68&quot;/&gt;&lt;top val=&quot;191&quot;/&gt;&lt;width val=&quot;43&quot;/&gt;&lt;height val=&quot;39&quot;/&gt;&lt;hasText val=&quot;1&quot;/&gt;&lt;/Image&gt;&lt;Image&gt;&lt;filename val=&quot;C:\Users\Matt\AppData\Local\Temp\PR\data\asimages\{6AB6C2CA-BE64-4B79-9ACE-ADBE75F44448}_41.png&quot;/&gt;&lt;left val=&quot;93&quot;/&gt;&lt;top val=&quot;191&quot;/&gt;&lt;width val=&quot;408&quot;/&gt;&lt;height val=&quot;39&quot;/&gt;&lt;hasText val=&quot;1&quot;/&gt;&lt;/Image&gt;&lt;/ThreeDShape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 name="HTML_AUTOSHAPE_INFO" val="&lt;ThreeDShapeInfo&gt;&lt;uuid val=&quot;1004&quot;/&gt;&lt;isInvalidForFieldText val=&quot;0&quot;/&gt;&lt;hasMultipleQuizShape val=&quot;1&quot;/&gt;&lt;Image&gt;&lt;filename val=&quot;C:\Users\Matt\AppData\Local\Temp\PR\data\asimages\{7668DC25-CBB1-4B58-96B5-164C0DF1EE26}_41.png&quot;/&gt;&lt;left val=&quot;68&quot;/&gt;&lt;top val=&quot;226&quot;/&gt;&lt;width val=&quot;44&quot;/&gt;&lt;height val=&quot;39&quot;/&gt;&lt;hasText val=&quot;1&quot;/&gt;&lt;/Image&gt;&lt;Image&gt;&lt;filename val=&quot;C:\Users\Matt\AppData\Local\Temp\PR\data\asimages\{36514519-7288-4AC8-9AC4-9C219ABBEC08}_41.png&quot;/&gt;&lt;left val=&quot;94&quot;/&gt;&lt;top val=&quot;226&quot;/&gt;&lt;width val=&quot;406&quot;/&gt;&lt;height val=&quot;39&quot;/&gt;&lt;hasText val=&quot;1&quot;/&gt;&lt;/Image&gt;&lt;/ThreeDShape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49.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C5B122F1-1188-4E43-8548-0A52E3A863D8}_42.png&quot;/&gt;&lt;left val=&quot;12&quot;/&gt;&lt;top val=&quot;21&quot;/&gt;&lt;width val=&quot;682&quot;/&gt;&lt;height val=&quot;9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32C6C17-9A18-424B-AA0A-2F40B21239DA}&quot;/&gt;&lt;isInvalidForFieldText val=&quot;0&quot;/&gt;&lt;Image&gt;&lt;filename val=&quot;C:\Users\Matt\AppData\Local\Temp\PR\data\asimages\{432C6C17-9A18-424B-AA0A-2F40B21239DA}_42.png&quot;/&gt;&lt;left val=&quot;66&quot;/&gt;&lt;top val=&quot;349&quot;/&gt;&lt;width val=&quot;271&quot;/&gt;&lt;height val=&quot;72&quot;/&gt;&lt;hasText val=&quot;1&quot;/&gt;&lt;/Image&gt;&lt;/ThreeDShape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B7D5208-D30F-44B2-B9A7-948057AF0F80}&quot;/&gt;&lt;isInvalidForFieldText val=&quot;0&quot;/&gt;&lt;Image&gt;&lt;filename val=&quot;C:\Users\Matt\AppData\Local\Temp\PR\data\asimages\{6B7D5208-D30F-44B2-B9A7-948057AF0F80}_42.png&quot;/&gt;&lt;left val=&quot;390&quot;/&gt;&lt;top val=&quot;349&quot;/&gt;&lt;width val=&quot;271&quot;/&gt;&lt;height val=&quot;72&quot;/&gt;&lt;hasText val=&quot;1&quot;/&gt;&lt;/Image&gt;&lt;/ThreeDShapeInfo&gt;"/>
</p:tagLst>
</file>

<file path=ppt/tags/tag6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E1D453E-22E9-4BBA-B4CB-292FD4FF5AAA}&quot;/&gt;&lt;isInvalidForFieldText val=&quot;0&quot;/&gt;&lt;Image&gt;&lt;filename val=&quot;C:\Users\Matt\AppData\Local\Temp\PR\data\asimages\{1E1D453E-22E9-4BBA-B4CB-292FD4FF5AAA}_42.png&quot;/&gt;&lt;left val=&quot;196&quot;/&gt;&lt;top val=&quot;417&quot;/&gt;&lt;width val=&quot;271&quot;/&gt;&lt;height val=&quot;69&quot;/&gt;&lt;hasText val=&quot;1&quot;/&gt;&lt;/Image&gt;&lt;/ThreeDShape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25080EB-32A0-4276-AFE4-B59E02CA1B96}&quot;/&gt;&lt;isInvalidForFieldText val=&quot;0&quot;/&gt;&lt;Image&gt;&lt;filename val=&quot;C:\Users\Matt\AppData\Local\Temp\PR\data\asimages\{925080EB-32A0-4276-AFE4-B59E02CA1B96}_42.png&quot;/&gt;&lt;left val=&quot;185&quot;/&gt;&lt;top val=&quot;382&quot;/&gt;&lt;width val=&quot;541&quot;/&gt;&lt;height val=&quot;75&quot;/&gt;&lt;hasText val=&quot;1&quot;/&gt;&lt;/Image&gt;&lt;/ThreeDShapeInfo&gt;"/>
</p:tagLst>
</file>

<file path=ppt/tags/tag6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C54EAF2-7D16-4601-9726-AA6A97E2454B}&quot;/&gt;&lt;isInvalidForFieldText val=&quot;0&quot;/&gt;&lt;Image&gt;&lt;filename val=&quot;C:\Users\Matt\AppData\Local\Temp\PR\data\asimages\{7C54EAF2-7D16-4601-9726-AA6A97E2454B}_42.png&quot;/&gt;&lt;left val=&quot;185&quot;/&gt;&lt;top val=&quot;440&quot;/&gt;&lt;width val=&quot;541&quot;/&gt;&lt;height val=&quot;75&quot;/&gt;&lt;hasText val=&quot;1&quot;/&gt;&lt;/Image&gt;&lt;/ThreeDShapeInfo&gt;"/>
</p:tagLst>
</file>

<file path=ppt/tags/tag6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515EDC7-AA74-4919-ADDD-508CA4A1BBE9}&quot;/&gt;&lt;isInvalidForFieldText val=&quot;0&quot;/&gt;&lt;Image&gt;&lt;filename val=&quot;C:\Users\Matt\AppData\Local\Temp\PR\data\asimages\{9515EDC7-AA74-4919-ADDD-508CA4A1BBE9}_42.png&quot;/&gt;&lt;left val=&quot;190&quot;/&gt;&lt;top val=&quot;417&quot;/&gt;&lt;width val=&quot;286&quot;/&gt;&lt;height val=&quot;72&quot;/&gt;&lt;hasText val=&quot;1&quot;/&gt;&lt;/Image&gt;&lt;/ThreeDShape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3CC6A86-25AD-47F1-BE2E-F2C9E9EF4F0B}&quot;/&gt;&lt;isInvalidForFieldText val=&quot;0&quot;/&gt;&lt;Image&gt;&lt;filename val=&quot;C:\Users\Matt\AppData\Local\Temp\PR\data\asimages\{53CC6A86-25AD-47F1-BE2E-F2C9E9EF4F0B}_42.png&quot;/&gt;&lt;left val=&quot;208&quot;/&gt;&lt;top val=&quot;442&quot;/&gt;&lt;width val=&quot;273&quot;/&gt;&lt;height val=&quot;72&quot;/&gt;&lt;hasText val=&quot;1&quot;/&gt;&lt;/Image&gt;&lt;/ThreeDShapeInfo&gt;"/>
</p:tagLst>
</file>

<file path=ppt/tags/tag6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1E64230-6EBD-4B65-B337-BE28479D030E}_42.png&quot;/&gt;&lt;left val=&quot;496&quot;/&gt;&lt;top val=&quot;451&quot;/&gt;&lt;width val=&quot;91&quot;/&gt;&lt;height val=&quot;35&quot;/&gt;&lt;hasText val=&quot;1&quot;/&gt;&lt;/Image&gt;&lt;/ThreeDShape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54221FBF-6B87-4862-85F6-D74766531B10}_42.png&quot;/&gt;&lt;left val=&quot;593&quot;/&gt;&lt;top val=&quot;451&quot;/&gt;&lt;width val=&quot;91&quot;/&gt;&lt;height val=&quot;35&quot;/&gt;&lt;hasText val=&quot;1&quot;/&gt;&lt;/Image&gt;&lt;/ThreeDShape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49BAA97-E638-4576-BEAC-B741E5A739F4}&quot;/&gt;&lt;isInvalidForFieldText val=&quot;0&quot;/&gt;&lt;Image&gt;&lt;filename val=&quot;C:\Users\Matt\AppData\Local\Temp\PR\data\asimages\{C49BAA97-E638-4576-BEAC-B741E5A739F4}_42.png&quot;/&gt;&lt;left val=&quot;202&quot;/&gt;&lt;top val=&quot;429&quot;/&gt;&lt;width val=&quot;270&quot;/&gt;&lt;height val=&quot;6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 name="HTML_AUTOSHAPE_INFO" val="&lt;ThreeDShapeInfo&gt;&lt;uuid val=&quot;1001&quot;/&gt;&lt;isInvalidForFieldText val=&quot;0&quot;/&gt;&lt;hasMultipleQuizShape val=&quot;1&quot;/&gt;&lt;Image&gt;&lt;filename val=&quot;C:\Users\Matt\AppData\Local\Temp\PR\data\asimages\{C68FBFFF-98C5-4EFF-B6E1-C35B755343BB}_42.png&quot;/&gt;&lt;left val=&quot;68&quot;/&gt;&lt;top val=&quot;99&quot;/&gt;&lt;width val=&quot;42&quot;/&gt;&lt;height val=&quot;39&quot;/&gt;&lt;hasText val=&quot;1&quot;/&gt;&lt;/Image&gt;&lt;Image&gt;&lt;filename val=&quot;C:\Users\Matt\AppData\Local\Temp\PR\data\asimages\{36F8776B-DDDA-441A-8534-3BB36F8995DC}_42.png&quot;/&gt;&lt;left val=&quot;92&quot;/&gt;&lt;top val=&quot;99&quot;/&gt;&lt;width val=&quot;409&quot;/&gt;&lt;height val=&quot;39&quot;/&gt;&lt;hasText val=&quot;1&quot;/&gt;&lt;/Image&gt;&lt;/ThreeDShape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 name="HTML_AUTOSHAPE_INFO" val="&lt;ThreeDShapeInfo&gt;&lt;uuid val=&quot;1002&quot;/&gt;&lt;isInvalidForFieldText val=&quot;0&quot;/&gt;&lt;hasMultipleQuizShape val=&quot;1&quot;/&gt;&lt;Image&gt;&lt;filename val=&quot;C:\Users\Matt\AppData\Local\Temp\PR\data\asimages\{5D7C1A18-BA3F-47DB-A6D7-1824D4134FF3}_42.png&quot;/&gt;&lt;left val=&quot;68&quot;/&gt;&lt;top val=&quot;135&quot;/&gt;&lt;width val=&quot;43&quot;/&gt;&lt;height val=&quot;39&quot;/&gt;&lt;hasText val=&quot;1&quot;/&gt;&lt;/Image&gt;&lt;Image&gt;&lt;filename val=&quot;C:\Users\Matt\AppData\Local\Temp\PR\data\asimages\{868AF69D-A680-4033-BFE4-C2B1E20FD44B}_42.png&quot;/&gt;&lt;left val=&quot;93&quot;/&gt;&lt;top val=&quot;135&quot;/&gt;&lt;width val=&quot;408&quot;/&gt;&lt;height val=&quot;39&quot;/&gt;&lt;hasText val=&quot;1&quot;/&gt;&lt;/Image&gt;&lt;/ThreeDShapeInfo&gt;"/>
</p:tagLst>
</file>

<file path=ppt/tags/tag6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 name="HTML_AUTOSHAPE_INFO" val="&lt;ThreeDShapeInfo&gt;&lt;uuid val=&quot;1003&quot;/&gt;&lt;isInvalidForFieldText val=&quot;0&quot;/&gt;&lt;hasMultipleQuizShape val=&quot;1&quot;/&gt;&lt;Image&gt;&lt;filename val=&quot;C:\Users\Matt\AppData\Local\Temp\PR\data\asimages\{CF309511-D95A-40D5-9EA6-7841CA5F1CDA}_42.png&quot;/&gt;&lt;left val=&quot;68&quot;/&gt;&lt;top val=&quot;169&quot;/&gt;&lt;width val=&quot;43&quot;/&gt;&lt;height val=&quot;39&quot;/&gt;&lt;hasText val=&quot;1&quot;/&gt;&lt;/Image&gt;&lt;Image&gt;&lt;filename val=&quot;C:\Users\Matt\AppData\Local\Temp\PR\data\asimages\{51853C77-001E-4BA3-92E5-59BF3DA8BE1C}_42.png&quot;/&gt;&lt;left val=&quot;93&quot;/&gt;&lt;top val=&quot;169&quot;/&gt;&lt;width val=&quot;408&quot;/&gt;&lt;height val=&quot;39&quot;/&gt;&lt;hasText val=&quot;1&quot;/&gt;&lt;/Image&gt;&lt;/ThreeDShape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 name="HTML_AUTOSHAPE_INFO" val="&lt;ThreeDShapeInfo&gt;&lt;uuid val=&quot;1004&quot;/&gt;&lt;isInvalidForFieldText val=&quot;0&quot;/&gt;&lt;hasMultipleQuizShape val=&quot;1&quot;/&gt;&lt;Image&gt;&lt;filename val=&quot;C:\Users\Matt\AppData\Local\Temp\PR\data\asimages\{C47E08FB-BB65-43C5-91F2-2C57D1D057C3}_42.png&quot;/&gt;&lt;left val=&quot;68&quot;/&gt;&lt;top val=&quot;205&quot;/&gt;&lt;width val=&quot;44&quot;/&gt;&lt;height val=&quot;39&quot;/&gt;&lt;hasText val=&quot;1&quot;/&gt;&lt;/Image&gt;&lt;Image&gt;&lt;filename val=&quot;C:\Users\Matt\AppData\Local\Temp\PR\data\asimages\{47D4E6ED-6071-472B-B5B7-1DCAF0A2711E}_42.png&quot;/&gt;&lt;left val=&quot;94&quot;/&gt;&lt;top val=&quot;205&quot;/&gt;&lt;width val=&quot;406&quot;/&gt;&lt;height val=&quot;39&quot;/&gt;&lt;hasText val=&quot;1&quot;/&gt;&lt;/Image&gt;&lt;/ThreeDShape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81.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 name="HTML_SHAPEINFO" val="&lt;ThreeDShapeInfo&gt;&lt;uuid val=&quot;100&quot;/&gt;&lt;isInvalidForFieldText val=&quot;0&quot;/&gt;&lt;Image&gt;&lt;filename val=&quot;C:\Users\Matt\AppData\Local\Temp\PR\data\asimages\{28692D76-3216-4FC3-99E5-9A68AEF68982}_43.png&quot;/&gt;&lt;left val=&quot;13&quot;/&gt;&lt;top val=&quot;21&quot;/&gt;&lt;width val=&quot;681&quot;/&gt;&lt;height val=&quot;97&quot;/&gt;&lt;hasText val=&quot;1&quot;/&gt;&lt;/Image&gt;&lt;/ThreeDShape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A18F5AB-F7E9-4FC8-89E7-B0FE78A4AB07}&quot;/&gt;&lt;isInvalidForFieldText val=&quot;0&quot;/&gt;&lt;Image&gt;&lt;filename val=&quot;C:\Users\Matt\AppData\Local\Temp\PR\data\asimages\{7A18F5AB-F7E9-4FC8-89E7-B0FE78A4AB07}_43.png&quot;/&gt;&lt;left val=&quot;66&quot;/&gt;&lt;top val=&quot;349&quot;/&gt;&lt;width val=&quot;271&quot;/&gt;&lt;height val=&quot;72&quot;/&gt;&lt;hasText val=&quot;1&quot;/&gt;&lt;/Image&gt;&lt;/ThreeDShapeInfo&gt;"/>
</p:tagLst>
</file>

<file path=ppt/tags/tag6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0859121-CBDD-4637-8BA2-7039B9A0372E}&quot;/&gt;&lt;isInvalidForFieldText val=&quot;0&quot;/&gt;&lt;Image&gt;&lt;filename val=&quot;C:\Users\Matt\AppData\Local\Temp\PR\data\asimages\{10859121-CBDD-4637-8BA2-7039B9A0372E}_43.png&quot;/&gt;&lt;left val=&quot;390&quot;/&gt;&lt;top val=&quot;349&quot;/&gt;&lt;width val=&quot;271&quot;/&gt;&lt;height val=&quot;72&quot;/&gt;&lt;hasText val=&quot;1&quot;/&gt;&lt;/Image&gt;&lt;/ThreeDShapeInfo&gt;"/>
</p:tagLst>
</file>

<file path=ppt/tags/tag6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9BF423B-FEAE-4597-9868-6BB88846C7D8}&quot;/&gt;&lt;isInvalidForFieldText val=&quot;0&quot;/&gt;&lt;Image&gt;&lt;filename val=&quot;C:\Users\Matt\AppData\Local\Temp\PR\data\asimages\{C9BF423B-FEAE-4597-9868-6BB88846C7D8}_43.png&quot;/&gt;&lt;left val=&quot;196&quot;/&gt;&lt;top val=&quot;417&quot;/&gt;&lt;width val=&quot;271&quot;/&gt;&lt;height val=&quot;69&quot;/&gt;&lt;hasText val=&quot;1&quot;/&gt;&lt;/Image&gt;&lt;/ThreeDShape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126A533-C37D-4613-983E-25DE33DC8DDB}&quot;/&gt;&lt;isInvalidForFieldText val=&quot;0&quot;/&gt;&lt;Image&gt;&lt;filename val=&quot;C:\Users\Matt\AppData\Local\Temp\PR\data\asimages\{F126A533-C37D-4613-983E-25DE33DC8DDB}_43.png&quot;/&gt;&lt;left val=&quot;185&quot;/&gt;&lt;top val=&quot;382&quot;/&gt;&lt;width val=&quot;541&quot;/&gt;&lt;height val=&quot;75&quot;/&gt;&lt;hasText val=&quot;1&quot;/&gt;&lt;/Image&gt;&lt;/ThreeDShapeInfo&gt;"/>
</p:tagLst>
</file>

<file path=ppt/tags/tag6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D534488-1988-48EC-96F7-BA1E79E277C6}&quot;/&gt;&lt;isInvalidForFieldText val=&quot;0&quot;/&gt;&lt;Image&gt;&lt;filename val=&quot;C:\Users\Matt\AppData\Local\Temp\PR\data\asimages\{FD534488-1988-48EC-96F7-BA1E79E277C6}_43.png&quot;/&gt;&lt;left val=&quot;185&quot;/&gt;&lt;top val=&quot;440&quot;/&gt;&lt;width val=&quot;541&quot;/&gt;&lt;height val=&quot;75&quot;/&gt;&lt;hasText val=&quot;1&quot;/&gt;&lt;/Image&gt;&lt;/ThreeDShapeInfo&gt;"/>
</p:tagLst>
</file>

<file path=ppt/tags/tag6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6AB00EF-32F7-4968-B87C-618726826CA2}&quot;/&gt;&lt;isInvalidForFieldText val=&quot;0&quot;/&gt;&lt;Image&gt;&lt;filename val=&quot;C:\Users\Matt\AppData\Local\Temp\PR\data\asimages\{86AB00EF-32F7-4968-B87C-618726826CA2}_43.png&quot;/&gt;&lt;left val=&quot;190&quot;/&gt;&lt;top val=&quot;417&quot;/&gt;&lt;width val=&quot;286&quot;/&gt;&lt;height val=&quot;72&quot;/&gt;&lt;hasText val=&quot;1&quot;/&gt;&lt;/Image&gt;&lt;/ThreeDShape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40E13C6-6804-44F3-9FCB-37F21E6D7843}&quot;/&gt;&lt;isInvalidForFieldText val=&quot;0&quot;/&gt;&lt;Image&gt;&lt;filename val=&quot;C:\Users\Matt\AppData\Local\Temp\PR\data\asimages\{240E13C6-6804-44F3-9FCB-37F21E6D7843}_43.png&quot;/&gt;&lt;left val=&quot;208&quot;/&gt;&lt;top val=&quot;442&quot;/&gt;&lt;width val=&quot;273&quot;/&gt;&lt;height val=&quot;72&quot;/&gt;&lt;hasText val=&quot;1&quot;/&gt;&lt;/Image&gt;&lt;/ThreeDShapeInfo&gt;"/>
</p:tagLst>
</file>

<file path=ppt/tags/tag6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F8711BF-F66F-477A-A26C-D26E2214BE29}_43.png&quot;/&gt;&lt;left val=&quot;496&quot;/&gt;&lt;top val=&quot;451&quot;/&gt;&lt;width val=&quot;91&quot;/&gt;&lt;height val=&quot;3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42A9E39-819D-4672-8448-0E924502BA20}_43.png&quot;/&gt;&lt;left val=&quot;593&quot;/&gt;&lt;top val=&quot;451&quot;/&gt;&lt;width val=&quot;91&quot;/&gt;&lt;height val=&quot;35&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D75C670-2F3E-42A8-AAAA-94CC7841AC78}&quot;/&gt;&lt;isInvalidForFieldText val=&quot;0&quot;/&gt;&lt;Image&gt;&lt;filename val=&quot;C:\Users\Matt\AppData\Local\Temp\PR\data\asimages\{CD75C670-2F3E-42A8-AAAA-94CC7841AC78}_43.png&quot;/&gt;&lt;left val=&quot;202&quot;/&gt;&lt;top val=&quot;429&quot;/&gt;&lt;width val=&quot;270&quot;/&gt;&lt;height val=&quot;69&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 name="HTML_AUTOSHAPE_INFO" val="&lt;ThreeDShapeInfo&gt;&lt;uuid val=&quot;1001&quot;/&gt;&lt;isInvalidForFieldText val=&quot;0&quot;/&gt;&lt;hasMultipleQuizShape val=&quot;1&quot;/&gt;&lt;Image&gt;&lt;filename val=&quot;C:\Users\Matt\AppData\Local\Temp\PR\data\asimages\{7BD2A33C-DCAA-4FC2-8BF7-F94E604EFAD6}_43.png&quot;/&gt;&lt;left val=&quot;68&quot;/&gt;&lt;top val=&quot;99&quot;/&gt;&lt;width val=&quot;42&quot;/&gt;&lt;height val=&quot;39&quot;/&gt;&lt;hasText val=&quot;1&quot;/&gt;&lt;/Image&gt;&lt;Image&gt;&lt;filename val=&quot;C:\Users\Matt\AppData\Local\Temp\PR\data\asimages\{97C43545-F248-49B1-BEB0-C034644E1A63}_43.png&quot;/&gt;&lt;left val=&quot;92&quot;/&gt;&lt;top val=&quot;99&quot;/&gt;&lt;width val=&quot;409&quot;/&gt;&lt;height val=&quot;39&quot;/&gt;&lt;hasText val=&quot;1&quot;/&gt;&lt;/Image&gt;&lt;/ThreeDShape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 name="HTML_AUTOSHAPE_INFO" val="&lt;ThreeDShapeInfo&gt;&lt;uuid val=&quot;1002&quot;/&gt;&lt;isInvalidForFieldText val=&quot;0&quot;/&gt;&lt;hasMultipleQuizShape val=&quot;1&quot;/&gt;&lt;Image&gt;&lt;filename val=&quot;C:\Users\Matt\AppData\Local\Temp\PR\data\asimages\{2A90048D-0FB1-416F-A04F-5BF22EFCB85D}_43.png&quot;/&gt;&lt;left val=&quot;68&quot;/&gt;&lt;top val=&quot;135&quot;/&gt;&lt;width val=&quot;43&quot;/&gt;&lt;height val=&quot;39&quot;/&gt;&lt;hasText val=&quot;1&quot;/&gt;&lt;/Image&gt;&lt;Image&gt;&lt;filename val=&quot;C:\Users\Matt\AppData\Local\Temp\PR\data\asimages\{37192BD7-396D-4540-955D-DAFFD84C55CC}_43.png&quot;/&gt;&lt;left val=&quot;93&quot;/&gt;&lt;top val=&quot;135&quot;/&gt;&lt;width val=&quot;408&quot;/&gt;&lt;height val=&quot;39&quot;/&gt;&lt;hasText val=&quot;1&quot;/&gt;&lt;/Image&gt;&lt;/ThreeDShape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 name="HTML_AUTOSHAPE_INFO" val="&lt;ThreeDShapeInfo&gt;&lt;uuid val=&quot;1003&quot;/&gt;&lt;isInvalidForFieldText val=&quot;0&quot;/&gt;&lt;hasMultipleQuizShape val=&quot;1&quot;/&gt;&lt;Image&gt;&lt;filename val=&quot;C:\Users\Matt\AppData\Local\Temp\PR\data\asimages\{6C4F38C6-7EE5-47EE-AF21-E243869E4D05}_43.png&quot;/&gt;&lt;left val=&quot;68&quot;/&gt;&lt;top val=&quot;169&quot;/&gt;&lt;width val=&quot;43&quot;/&gt;&lt;height val=&quot;39&quot;/&gt;&lt;hasText val=&quot;1&quot;/&gt;&lt;/Image&gt;&lt;Image&gt;&lt;filename val=&quot;C:\Users\Matt\AppData\Local\Temp\PR\data\asimages\{54A4DC92-940E-42BD-A9D6-99446E1B35A4}_43.png&quot;/&gt;&lt;left val=&quot;93&quot;/&gt;&lt;top val=&quot;169&quot;/&gt;&lt;width val=&quot;408&quot;/&gt;&lt;height val=&quot;39&quot;/&gt;&lt;hasText val=&quot;1&quot;/&gt;&lt;/Image&gt;&lt;/ThreeDShape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 name="HTML_AUTOSHAPE_INFO" val="&lt;ThreeDShapeInfo&gt;&lt;uuid val=&quot;1004&quot;/&gt;&lt;isInvalidForFieldText val=&quot;0&quot;/&gt;&lt;hasMultipleQuizShape val=&quot;1&quot;/&gt;&lt;Image&gt;&lt;filename val=&quot;C:\Users\Matt\AppData\Local\Temp\PR\data\asimages\{E55D83DF-C61B-4361-8434-CA055591D35C}_43.png&quot;/&gt;&lt;left val=&quot;68&quot;/&gt;&lt;top val=&quot;205&quot;/&gt;&lt;width val=&quot;44&quot;/&gt;&lt;height val=&quot;39&quot;/&gt;&lt;hasText val=&quot;1&quot;/&gt;&lt;/Image&gt;&lt;Image&gt;&lt;filename val=&quot;C:\Users\Matt\AppData\Local\Temp\PR\data\asimages\{6B8EE827-725D-4273-BB51-BB3872C89328}_43.png&quot;/&gt;&lt;left val=&quot;94&quot;/&gt;&lt;top val=&quot;205&quot;/&gt;&lt;width val=&quot;406&quot;/&gt;&lt;height val=&quot;39&quot;/&gt;&lt;hasText val=&quot;1&quot;/&gt;&lt;/Image&gt;&lt;/ThreeDShape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04782167-DB8F-401B-8BD6-110A80A05E95}&quot;/&gt;&lt;isInvalidForFieldText val=&quot;1&quot;/&gt;&lt;Image&gt;&lt;filename val=&quot;C:\Users\Matt\AppData\Local\Temp\PR\data\asimages\{04782167-DB8F-401B-8BD6-110A80A05E95}_LtOfSld1.png&quot;/&gt;&lt;left val=&quot;0&quot;/&gt;&lt;top val=&quot;407&quot;/&gt;&lt;width val=&quot;722&quot;/&gt;&lt;height val=&quot;133&quot;/&gt;&lt;hasText val=&quot;0&quot;/&gt;&lt;/Image&gt;&lt;Image&gt;&lt;filename val=&quot;C:\Users\Matt\AppData\Local\Temp\PR\data\asimages\{04782167-DB8F-401B-8BD6-110A80A05E95}_MtorLt_text.png&quot;/&gt;&lt;left val=&quot;0&quot;/&gt;&lt;top val=&quot;407&quot;/&gt;&lt;width val=&quot;722&quot;/&gt;&lt;height val=&quot;1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13.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 name="HTML_SHAPEINFO" val="&lt;ThreeDShapeInfo&gt;&lt;uuid val=&quot;100&quot;/&gt;&lt;isInvalidForFieldText val=&quot;0&quot;/&gt;&lt;Image&gt;&lt;filename val=&quot;C:\Users\Matt\AppData\Local\Temp\PR\data\asimages\{09A5BE65-3CE1-455C-9FCE-4C0DA67F4DB3}_44.png&quot;/&gt;&lt;left val=&quot;11&quot;/&gt;&lt;top val=&quot;21&quot;/&gt;&lt;width val=&quot;673&quot;/&gt;&lt;height val=&quot;99&quot;/&gt;&lt;hasText val=&quot;1&quot;/&gt;&lt;/Image&gt;&lt;/ThreeDShape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E62DE14-C3AA-4727-B5DD-1ED09909F180}&quot;/&gt;&lt;isInvalidForFieldText val=&quot;0&quot;/&gt;&lt;Image&gt;&lt;filename val=&quot;C:\Users\Matt\AppData\Local\Temp\PR\data\asimages\{EE62DE14-C3AA-4727-B5DD-1ED09909F180}_44.png&quot;/&gt;&lt;left val=&quot;66&quot;/&gt;&lt;top val=&quot;349&quot;/&gt;&lt;width val=&quot;271&quot;/&gt;&lt;height val=&quot;72&quot;/&gt;&lt;hasText val=&quot;1&quot;/&gt;&lt;/Image&gt;&lt;/ThreeDShape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316EA3A-191F-4AEB-AABF-BF3179F32AF7}&quot;/&gt;&lt;isInvalidForFieldText val=&quot;0&quot;/&gt;&lt;Image&gt;&lt;filename val=&quot;C:\Users\Matt\AppData\Local\Temp\PR\data\asimages\{6316EA3A-191F-4AEB-AABF-BF3179F32AF7}_44.png&quot;/&gt;&lt;left val=&quot;390&quot;/&gt;&lt;top val=&quot;349&quot;/&gt;&lt;width val=&quot;271&quot;/&gt;&lt;height val=&quot;72&quot;/&gt;&lt;hasText val=&quot;1&quot;/&gt;&lt;/Image&gt;&lt;/ThreeDShapeInfo&gt;"/>
</p:tagLst>
</file>

<file path=ppt/tags/tag7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1B43D72-7E1B-405B-91BC-4D458C79F3A7}&quot;/&gt;&lt;isInvalidForFieldText val=&quot;0&quot;/&gt;&lt;Image&gt;&lt;filename val=&quot;C:\Users\Matt\AppData\Local\Temp\PR\data\asimages\{21B43D72-7E1B-405B-91BC-4D458C79F3A7}_44.png&quot;/&gt;&lt;left val=&quot;196&quot;/&gt;&lt;top val=&quot;417&quot;/&gt;&lt;width val=&quot;271&quot;/&gt;&lt;height val=&quot;69&quot;/&gt;&lt;hasText val=&quot;1&quot;/&gt;&lt;/Image&gt;&lt;/ThreeDShape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F75E182-D953-4EA8-A402-F916706B31A1}&quot;/&gt;&lt;isInvalidForFieldText val=&quot;0&quot;/&gt;&lt;Image&gt;&lt;filename val=&quot;C:\Users\Matt\AppData\Local\Temp\PR\data\asimages\{5F75E182-D953-4EA8-A402-F916706B31A1}_44.png&quot;/&gt;&lt;left val=&quot;185&quot;/&gt;&lt;top val=&quot;382&quot;/&gt;&lt;width val=&quot;541&quot;/&gt;&lt;height val=&quot;75&quot;/&gt;&lt;hasText val=&quot;1&quot;/&gt;&lt;/Image&gt;&lt;/ThreeDShapeInfo&gt;"/>
</p:tagLst>
</file>

<file path=ppt/tags/tag7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F82F9A9-64FB-4DD0-BAD3-9BBD725DC89F}&quot;/&gt;&lt;isInvalidForFieldText val=&quot;0&quot;/&gt;&lt;Image&gt;&lt;filename val=&quot;C:\Users\Matt\AppData\Local\Temp\PR\data\asimages\{CF82F9A9-64FB-4DD0-BAD3-9BBD725DC89F}_44.png&quot;/&gt;&lt;left val=&quot;185&quot;/&gt;&lt;top val=&quot;440&quot;/&gt;&lt;width val=&quot;541&quot;/&gt;&lt;height val=&quot;75&quot;/&gt;&lt;hasText val=&quot;1&quot;/&gt;&lt;/Image&gt;&lt;/ThreeDShapeInfo&gt;"/>
</p:tagLst>
</file>

<file path=ppt/tags/tag7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368869D-6C78-4423-9A28-BB075A550D75}&quot;/&gt;&lt;isInvalidForFieldText val=&quot;0&quot;/&gt;&lt;Image&gt;&lt;filename val=&quot;C:\Users\Matt\AppData\Local\Temp\PR\data\asimages\{F368869D-6C78-4423-9A28-BB075A550D75}_44.png&quot;/&gt;&lt;left val=&quot;190&quot;/&gt;&lt;top val=&quot;417&quot;/&gt;&lt;width val=&quot;286&quot;/&gt;&lt;height val=&quot;7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4F647C0-5F13-4C67-BCDB-00635538CCFE}&quot;/&gt;&lt;isInvalidForFieldText val=&quot;0&quot;/&gt;&lt;Image&gt;&lt;filename val=&quot;C:\Users\Matt\AppData\Local\Temp\PR\data\asimages\{64F647C0-5F13-4C67-BCDB-00635538CCFE}_44.png&quot;/&gt;&lt;left val=&quot;208&quot;/&gt;&lt;top val=&quot;442&quot;/&gt;&lt;width val=&quot;273&quot;/&gt;&lt;height val=&quot;72&quot;/&gt;&lt;hasText val=&quot;1&quot;/&gt;&lt;/Image&gt;&lt;/ThreeDShape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B2FEA73-CB1C-4013-A294-6E6D31DCBFF3}_44.png&quot;/&gt;&lt;left val=&quot;496&quot;/&gt;&lt;top val=&quot;451&quot;/&gt;&lt;width val=&quot;91&quot;/&gt;&lt;height val=&quot;35&quot;/&gt;&lt;hasText val=&quot;1&quot;/&gt;&lt;/Image&gt;&lt;/ThreeDShapeInfo&gt;"/>
</p:tagLst>
</file>

<file path=ppt/tags/tag7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EE376B73-736E-4607-80FC-4740C9F3C87E}_44.png&quot;/&gt;&lt;left val=&quot;593&quot;/&gt;&lt;top val=&quot;451&quot;/&gt;&lt;width val=&quot;91&quot;/&gt;&lt;height val=&quot;35&quot;/&gt;&lt;hasText val=&quot;1&quot;/&gt;&lt;/Image&gt;&lt;/ThreeDShape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38B52BC-B2B5-490A-80C1-37FDC9DA95DE}&quot;/&gt;&lt;isInvalidForFieldText val=&quot;0&quot;/&gt;&lt;Image&gt;&lt;filename val=&quot;C:\Users\Matt\AppData\Local\Temp\PR\data\asimages\{338B52BC-B2B5-490A-80C1-37FDC9DA95DE}_44.png&quot;/&gt;&lt;left val=&quot;202&quot;/&gt;&lt;top val=&quot;429&quot;/&gt;&lt;width val=&quot;270&quot;/&gt;&lt;height val=&quot;69&quot;/&gt;&lt;hasText val=&quot;1&quot;/&gt;&lt;/Image&gt;&lt;/ThreeDShape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 name="HTML_AUTOSHAPE_INFO" val="&lt;ThreeDShapeInfo&gt;&lt;uuid val=&quot;1001&quot;/&gt;&lt;isInvalidForFieldText val=&quot;0&quot;/&gt;&lt;hasMultipleQuizShape val=&quot;1&quot;/&gt;&lt;Image&gt;&lt;filename val=&quot;C:\Users\Matt\AppData\Local\Temp\PR\data\asimages\{A71787C5-20AA-40E6-A1C3-C38056D3FBFC}_44.png&quot;/&gt;&lt;left val=&quot;68&quot;/&gt;&lt;top val=&quot;99&quot;/&gt;&lt;width val=&quot;42&quot;/&gt;&lt;height val=&quot;39&quot;/&gt;&lt;hasText val=&quot;1&quot;/&gt;&lt;/Image&gt;&lt;Image&gt;&lt;filename val=&quot;C:\Users\Matt\AppData\Local\Temp\PR\data\asimages\{E7EAD50F-D92E-4C85-963B-8DD958940D4B}_44.png&quot;/&gt;&lt;left val=&quot;92&quot;/&gt;&lt;top val=&quot;99&quot;/&gt;&lt;width val=&quot;409&quot;/&gt;&lt;height val=&quot;39&quot;/&gt;&lt;hasText val=&quot;1&quot;/&gt;&lt;/Image&gt;&lt;/ThreeDShape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 name="HTML_AUTOSHAPE_INFO" val="&lt;ThreeDShapeInfo&gt;&lt;uuid val=&quot;1002&quot;/&gt;&lt;isInvalidForFieldText val=&quot;0&quot;/&gt;&lt;hasMultipleQuizShape val=&quot;1&quot;/&gt;&lt;Image&gt;&lt;filename val=&quot;C:\Users\Matt\AppData\Local\Temp\PR\data\asimages\{89196754-2B27-4ADE-A252-A83487F1471F}_44.png&quot;/&gt;&lt;left val=&quot;68&quot;/&gt;&lt;top val=&quot;135&quot;/&gt;&lt;width val=&quot;43&quot;/&gt;&lt;height val=&quot;39&quot;/&gt;&lt;hasText val=&quot;1&quot;/&gt;&lt;/Image&gt;&lt;Image&gt;&lt;filename val=&quot;C:\Users\Matt\AppData\Local\Temp\PR\data\asimages\{F342215E-2AC8-4D2E-9AAF-72630F20C814}_44.png&quot;/&gt;&lt;left val=&quot;93&quot;/&gt;&lt;top val=&quot;135&quot;/&gt;&lt;width val=&quot;408&quot;/&gt;&lt;height val=&quot;39&quot;/&gt;&lt;hasText val=&quot;1&quot;/&gt;&lt;/Image&gt;&lt;/ThreeDShape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 name="HTML_AUTOSHAPE_INFO" val="&lt;ThreeDShapeInfo&gt;&lt;uuid val=&quot;1003&quot;/&gt;&lt;isInvalidForFieldText val=&quot;0&quot;/&gt;&lt;hasMultipleQuizShape val=&quot;1&quot;/&gt;&lt;Image&gt;&lt;filename val=&quot;C:\Users\Matt\AppData\Local\Temp\PR\data\asimages\{CEB852F2-2D30-420C-A06A-80A659784488}_44.png&quot;/&gt;&lt;left val=&quot;68&quot;/&gt;&lt;top val=&quot;169&quot;/&gt;&lt;width val=&quot;43&quot;/&gt;&lt;height val=&quot;39&quot;/&gt;&lt;hasText val=&quot;1&quot;/&gt;&lt;/Image&gt;&lt;Image&gt;&lt;filename val=&quot;C:\Users\Matt\AppData\Local\Temp\PR\data\asimages\{2B61DA3C-445C-454C-8A94-EB97954384D4}_44.png&quot;/&gt;&lt;left val=&quot;93&quot;/&gt;&lt;top val=&quot;169&quot;/&gt;&lt;width val=&quot;408&quot;/&gt;&lt;height val=&quot;39&quot;/&gt;&lt;hasText val=&quot;1&quot;/&gt;&lt;/Image&gt;&lt;/ThreeDShape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 name="HTML_AUTOSHAPE_INFO" val="&lt;ThreeDShapeInfo&gt;&lt;uuid val=&quot;1004&quot;/&gt;&lt;isInvalidForFieldText val=&quot;0&quot;/&gt;&lt;hasMultipleQuizShape val=&quot;1&quot;/&gt;&lt;Image&gt;&lt;filename val=&quot;C:\Users\Matt\AppData\Local\Temp\PR\data\asimages\{7DAE52E7-BEE6-4972-BDF3-F977E0A734D5}_44.png&quot;/&gt;&lt;left val=&quot;68&quot;/&gt;&lt;top val=&quot;205&quot;/&gt;&lt;width val=&quot;44&quot;/&gt;&lt;height val=&quot;39&quot;/&gt;&lt;hasText val=&quot;1&quot;/&gt;&lt;/Image&gt;&lt;Image&gt;&lt;filename val=&quot;C:\Users\Matt\AppData\Local\Temp\PR\data\asimages\{2DC09A46-97D1-43B6-B254-76E4A30450FF}_44.png&quot;/&gt;&lt;left val=&quot;94&quot;/&gt;&lt;top val=&quot;205&quot;/&gt;&lt;width val=&quot;406&quot;/&gt;&lt;height val=&quot;39&quot;/&gt;&lt;hasText val=&quot;1&quot;/&gt;&lt;/Image&gt;&lt;/ThreeDShape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45.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97376F13-8C0A-4040-AECB-BDAA189FFDB0}_45.png&quot;/&gt;&lt;left val=&quot;14&quot;/&gt;&lt;top val=&quot;21&quot;/&gt;&lt;width val=&quot;675&quot;/&gt;&lt;height val=&quot;96&quot;/&gt;&lt;hasText val=&quot;1&quot;/&gt;&lt;/Image&gt;&lt;/ThreeDShape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6FA8487-56D1-4EDC-AEE7-CFEA700A9F53}&quot;/&gt;&lt;isInvalidForFieldText val=&quot;0&quot;/&gt;&lt;Image&gt;&lt;filename val=&quot;C:\Users\Matt\AppData\Local\Temp\PR\data\asimages\{96FA8487-56D1-4EDC-AEE7-CFEA700A9F53}_45.png&quot;/&gt;&lt;left val=&quot;66&quot;/&gt;&lt;top val=&quot;349&quot;/&gt;&lt;width val=&quot;271&quot;/&gt;&lt;height val=&quot;72&quot;/&gt;&lt;hasText val=&quot;1&quot;/&gt;&lt;/Image&gt;&lt;/ThreeDShape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04E0519-970E-4F8C-8F13-FAB5441ECB21}&quot;/&gt;&lt;isInvalidForFieldText val=&quot;0&quot;/&gt;&lt;Image&gt;&lt;filename val=&quot;C:\Users\Matt\AppData\Local\Temp\PR\data\asimages\{104E0519-970E-4F8C-8F13-FAB5441ECB21}_45.png&quot;/&gt;&lt;left val=&quot;390&quot;/&gt;&lt;top val=&quot;349&quot;/&gt;&lt;width val=&quot;271&quot;/&gt;&lt;height val=&quot;72&quot;/&gt;&lt;hasText val=&quot;1&quot;/&gt;&lt;/Image&gt;&lt;/ThreeDShapeInfo&gt;"/>
</p:tagLst>
</file>

<file path=ppt/tags/tag7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C6DD6B8-1ABC-459D-A542-B9403A03846B}&quot;/&gt;&lt;isInvalidForFieldText val=&quot;0&quot;/&gt;&lt;Image&gt;&lt;filename val=&quot;C:\Users\Matt\AppData\Local\Temp\PR\data\asimages\{2C6DD6B8-1ABC-459D-A542-B9403A03846B}_45.png&quot;/&gt;&lt;left val=&quot;196&quot;/&gt;&lt;top val=&quot;417&quot;/&gt;&lt;width val=&quot;271&quot;/&gt;&lt;height val=&quot;69&quot;/&gt;&lt;hasText val=&quot;1&quot;/&gt;&lt;/Image&gt;&lt;/ThreeDShape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1DEBFEE-6E25-4B28-9844-03DC7B870445}&quot;/&gt;&lt;isInvalidForFieldText val=&quot;0&quot;/&gt;&lt;Image&gt;&lt;filename val=&quot;C:\Users\Matt\AppData\Local\Temp\PR\data\asimages\{A1DEBFEE-6E25-4B28-9844-03DC7B870445}_45.png&quot;/&gt;&lt;left val=&quot;185&quot;/&gt;&lt;top val=&quot;382&quot;/&gt;&lt;width val=&quot;541&quot;/&gt;&lt;height val=&quot;7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668275966,D:\WHMIS\WHMIS20202021_pptx\Media.ppcx"/>
</p:tagLst>
</file>

<file path=ppt/tags/tag7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D4E425A-4084-4426-B591-1E72E6DBF56A}&quot;/&gt;&lt;isInvalidForFieldText val=&quot;0&quot;/&gt;&lt;Image&gt;&lt;filename val=&quot;C:\Users\Matt\AppData\Local\Temp\PR\data\asimages\{9D4E425A-4084-4426-B591-1E72E6DBF56A}_45.png&quot;/&gt;&lt;left val=&quot;185&quot;/&gt;&lt;top val=&quot;440&quot;/&gt;&lt;width val=&quot;541&quot;/&gt;&lt;height val=&quot;75&quot;/&gt;&lt;hasText val=&quot;1&quot;/&gt;&lt;/Image&gt;&lt;/ThreeDShapeInfo&gt;"/>
</p:tagLst>
</file>

<file path=ppt/tags/tag7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4B6160F-6B32-4B3D-96CF-26C3B3A98C6C}&quot;/&gt;&lt;isInvalidForFieldText val=&quot;0&quot;/&gt;&lt;Image&gt;&lt;filename val=&quot;C:\Users\Matt\AppData\Local\Temp\PR\data\asimages\{E4B6160F-6B32-4B3D-96CF-26C3B3A98C6C}_45.png&quot;/&gt;&lt;left val=&quot;190&quot;/&gt;&lt;top val=&quot;417&quot;/&gt;&lt;width val=&quot;286&quot;/&gt;&lt;height val=&quot;72&quot;/&gt;&lt;hasText val=&quot;1&quot;/&gt;&lt;/Image&gt;&lt;/ThreeDShape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852CAD7-1C2E-4260-9E2B-E7D35CFEE0E2}&quot;/&gt;&lt;isInvalidForFieldText val=&quot;0&quot;/&gt;&lt;Image&gt;&lt;filename val=&quot;C:\Users\Matt\AppData\Local\Temp\PR\data\asimages\{9852CAD7-1C2E-4260-9E2B-E7D35CFEE0E2}_45.png&quot;/&gt;&lt;left val=&quot;208&quot;/&gt;&lt;top val=&quot;442&quot;/&gt;&lt;width val=&quot;273&quot;/&gt;&lt;height val=&quot;72&quot;/&gt;&lt;hasText val=&quot;1&quot;/&gt;&lt;/Image&gt;&lt;/ThreeDShapeInfo&gt;"/>
</p:tagLst>
</file>

<file path=ppt/tags/tag75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87D5C51-A6BA-4A2C-AD8C-B8E71C44F21C}_45.png&quot;/&gt;&lt;left val=&quot;496&quot;/&gt;&lt;top val=&quot;451&quot;/&gt;&lt;width val=&quot;91&quot;/&gt;&lt;height val=&quot;35&quot;/&gt;&lt;hasText val=&quot;1&quot;/&gt;&lt;/Image&gt;&lt;/ThreeDShapeInfo&gt;"/>
</p:tagLst>
</file>

<file path=ppt/tags/tag75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48A05FA-F061-4437-BB9A-2FBE42ED9D87}_45.png&quot;/&gt;&lt;left val=&quot;593&quot;/&gt;&lt;top val=&quot;451&quot;/&gt;&lt;width val=&quot;91&quot;/&gt;&lt;height val=&quot;35&quot;/&gt;&lt;hasText val=&quot;1&quot;/&gt;&lt;/Image&gt;&lt;/ThreeDShape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DFB589B-F77E-4437-B59C-87B3CF609DD9}&quot;/&gt;&lt;isInvalidForFieldText val=&quot;0&quot;/&gt;&lt;Image&gt;&lt;filename val=&quot;C:\Users\Matt\AppData\Local\Temp\PR\data\asimages\{EDFB589B-F77E-4437-B59C-87B3CF609DD9}_45.png&quot;/&gt;&lt;left val=&quot;202&quot;/&gt;&lt;top val=&quot;429&quot;/&gt;&lt;width val=&quot;270&quot;/&gt;&lt;height val=&quot;69&quot;/&gt;&lt;hasText val=&quot;1&quot;/&gt;&lt;/Image&gt;&lt;/ThreeDShapeInfo&gt;"/>
</p:tagLst>
</file>

<file path=ppt/tags/tag7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 name="HTML_AUTOSHAPE_INFO" val="&lt;ThreeDShapeInfo&gt;&lt;uuid val=&quot;1001&quot;/&gt;&lt;isInvalidForFieldText val=&quot;0&quot;/&gt;&lt;hasMultipleQuizShape val=&quot;1&quot;/&gt;&lt;Image&gt;&lt;filename val=&quot;C:\Users\Matt\AppData\Local\Temp\PR\data\asimages\{0DC47BC9-84CB-4AF4-B90F-8BE87567C808}_45.png&quot;/&gt;&lt;left val=&quot;68&quot;/&gt;&lt;top val=&quot;99&quot;/&gt;&lt;width val=&quot;42&quot;/&gt;&lt;height val=&quot;39&quot;/&gt;&lt;hasText val=&quot;1&quot;/&gt;&lt;/Image&gt;&lt;Image&gt;&lt;filename val=&quot;C:\Users\Matt\AppData\Local\Temp\PR\data\asimages\{8DE1F0A4-218A-4535-9CEE-6305E9213E31}_45.png&quot;/&gt;&lt;left val=&quot;92&quot;/&gt;&lt;top val=&quot;99&quot;/&gt;&lt;width val=&quot;409&quot;/&gt;&lt;height val=&quot;39&quot;/&gt;&lt;hasText val=&quot;1&quot;/&gt;&lt;/Image&gt;&lt;/ThreeDShape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 name="HTML_AUTOSHAPE_INFO" val="&lt;ThreeDShapeInfo&gt;&lt;uuid val=&quot;1002&quot;/&gt;&lt;isInvalidForFieldText val=&quot;0&quot;/&gt;&lt;hasMultipleQuizShape val=&quot;1&quot;/&gt;&lt;Image&gt;&lt;filename val=&quot;C:\Users\Matt\AppData\Local\Temp\PR\data\asimages\{5836E80C-F6A9-4D24-88D3-7AA95F929ED0}_45.png&quot;/&gt;&lt;left val=&quot;68&quot;/&gt;&lt;top val=&quot;135&quot;/&gt;&lt;width val=&quot;43&quot;/&gt;&lt;height val=&quot;39&quot;/&gt;&lt;hasText val=&quot;1&quot;/&gt;&lt;/Image&gt;&lt;Image&gt;&lt;filename val=&quot;C:\Users\Matt\AppData\Local\Temp\PR\data\asimages\{FC4BD516-184C-4B94-8783-847D660831D7}_45.png&quot;/&gt;&lt;left val=&quot;93&quot;/&gt;&lt;top val=&quot;135&quot;/&gt;&lt;width val=&quot;408&quot;/&gt;&lt;height val=&quot;39&quot;/&gt;&lt;hasText val=&quot;1&quot;/&gt;&lt;/Image&gt;&lt;/ThreeDShapeInfo&gt;"/>
</p:tagLst>
</file>

<file path=ppt/tags/tag7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 name="HTML_AUTOSHAPE_INFO" val="&lt;ThreeDShapeInfo&gt;&lt;uuid val=&quot;1003&quot;/&gt;&lt;isInvalidForFieldText val=&quot;0&quot;/&gt;&lt;hasMultipleQuizShape val=&quot;1&quot;/&gt;&lt;Image&gt;&lt;filename val=&quot;C:\Users\Matt\AppData\Local\Temp\PR\data\asimages\{E5E7C1B1-60E5-49E7-B847-B23380A716CB}_45.png&quot;/&gt;&lt;left val=&quot;68&quot;/&gt;&lt;top val=&quot;169&quot;/&gt;&lt;width val=&quot;43&quot;/&gt;&lt;height val=&quot;39&quot;/&gt;&lt;hasText val=&quot;1&quot;/&gt;&lt;/Image&gt;&lt;Image&gt;&lt;filename val=&quot;C:\Users\Matt\AppData\Local\Temp\PR\data\asimages\{D008E6BD-850F-4D01-B0DF-A1524DB47437}_45.png&quot;/&gt;&lt;left val=&quot;93&quot;/&gt;&lt;top val=&quot;169&quot;/&gt;&lt;width val=&quot;408&quot;/&gt;&lt;height val=&quot;39&quot;/&gt;&lt;hasText val=&quot;1&quot;/&gt;&lt;/Image&gt;&lt;/ThreeDShape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 name="HTML_AUTOSHAPE_INFO" val="&lt;ThreeDShapeInfo&gt;&lt;uuid val=&quot;1004&quot;/&gt;&lt;isInvalidForFieldText val=&quot;0&quot;/&gt;&lt;hasMultipleQuizShape val=&quot;1&quot;/&gt;&lt;Image&gt;&lt;filename val=&quot;C:\Users\Matt\AppData\Local\Temp\PR\data\asimages\{7AE828C4-73A0-4B81-9BD1-C11AA681E591}_45.png&quot;/&gt;&lt;left val=&quot;68&quot;/&gt;&lt;top val=&quot;205&quot;/&gt;&lt;width val=&quot;44&quot;/&gt;&lt;height val=&quot;39&quot;/&gt;&lt;hasText val=&quot;1&quot;/&gt;&lt;/Image&gt;&lt;Image&gt;&lt;filename val=&quot;C:\Users\Matt\AppData\Local\Temp\PR\data\asimages\{145817D2-E11D-4BA6-AB0C-950C284D64B1}_45.png&quot;/&gt;&lt;left val=&quot;94&quot;/&gt;&lt;top val=&quot;205&quot;/&gt;&lt;width val=&quot;406&quot;/&gt;&lt;height val=&quot;3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 name="HTML_SHAPEINFO" val="&lt;ThreeDShapeInfo&gt;&lt;uuid val=&quot;&quot;/&gt;&lt;isInvalidForFieldText val=&quot;0&quot;/&gt;&lt;Image&gt;&lt;filename val=&quot;C:\Users\Matt\AppData\Local\Temp\PR\data\asimages\{1DB33AF4-785F-4F5A-9A12-6271E80A4A52}_1.png&quot;/&gt;&lt;left val=&quot;88&quot;/&gt;&lt;top val=&quot;395&quot;/&gt;&lt;width val=&quot;624&quot;/&gt;&lt;height val=&quot;128&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31CFF200-7FD4-43BB-86E7-896DB1CFF1D1}&quot;/&gt;&lt;isInvalidForFieldText val=&quot;0&quot;/&gt;&lt;Image&gt;&lt;filename val=&quot;C:\Users\Matt\AppData\Local\Temp\PR\data\asimages\{31CFF200-7FD4-43BB-86E7-896DB1CFF1D1}_1.png&quot;/&gt;&lt;left val=&quot;439&quot;/&gt;&lt;top val=&quot;237&quot;/&gt;&lt;width val=&quot;267&quot;/&gt;&lt;height val=&quot;8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77.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 name="HTML_SHAPEINFO" val="&lt;ThreeDShapeInfo&gt;&lt;uuid val=&quot;100&quot;/&gt;&lt;isInvalidForFieldText val=&quot;0&quot;/&gt;&lt;Image&gt;&lt;filename val=&quot;C:\Users\Matt\AppData\Local\Temp\PR\data\asimages\{903A1D74-84FA-4EDF-A6F5-30B4BC91C5D5}_46.png&quot;/&gt;&lt;left val=&quot;12&quot;/&gt;&lt;top val=&quot;21&quot;/&gt;&lt;width val=&quot;693&quot;/&gt;&lt;height val=&quot;99&quot;/&gt;&lt;hasText val=&quot;1&quot;/&gt;&lt;/Image&gt;&lt;/ThreeDShape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3FC7A50-A974-475F-843F-58D3FBEBB0B5}&quot;/&gt;&lt;isInvalidForFieldText val=&quot;0&quot;/&gt;&lt;Image&gt;&lt;filename val=&quot;C:\Users\Matt\AppData\Local\Temp\PR\data\asimages\{43FC7A50-A974-475F-843F-58D3FBEBB0B5}_46.png&quot;/&gt;&lt;left val=&quot;66&quot;/&gt;&lt;top val=&quot;349&quot;/&gt;&lt;width val=&quot;271&quot;/&gt;&lt;height val=&quot;72&quot;/&gt;&lt;hasText val=&quot;1&quot;/&gt;&lt;/Image&gt;&lt;/ThreeDShape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9D746C0-8926-4C6A-83D6-A1ADB704575C}&quot;/&gt;&lt;isInvalidForFieldText val=&quot;0&quot;/&gt;&lt;Image&gt;&lt;filename val=&quot;C:\Users\Matt\AppData\Local\Temp\PR\data\asimages\{89D746C0-8926-4C6A-83D6-A1ADB704575C}_46.png&quot;/&gt;&lt;left val=&quot;390&quot;/&gt;&lt;top val=&quot;349&quot;/&gt;&lt;width val=&quot;271&quot;/&gt;&lt;height val=&quot;7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668275966,D:\WHMIS\WHMIS20202021_pptx\Media.ppcx"/>
</p:tagLst>
</file>

<file path=ppt/tags/tag7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2C8172D-2202-4490-883F-3AE2C0F7D518}&quot;/&gt;&lt;isInvalidForFieldText val=&quot;0&quot;/&gt;&lt;Image&gt;&lt;filename val=&quot;C:\Users\Matt\AppData\Local\Temp\PR\data\asimages\{A2C8172D-2202-4490-883F-3AE2C0F7D518}_46.png&quot;/&gt;&lt;left val=&quot;196&quot;/&gt;&lt;top val=&quot;417&quot;/&gt;&lt;width val=&quot;271&quot;/&gt;&lt;height val=&quot;69&quot;/&gt;&lt;hasText val=&quot;1&quot;/&gt;&lt;/Image&gt;&lt;/ThreeDShape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1FA0309-01E9-4E01-B97B-69BE7E885FA8}&quot;/&gt;&lt;isInvalidForFieldText val=&quot;0&quot;/&gt;&lt;Image&gt;&lt;filename val=&quot;C:\Users\Matt\AppData\Local\Temp\PR\data\asimages\{01FA0309-01E9-4E01-B97B-69BE7E885FA8}_46.png&quot;/&gt;&lt;left val=&quot;185&quot;/&gt;&lt;top val=&quot;382&quot;/&gt;&lt;width val=&quot;541&quot;/&gt;&lt;height val=&quot;75&quot;/&gt;&lt;hasText val=&quot;1&quot;/&gt;&lt;/Image&gt;&lt;/ThreeDShape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6659684-7D6F-4897-B3D1-6BB96D386089}&quot;/&gt;&lt;isInvalidForFieldText val=&quot;0&quot;/&gt;&lt;Image&gt;&lt;filename val=&quot;C:\Users\Matt\AppData\Local\Temp\PR\data\asimages\{66659684-7D6F-4897-B3D1-6BB96D386089}_46.png&quot;/&gt;&lt;left val=&quot;185&quot;/&gt;&lt;top val=&quot;440&quot;/&gt;&lt;width val=&quot;541&quot;/&gt;&lt;height val=&quot;75&quot;/&gt;&lt;hasText val=&quot;1&quot;/&gt;&lt;/Image&gt;&lt;/ThreeDShapeInfo&gt;"/>
</p:tagLst>
</file>

<file path=ppt/tags/tag7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3976E22-3B40-4E06-832A-B94C3F273043}&quot;/&gt;&lt;isInvalidForFieldText val=&quot;0&quot;/&gt;&lt;Image&gt;&lt;filename val=&quot;C:\Users\Matt\AppData\Local\Temp\PR\data\asimages\{53976E22-3B40-4E06-832A-B94C3F273043}_46.png&quot;/&gt;&lt;left val=&quot;190&quot;/&gt;&lt;top val=&quot;417&quot;/&gt;&lt;width val=&quot;286&quot;/&gt;&lt;height val=&quot;72&quot;/&gt;&lt;hasText val=&quot;1&quot;/&gt;&lt;/Image&gt;&lt;/ThreeDShape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0F42EF6-BD15-456C-B3EB-54585578B262}&quot;/&gt;&lt;isInvalidForFieldText val=&quot;0&quot;/&gt;&lt;Image&gt;&lt;filename val=&quot;C:\Users\Matt\AppData\Local\Temp\PR\data\asimages\{D0F42EF6-BD15-456C-B3EB-54585578B262}_46.png&quot;/&gt;&lt;left val=&quot;208&quot;/&gt;&lt;top val=&quot;442&quot;/&gt;&lt;width val=&quot;273&quot;/&gt;&lt;height val=&quot;72&quot;/&gt;&lt;hasText val=&quot;1&quot;/&gt;&lt;/Image&gt;&lt;/ThreeDShapeInfo&gt;"/>
</p:tagLst>
</file>

<file path=ppt/tags/tag78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0AD3E8BC-6024-4041-B48F-FBA03A8B3C13}_46.png&quot;/&gt;&lt;left val=&quot;496&quot;/&gt;&lt;top val=&quot;451&quot;/&gt;&lt;width val=&quot;91&quot;/&gt;&lt;height val=&quot;35&quot;/&gt;&lt;hasText val=&quot;1&quot;/&gt;&lt;/Image&gt;&lt;/ThreeDShapeInfo&gt;"/>
</p:tagLst>
</file>

<file path=ppt/tags/tag78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5181D0A0-24F2-4A66-8A78-D4C24359D5F7}_46.png&quot;/&gt;&lt;left val=&quot;593&quot;/&gt;&lt;top val=&quot;451&quot;/&gt;&lt;width val=&quot;91&quot;/&gt;&lt;height val=&quot;35&quot;/&gt;&lt;hasText val=&quot;1&quot;/&gt;&lt;/Image&gt;&lt;/ThreeDShape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363533A-677E-4F3D-B400-85549936FC83}&quot;/&gt;&lt;isInvalidForFieldText val=&quot;0&quot;/&gt;&lt;Image&gt;&lt;filename val=&quot;C:\Users\Matt\AppData\Local\Temp\PR\data\asimages\{C363533A-677E-4F3D-B400-85549936FC83}_46.png&quot;/&gt;&lt;left val=&quot;202&quot;/&gt;&lt;top val=&quot;429&quot;/&gt;&lt;width val=&quot;270&quot;/&gt;&lt;height val=&quot;69&quot;/&gt;&lt;hasText val=&quot;1&quot;/&gt;&lt;/Image&gt;&lt;/ThreeDShapeInfo&gt;"/>
</p:tagLst>
</file>

<file path=ppt/tags/tag7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 name="HTML_AUTOSHAPE_INFO" val="&lt;ThreeDShapeInfo&gt;&lt;uuid val=&quot;1001&quot;/&gt;&lt;isInvalidForFieldText val=&quot;0&quot;/&gt;&lt;hasMultipleQuizShape val=&quot;1&quot;/&gt;&lt;Image&gt;&lt;filename val=&quot;C:\Users\Matt\AppData\Local\Temp\PR\data\asimages\{62FB5433-4328-48EF-9651-D5E3FC2453B6}_46.png&quot;/&gt;&lt;left val=&quot;68&quot;/&gt;&lt;top val=&quot;99&quot;/&gt;&lt;width val=&quot;42&quot;/&gt;&lt;height val=&quot;39&quot;/&gt;&lt;hasText val=&quot;1&quot;/&gt;&lt;/Image&gt;&lt;Image&gt;&lt;filename val=&quot;C:\Users\Matt\AppData\Local\Temp\PR\data\asimages\{06546273-9C59-4F2A-A8D5-E9B5CB976C7D}_46.png&quot;/&gt;&lt;left val=&quot;92&quot;/&gt;&lt;top val=&quot;99&quot;/&gt;&lt;width val=&quot;409&quot;/&gt;&lt;height val=&quot;60&quot;/&gt;&lt;hasText val=&quot;1&quot;/&gt;&lt;/Image&gt;&lt;/ThreeDShape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 name="HTML_AUTOSHAPE_INFO" val="&lt;ThreeDShapeInfo&gt;&lt;uuid val=&quot;1002&quot;/&gt;&lt;isInvalidForFieldText val=&quot;0&quot;/&gt;&lt;hasMultipleQuizShape val=&quot;1&quot;/&gt;&lt;Image&gt;&lt;filename val=&quot;C:\Users\Matt\AppData\Local\Temp\PR\data\asimages\{015121D2-0262-4271-8240-93E4EE8BB192}_46.png&quot;/&gt;&lt;left val=&quot;68&quot;/&gt;&lt;top val=&quot;156&quot;/&gt;&lt;width val=&quot;43&quot;/&gt;&lt;height val=&quot;39&quot;/&gt;&lt;hasText val=&quot;1&quot;/&gt;&lt;/Image&gt;&lt;Image&gt;&lt;filename val=&quot;C:\Users\Matt\AppData\Local\Temp\PR\data\asimages\{CC36DF6D-5C85-4A1B-88FE-2C1823BDC1A2}_46.png&quot;/&gt;&lt;left val=&quot;93&quot;/&gt;&lt;top val=&quot;156&quot;/&gt;&lt;width val=&quot;412&quot;/&gt;&lt;height val=&quot;6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Matt\AppData\Local\Temp\PR\data\asimages\{FD5F5638-E9A4-43B1-9DD8-EE14050A0355}_2.png&quot;/&gt;&lt;left val=&quot;18&quot;/&gt;&lt;top val=&quot;21&quot;/&gt;&lt;width val=&quot;666&quot;/&gt;&lt;height val=&quot;96&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 name="HTML_AUTOSHAPE_INFO" val="&lt;ThreeDShapeInfo&gt;&lt;uuid val=&quot;1003&quot;/&gt;&lt;isInvalidForFieldText val=&quot;0&quot;/&gt;&lt;hasMultipleQuizShape val=&quot;1&quot;/&gt;&lt;Image&gt;&lt;filename val=&quot;C:\Users\Matt\AppData\Local\Temp\PR\data\asimages\{CB188761-92BA-4C56-A302-7C9F3E3CA173}_46.png&quot;/&gt;&lt;left val=&quot;68&quot;/&gt;&lt;top val=&quot;213&quot;/&gt;&lt;width val=&quot;43&quot;/&gt;&lt;height val=&quot;39&quot;/&gt;&lt;hasText val=&quot;1&quot;/&gt;&lt;/Image&gt;&lt;Image&gt;&lt;filename val=&quot;C:\Users\Matt\AppData\Local\Temp\PR\data\asimages\{8E8C5080-20F0-4BCA-8792-E907C6F0826D}_46.png&quot;/&gt;&lt;left val=&quot;93&quot;/&gt;&lt;top val=&quot;213&quot;/&gt;&lt;width val=&quot;412&quot;/&gt;&lt;height val=&quot;60&quot;/&gt;&lt;hasText val=&quot;1&quot;/&gt;&lt;/Image&gt;&lt;/ThreeDShape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 name="HTML_AUTOSHAPE_INFO" val="&lt;ThreeDShapeInfo&gt;&lt;uuid val=&quot;1004&quot;/&gt;&lt;isInvalidForFieldText val=&quot;0&quot;/&gt;&lt;hasMultipleQuizShape val=&quot;1&quot;/&gt;&lt;Image&gt;&lt;filename val=&quot;C:\Users\Matt\AppData\Local\Temp\PR\data\asimages\{5590FB51-DE2B-4421-9C5F-FC807AA1F1D4}_46.png&quot;/&gt;&lt;left val=&quot;68&quot;/&gt;&lt;top val=&quot;270&quot;/&gt;&lt;width val=&quot;44&quot;/&gt;&lt;height val=&quot;39&quot;/&gt;&lt;hasText val=&quot;1&quot;/&gt;&lt;/Image&gt;&lt;Image&gt;&lt;filename val=&quot;C:\Users\Matt\AppData\Local\Temp\PR\data\asimages\{92A8C128-3786-4A13-A399-3491260784B2}_46.png&quot;/&gt;&lt;left val=&quot;94&quot;/&gt;&lt;top val=&quot;270&quot;/&gt;&lt;width val=&quot;406&quot;/&gt;&lt;height val=&quot;39&quot;/&gt;&lt;hasText val=&quot;1&quot;/&gt;&lt;/Image&gt;&lt;/ThreeDShape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811EE7CC-AD19-4A6E-91D0-453A9B3F40B6}&quot;/&gt;&lt;isInvalidForFieldText val=&quot;1&quot;/&gt;&lt;Image&gt;&lt;filename val=&quot;C:\Users\Matt\AppData\Local\Temp\PR\data\asimages\{811EE7CC-AD19-4A6E-91D0-453A9B3F40B6}_LtOfSld1.png&quot;/&gt;&lt;left val=&quot;-1&quot;/&gt;&lt;top val=&quot;437&quot;/&gt;&lt;width val=&quot;723&quot;/&gt;&lt;height val=&quot;103&quot;/&gt;&lt;hasText val=&quot;0&quot;/&gt;&lt;/Image&gt;&lt;Image&gt;&lt;filename val=&quot;C:\Users\Matt\AppData\Local\Temp\PR\data\asimages\{811EE7CC-AD19-4A6E-91D0-453A9B3F40B6}_MtorLt_text.png&quot;/&gt;&lt;left val=&quot;-1&quot;/&gt;&lt;top val=&quot;437&quot;/&gt;&lt;width val=&quot;723&quot;/&gt;&lt;height val=&quot;10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 name="HTML_SHAPEINFO" val="&lt;TextEffect&gt;&lt;Image&gt;&lt;filename val=&quot;C:\Users\Matt\AppData\Local\Temp\PR\data\asimages\{53CDE891-E71E-43F6-A8C9-CB0CC4B39B20}_1.png_crop.png&quot;/&gt;&lt;left val=&quot;42&quot;/&gt;&lt;top val=&quot;112&quot;/&gt;&lt;width val=&quot;565&quot;/&gt;&lt;height val=&quot;107&quot;/&gt;&lt;hasText val=&quot;1&quot;/&gt;&lt;paraId val=&quot;1&quot;/&gt;&lt;/Image&gt;&lt;/TextEffect&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809.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 name="HTML_SHAPEINFO" val="&lt;ThreeDShapeInfo&gt;&lt;uuid val=&quot;100&quot;/&gt;&lt;isInvalidForFieldText val=&quot;0&quot;/&gt;&lt;Image&gt;&lt;filename val=&quot;C:\Users\Matt\AppData\Local\Temp\PR\data\asimages\{D71311F3-9064-440E-ADF0-12D4EAEE2493}_47.png&quot;/&gt;&lt;left val=&quot;17&quot;/&gt;&lt;top val=&quot;14&quot;/&gt;&lt;width val=&quot;687&quot;/&gt;&lt;height val=&quot;10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 name="HTML_SHAPEINFO" val="&lt;ThreeDShapeInfo&gt;&lt;uuid val=&quot;&quot;/&gt;&lt;isInvalidForFieldText val=&quot;0&quot;/&gt;&lt;Image&gt;&lt;filename val=&quot;C:\Users\Matt\AppData\Local\Temp\PR\data\asimages\{2BC15559-E391-4731-A6F1-038697CC41AF}_2.png&quot;/&gt;&lt;left val=&quot;28&quot;/&gt;&lt;top val=&quot;229&quot;/&gt;&lt;width val=&quot;657&quot;/&gt;&lt;height val=&quot;220&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EE89510-ECAD-4B51-B11B-072E32ABE90F}&quot;/&gt;&lt;isInvalidForFieldText val=&quot;0&quot;/&gt;&lt;Image&gt;&lt;filename val=&quot;C:\Users\Matt\AppData\Local\Temp\PR\data\asimages\{2EE89510-ECAD-4B51-B11B-072E32ABE90F}_47.png&quot;/&gt;&lt;left val=&quot;66&quot;/&gt;&lt;top val=&quot;349&quot;/&gt;&lt;width val=&quot;271&quot;/&gt;&lt;height val=&quot;72&quot;/&gt;&lt;hasText val=&quot;1&quot;/&gt;&lt;/Image&gt;&lt;/ThreeDShapeInfo&gt;"/>
</p:tagLst>
</file>

<file path=ppt/tags/tag8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5B9567E-BCB9-46F6-BE15-0568446E069A}&quot;/&gt;&lt;isInvalidForFieldText val=&quot;0&quot;/&gt;&lt;Image&gt;&lt;filename val=&quot;C:\Users\Matt\AppData\Local\Temp\PR\data\asimages\{F5B9567E-BCB9-46F6-BE15-0568446E069A}_47.png&quot;/&gt;&lt;left val=&quot;390&quot;/&gt;&lt;top val=&quot;349&quot;/&gt;&lt;width val=&quot;271&quot;/&gt;&lt;height val=&quot;72&quot;/&gt;&lt;hasText val=&quot;1&quot;/&gt;&lt;/Image&gt;&lt;/ThreeDShapeInfo&gt;"/>
</p:tagLst>
</file>

<file path=ppt/tags/tag8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4263AC1-614E-41AB-800C-107F19D861EA}&quot;/&gt;&lt;isInvalidForFieldText val=&quot;0&quot;/&gt;&lt;Image&gt;&lt;filename val=&quot;C:\Users\Matt\AppData\Local\Temp\PR\data\asimages\{54263AC1-614E-41AB-800C-107F19D861EA}_47.png&quot;/&gt;&lt;left val=&quot;196&quot;/&gt;&lt;top val=&quot;417&quot;/&gt;&lt;width val=&quot;271&quot;/&gt;&lt;height val=&quot;69&quot;/&gt;&lt;hasText val=&quot;1&quot;/&gt;&lt;/Image&gt;&lt;/ThreeDShape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8B4C444-E0DF-4AD5-8F8B-1937D7BA742E}&quot;/&gt;&lt;isInvalidForFieldText val=&quot;0&quot;/&gt;&lt;Image&gt;&lt;filename val=&quot;C:\Users\Matt\AppData\Local\Temp\PR\data\asimages\{F8B4C444-E0DF-4AD5-8F8B-1937D7BA742E}_47.png&quot;/&gt;&lt;left val=&quot;185&quot;/&gt;&lt;top val=&quot;382&quot;/&gt;&lt;width val=&quot;541&quot;/&gt;&lt;height val=&quot;75&quot;/&gt;&lt;hasText val=&quot;1&quot;/&gt;&lt;/Image&gt;&lt;/ThreeDShapeInfo&gt;"/>
</p:tagLst>
</file>

<file path=ppt/tags/tag8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135C0A9-C75C-4E97-B0C0-AB6FE471C712}&quot;/&gt;&lt;isInvalidForFieldText val=&quot;0&quot;/&gt;&lt;Image&gt;&lt;filename val=&quot;C:\Users\Matt\AppData\Local\Temp\PR\data\asimages\{7135C0A9-C75C-4E97-B0C0-AB6FE471C712}_47.png&quot;/&gt;&lt;left val=&quot;185&quot;/&gt;&lt;top val=&quot;440&quot;/&gt;&lt;width val=&quot;541&quot;/&gt;&lt;height val=&quot;75&quot;/&gt;&lt;hasText val=&quot;1&quot;/&gt;&lt;/Image&gt;&lt;/ThreeDShapeInfo&gt;"/>
</p:tagLst>
</file>

<file path=ppt/tags/tag8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30B1261-929E-4FBF-8CB4-81FCAC3EE424}&quot;/&gt;&lt;isInvalidForFieldText val=&quot;0&quot;/&gt;&lt;Image&gt;&lt;filename val=&quot;C:\Users\Matt\AppData\Local\Temp\PR\data\asimages\{F30B1261-929E-4FBF-8CB4-81FCAC3EE424}_47.png&quot;/&gt;&lt;left val=&quot;190&quot;/&gt;&lt;top val=&quot;417&quot;/&gt;&lt;width val=&quot;286&quot;/&gt;&lt;height val=&quot;72&quot;/&gt;&lt;hasText val=&quot;1&quot;/&gt;&lt;/Image&gt;&lt;/ThreeDShape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63D38DA-70A8-477C-AFF7-4CC9E94712BF}&quot;/&gt;&lt;isInvalidForFieldText val=&quot;0&quot;/&gt;&lt;Image&gt;&lt;filename val=&quot;C:\Users\Matt\AppData\Local\Temp\PR\data\asimages\{063D38DA-70A8-477C-AFF7-4CC9E94712BF}_47.png&quot;/&gt;&lt;left val=&quot;208&quot;/&gt;&lt;top val=&quot;442&quot;/&gt;&lt;width val=&quot;273&quot;/&gt;&lt;height val=&quot;72&quot;/&gt;&lt;hasText val=&quot;1&quot;/&gt;&lt;/Image&gt;&lt;/ThreeDShapeInfo&gt;"/>
</p:tagLst>
</file>

<file path=ppt/tags/tag8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B5BE941-D6D9-4592-AA91-4B541AC9099F}_47.png&quot;/&gt;&lt;left val=&quot;496&quot;/&gt;&lt;top val=&quot;451&quot;/&gt;&lt;width val=&quot;91&quot;/&gt;&lt;height val=&quot;35&quot;/&gt;&lt;hasText val=&quot;1&quot;/&gt;&lt;/Image&gt;&lt;/ThreeDShapeInfo&gt;"/>
</p:tagLst>
</file>

<file path=ppt/tags/tag8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DD90BD3F-E602-4DF0-A12D-CF7CA7373729}_47.png&quot;/&gt;&lt;left val=&quot;593&quot;/&gt;&lt;top val=&quot;451&quot;/&gt;&lt;width val=&quot;91&quot;/&gt;&lt;height val=&quot;35&quot;/&gt;&lt;hasText val=&quot;1&quot;/&gt;&lt;/Image&gt;&lt;/ThreeDShape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6854DA4-462C-4896-A044-37309D379E3C}&quot;/&gt;&lt;isInvalidForFieldText val=&quot;0&quot;/&gt;&lt;Image&gt;&lt;filename val=&quot;C:\Users\Matt\AppData\Local\Temp\PR\data\asimages\{06854DA4-462C-4896-A044-37309D379E3C}_47.png&quot;/&gt;&lt;left val=&quot;202&quot;/&gt;&lt;top val=&quot;429&quot;/&gt;&lt;width val=&quot;270&quot;/&gt;&lt;height val=&quot;6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668275966,D:\WHMIS\WHMIS20202021_pptx\Media.ppcx"/>
</p:tagLst>
</file>

<file path=ppt/tags/tag8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 name="HTML_AUTOSHAPE_INFO" val="&lt;ThreeDShapeInfo&gt;&lt;uuid val=&quot;1001&quot;/&gt;&lt;isInvalidForFieldText val=&quot;0&quot;/&gt;&lt;hasMultipleQuizShape val=&quot;1&quot;/&gt;&lt;Image&gt;&lt;filename val=&quot;C:\Users\Matt\AppData\Local\Temp\PR\data\asimages\{E6F45BFC-6D8B-4F36-B678-2A995DB56709}_47.png&quot;/&gt;&lt;left val=&quot;68&quot;/&gt;&lt;top val=&quot;99&quot;/&gt;&lt;width val=&quot;42&quot;/&gt;&lt;height val=&quot;39&quot;/&gt;&lt;hasText val=&quot;1&quot;/&gt;&lt;/Image&gt;&lt;Image&gt;&lt;filename val=&quot;C:\Users\Matt\AppData\Local\Temp\PR\data\asimages\{1FFEEF38-87FA-47CC-AFDA-A85AE771E0D9}_47.png&quot;/&gt;&lt;left val=&quot;92&quot;/&gt;&lt;top val=&quot;99&quot;/&gt;&lt;width val=&quot;409&quot;/&gt;&lt;height val=&quot;39&quot;/&gt;&lt;hasText val=&quot;1&quot;/&gt;&lt;/Image&gt;&lt;/ThreeDShape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 name="HTML_AUTOSHAPE_INFO" val="&lt;ThreeDShapeInfo&gt;&lt;uuid val=&quot;1002&quot;/&gt;&lt;isInvalidForFieldText val=&quot;0&quot;/&gt;&lt;hasMultipleQuizShape val=&quot;1&quot;/&gt;&lt;Image&gt;&lt;filename val=&quot;C:\Users\Matt\AppData\Local\Temp\PR\data\asimages\{D723B6D5-3DAA-4364-B96D-334E4336E249}_47.png&quot;/&gt;&lt;left val=&quot;68&quot;/&gt;&lt;top val=&quot;135&quot;/&gt;&lt;width val=&quot;43&quot;/&gt;&lt;height val=&quot;39&quot;/&gt;&lt;hasText val=&quot;1&quot;/&gt;&lt;/Image&gt;&lt;Image&gt;&lt;filename val=&quot;C:\Users\Matt\AppData\Local\Temp\PR\data\asimages\{C4E8CB90-CCD5-4C11-BF19-7C10A01C8210}_47.png&quot;/&gt;&lt;left val=&quot;93&quot;/&gt;&lt;top val=&quot;135&quot;/&gt;&lt;width val=&quot;408&quot;/&gt;&lt;height val=&quot;39&quot;/&gt;&lt;hasText val=&quot;1&quot;/&gt;&lt;/Image&gt;&lt;/ThreeDShapeInfo&gt;"/>
</p:tagLst>
</file>

<file path=ppt/tags/tag8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 name="HTML_AUTOSHAPE_INFO" val="&lt;ThreeDShapeInfo&gt;&lt;uuid val=&quot;1003&quot;/&gt;&lt;isInvalidForFieldText val=&quot;0&quot;/&gt;&lt;hasMultipleQuizShape val=&quot;1&quot;/&gt;&lt;Image&gt;&lt;filename val=&quot;C:\Users\Matt\AppData\Local\Temp\PR\data\asimages\{0A30350D-27E2-4708-BCDF-76A2D84E9ACA}_47.png&quot;/&gt;&lt;left val=&quot;68&quot;/&gt;&lt;top val=&quot;169&quot;/&gt;&lt;width val=&quot;43&quot;/&gt;&lt;height val=&quot;39&quot;/&gt;&lt;hasText val=&quot;1&quot;/&gt;&lt;/Image&gt;&lt;Image&gt;&lt;filename val=&quot;C:\Users\Matt\AppData\Local\Temp\PR\data\asimages\{D9268219-8FC0-4443-9AC2-EF78CED76880}_47.png&quot;/&gt;&lt;left val=&quot;93&quot;/&gt;&lt;top val=&quot;169&quot;/&gt;&lt;width val=&quot;408&quot;/&gt;&lt;height val=&quot;39&quot;/&gt;&lt;hasText val=&quot;1&quot;/&gt;&lt;/Image&gt;&lt;/ThreeDShape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 name="HTML_AUTOSHAPE_INFO" val="&lt;ThreeDShapeInfo&gt;&lt;uuid val=&quot;1004&quot;/&gt;&lt;isInvalidForFieldText val=&quot;0&quot;/&gt;&lt;hasMultipleQuizShape val=&quot;1&quot;/&gt;&lt;Image&gt;&lt;filename val=&quot;C:\Users\Matt\AppData\Local\Temp\PR\data\asimages\{7E571918-5971-44E6-BE6E-E41C9988125E}_47.png&quot;/&gt;&lt;left val=&quot;68&quot;/&gt;&lt;top val=&quot;205&quot;/&gt;&lt;width val=&quot;44&quot;/&gt;&lt;height val=&quot;39&quot;/&gt;&lt;hasText val=&quot;1&quot;/&gt;&lt;/Image&gt;&lt;Image&gt;&lt;filename val=&quot;C:\Users\Matt\AppData\Local\Temp\PR\data\asimages\{8B477252-A59E-46F7-9CB2-465425F37CBD}_47.png&quot;/&gt;&lt;left val=&quot;94&quot;/&gt;&lt;top val=&quot;205&quot;/&gt;&lt;width val=&quot;406&quot;/&gt;&lt;height val=&quot;39&quot;/&gt;&lt;hasText val=&quot;1&quot;/&gt;&lt;/Image&gt;&lt;/ThreeDShapeInfo&gt;"/>
</p:tagLst>
</file>

<file path=ppt/tags/tag8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Matt\AppData\Local\Temp\PR\data\asimages\{A3B9894C-49D8-4446-89D8-9B3507C93C91}_3.png&quot;/&gt;&lt;left val=&quot;64&quot;/&gt;&lt;top val=&quot;17&quot;/&gt;&lt;width val=&quot;434&quot;/&gt;&lt;height val=&quot;55&quot;/&gt;&lt;hasText val=&quot;1&quot;/&gt;&lt;/Image&gt;&lt;/ThreeDShapeInfo&gt;"/>
</p:tagLst>
</file>

<file path=ppt/tags/tag8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8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2E5290-90B8-4A9F-8DD5-BED5306A8639}&quot;/&gt;&lt;isInvalidForFieldText val=&quot;0&quot;/&gt;&lt;Image&gt;&lt;filename val=&quot;C:\Users\Matt\AppData\Local\Temp\PR\data\asimages\{102E5290-90B8-4A9F-8DD5-BED5306A8639}_3.png&quot;/&gt;&lt;left val=&quot;286&quot;/&gt;&lt;top val=&quot;23&quot;/&gt;&lt;width val=&quot;414&quot;/&gt;&lt;height val=&quot;439&quot;/&gt;&lt;hasText val=&quot;1&quot;/&gt;&lt;/Image&gt;&lt;/ThreeDShapeInfo&gt;"/>
</p:tagLst>
</file>

<file path=ppt/tags/tag840.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841.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 name="HTML_SHAPEINFO" val="&lt;ThreeDShapeInfo&gt;&lt;uuid val=&quot;100&quot;/&gt;&lt;isInvalidForFieldText val=&quot;0&quot;/&gt;&lt;Image&gt;&lt;filename val=&quot;C:\Users\Matt\AppData\Local\Temp\PR\data\asimages\{69D37947-DEE3-4620-A2B3-FE03BF45B4E8}_48.png&quot;/&gt;&lt;left val=&quot;17&quot;/&gt;&lt;top val=&quot;21&quot;/&gt;&lt;width val=&quot;669&quot;/&gt;&lt;height val=&quot;93&quot;/&gt;&lt;hasText val=&quot;1&quot;/&gt;&lt;/Image&gt;&lt;/ThreeDShapeInfo&gt;"/>
</p:tagLst>
</file>

<file path=ppt/tags/tag8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1D825FC7-7EF6-4385-BD02-A491250E6C14}&quot;/&gt;&lt;isInvalidForFieldText val=&quot;0&quot;/&gt;&lt;Image&gt;&lt;filename val=&quot;C:\Users\Matt\AppData\Local\Temp\PR\data\asimages\{1D825FC7-7EF6-4385-BD02-A491250E6C14}_48.png&quot;/&gt;&lt;left val=&quot;66&quot;/&gt;&lt;top val=&quot;349&quot;/&gt;&lt;width val=&quot;271&quot;/&gt;&lt;height val=&quot;72&quot;/&gt;&lt;hasText val=&quot;1&quot;/&gt;&lt;/Image&gt;&lt;/ThreeDShapeInfo&gt;"/>
</p:tagLst>
</file>

<file path=ppt/tags/tag8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4178A86-C360-41E8-9F2E-DD7E9F6A1F5D}&quot;/&gt;&lt;isInvalidForFieldText val=&quot;0&quot;/&gt;&lt;Image&gt;&lt;filename val=&quot;C:\Users\Matt\AppData\Local\Temp\PR\data\asimages\{04178A86-C360-41E8-9F2E-DD7E9F6A1F5D}_48.png&quot;/&gt;&lt;left val=&quot;390&quot;/&gt;&lt;top val=&quot;349&quot;/&gt;&lt;width val=&quot;271&quot;/&gt;&lt;height val=&quot;72&quot;/&gt;&lt;hasText val=&quot;1&quot;/&gt;&lt;/Image&gt;&lt;/ThreeDShapeInfo&gt;"/>
</p:tagLst>
</file>

<file path=ppt/tags/tag8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A9724C9-90D9-4A24-813D-E286A6DC7FFD}&quot;/&gt;&lt;isInvalidForFieldText val=&quot;0&quot;/&gt;&lt;Image&gt;&lt;filename val=&quot;C:\Users\Matt\AppData\Local\Temp\PR\data\asimages\{4A9724C9-90D9-4A24-813D-E286A6DC7FFD}_48.png&quot;/&gt;&lt;left val=&quot;196&quot;/&gt;&lt;top val=&quot;417&quot;/&gt;&lt;width val=&quot;271&quot;/&gt;&lt;height val=&quot;69&quot;/&gt;&lt;hasText val=&quot;1&quot;/&gt;&lt;/Image&gt;&lt;/ThreeDShapeInfo&gt;"/>
</p:tagLst>
</file>

<file path=ppt/tags/tag8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D0F0A4B-F03E-4CA5-8DBD-DD5FAF473B22}&quot;/&gt;&lt;isInvalidForFieldText val=&quot;0&quot;/&gt;&lt;Image&gt;&lt;filename val=&quot;C:\Users\Matt\AppData\Local\Temp\PR\data\asimages\{7D0F0A4B-F03E-4CA5-8DBD-DD5FAF473B22}_48.png&quot;/&gt;&lt;left val=&quot;185&quot;/&gt;&lt;top val=&quot;382&quot;/&gt;&lt;width val=&quot;541&quot;/&gt;&lt;height val=&quot;75&quot;/&gt;&lt;hasText val=&quot;1&quot;/&gt;&lt;/Image&gt;&lt;/ThreeDShapeInfo&gt;"/>
</p:tagLst>
</file>

<file path=ppt/tags/tag8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566FCB1-78B9-4089-868B-71981905CED9}&quot;/&gt;&lt;isInvalidForFieldText val=&quot;0&quot;/&gt;&lt;Image&gt;&lt;filename val=&quot;C:\Users\Matt\AppData\Local\Temp\PR\data\asimages\{C566FCB1-78B9-4089-868B-71981905CED9}_48.png&quot;/&gt;&lt;left val=&quot;185&quot;/&gt;&lt;top val=&quot;440&quot;/&gt;&lt;width val=&quot;541&quot;/&gt;&lt;height val=&quot;75&quot;/&gt;&lt;hasText val=&quot;1&quot;/&gt;&lt;/Image&gt;&lt;/ThreeDShapeInfo&gt;"/>
</p:tagLst>
</file>

<file path=ppt/tags/tag8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FE71B8B-FC75-4AA5-9201-BC82A6C805A1}&quot;/&gt;&lt;isInvalidForFieldText val=&quot;0&quot;/&gt;&lt;Image&gt;&lt;filename val=&quot;C:\Users\Matt\AppData\Local\Temp\PR\data\asimages\{CFE71B8B-FC75-4AA5-9201-BC82A6C805A1}_48.png&quot;/&gt;&lt;left val=&quot;190&quot;/&gt;&lt;top val=&quot;417&quot;/&gt;&lt;width val=&quot;286&quot;/&gt;&lt;height val=&quot;72&quot;/&gt;&lt;hasText val=&quot;1&quot;/&gt;&lt;/Image&gt;&lt;/ThreeDShapeInfo&gt;"/>
</p:tagLst>
</file>

<file path=ppt/tags/tag8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6D95A8C-34FE-40CA-8F5A-AB490D46DAA8}&quot;/&gt;&lt;isInvalidForFieldText val=&quot;0&quot;/&gt;&lt;Image&gt;&lt;filename val=&quot;C:\Users\Matt\AppData\Local\Temp\PR\data\asimages\{C6D95A8C-34FE-40CA-8F5A-AB490D46DAA8}_48.png&quot;/&gt;&lt;left val=&quot;208&quot;/&gt;&lt;top val=&quot;442&quot;/&gt;&lt;width val=&quot;273&quot;/&gt;&lt;height val=&quot;72&quot;/&gt;&lt;hasText val=&quot;1&quot;/&gt;&lt;/Image&gt;&lt;/ThreeDShapeInfo&gt;"/>
</p:tagLst>
</file>

<file path=ppt/tags/tag8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319AD08-5783-449F-8E97-5985DE008871}_48.png&quot;/&gt;&lt;left val=&quot;496&quot;/&gt;&lt;top val=&quot;451&quot;/&gt;&lt;width val=&quot;91&quot;/&gt;&lt;height val=&quot;3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 name="HTML_SHAPEINFO" val="&lt;TextEffect&gt;&lt;Image&gt;&lt;filename val=&quot;C:\Users\Matt\AppData\Local\Temp\PR\data\asimages\{BE1CA883-7EC5-4D78-87EF-ED49C15443FF}_1.png_crop.png&quot;/&gt;&lt;left val=&quot;79&quot;/&gt;&lt;top val=&quot;68&quot;/&gt;&lt;width val=&quot;357&quot;/&gt;&lt;height val=&quot;53&quot;/&gt;&lt;hasText val=&quot;1&quot;/&gt;&lt;paraId val=&quot;1&quot;/&gt;&lt;/Image&gt;&lt;Image&gt;&lt;filename val=&quot;C:\Users\Matt\AppData\Local\Temp\PR\data\asimages\{6CF86A25-6B57-4224-B10A-19DD187A295D}_1.png_crop.png&quot;/&gt;&lt;left val=&quot;468&quot;/&gt;&lt;top val=&quot;132&quot;/&gt;&lt;width val=&quot;0&quot;/&gt;&lt;height val=&quot;0&quot;/&gt;&lt;hasText val=&quot;1&quot;/&gt;&lt;paraId val=&quot;2&quot;/&gt;&lt;/Image&gt;&lt;/TextEffect&gt;"/>
</p:tagLst>
</file>

<file path=ppt/tags/tag8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4C462E1-EB19-4B18-9F66-17A3820780A0}_48.png&quot;/&gt;&lt;left val=&quot;593&quot;/&gt;&lt;top val=&quot;451&quot;/&gt;&lt;width val=&quot;91&quot;/&gt;&lt;height val=&quot;35&quot;/&gt;&lt;hasText val=&quot;1&quot;/&gt;&lt;/Image&gt;&lt;/ThreeDShapeInfo&gt;"/>
</p:tagLst>
</file>

<file path=ppt/tags/tag8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AC74ED59-F7F1-4BBE-A05D-1387F8C95D42}&quot;/&gt;&lt;isInvalidForFieldText val=&quot;0&quot;/&gt;&lt;Image&gt;&lt;filename val=&quot;C:\Users\Matt\AppData\Local\Temp\PR\data\asimages\{AC74ED59-F7F1-4BBE-A05D-1387F8C95D42}_48.png&quot;/&gt;&lt;left val=&quot;202&quot;/&gt;&lt;top val=&quot;429&quot;/&gt;&lt;width val=&quot;270&quot;/&gt;&lt;height val=&quot;69&quot;/&gt;&lt;hasText val=&quot;1&quot;/&gt;&lt;/Image&gt;&lt;/ThreeDShapeInfo&gt;"/>
</p:tagLst>
</file>

<file path=ppt/tags/tag8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 name="HTML_AUTOSHAPE_INFO" val="&lt;ThreeDShapeInfo&gt;&lt;uuid val=&quot;1001&quot;/&gt;&lt;isInvalidForFieldText val=&quot;0&quot;/&gt;&lt;hasMultipleQuizShape val=&quot;1&quot;/&gt;&lt;Image&gt;&lt;filename val=&quot;C:\Users\Matt\AppData\Local\Temp\PR\data\asimages\{7CB888CD-B835-4CAC-916A-E1C0719C4BE0}_48.png&quot;/&gt;&lt;left val=&quot;68&quot;/&gt;&lt;top val=&quot;99&quot;/&gt;&lt;width val=&quot;42&quot;/&gt;&lt;height val=&quot;39&quot;/&gt;&lt;hasText val=&quot;1&quot;/&gt;&lt;/Image&gt;&lt;Image&gt;&lt;filename val=&quot;C:\Users\Matt\AppData\Local\Temp\PR\data\asimages\{4AEDF2D7-CBE9-4AB2-B7AF-F23C436DBAE2}_48.png&quot;/&gt;&lt;left val=&quot;92&quot;/&gt;&lt;top val=&quot;99&quot;/&gt;&lt;width val=&quot;409&quot;/&gt;&lt;height val=&quot;39&quot;/&gt;&lt;hasText val=&quot;1&quot;/&gt;&lt;/Image&gt;&lt;/ThreeDShapeInfo&gt;"/>
</p:tagLst>
</file>

<file path=ppt/tags/tag8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 name="HTML_AUTOSHAPE_INFO" val="&lt;ThreeDShapeInfo&gt;&lt;uuid val=&quot;1002&quot;/&gt;&lt;isInvalidForFieldText val=&quot;0&quot;/&gt;&lt;hasMultipleQuizShape val=&quot;1&quot;/&gt;&lt;Image&gt;&lt;filename val=&quot;C:\Users\Matt\AppData\Local\Temp\PR\data\asimages\{EFEA5F04-7EEF-4380-9B22-43504DCA54A9}_48.png&quot;/&gt;&lt;left val=&quot;68&quot;/&gt;&lt;top val=&quot;135&quot;/&gt;&lt;width val=&quot;43&quot;/&gt;&lt;height val=&quot;39&quot;/&gt;&lt;hasText val=&quot;1&quot;/&gt;&lt;/Image&gt;&lt;Image&gt;&lt;filename val=&quot;C:\Users\Matt\AppData\Local\Temp\PR\data\asimages\{125B0069-0EF4-4282-AA97-9E543647B55B}_48.png&quot;/&gt;&lt;left val=&quot;93&quot;/&gt;&lt;top val=&quot;135&quot;/&gt;&lt;width val=&quot;408&quot;/&gt;&lt;height val=&quot;39&quot;/&gt;&lt;hasText val=&quot;1&quot;/&gt;&lt;/Image&gt;&lt;/ThreeDShapeInfo&gt;"/>
</p:tagLst>
</file>

<file path=ppt/tags/tag8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 name="HTML_AUTOSHAPE_INFO" val="&lt;ThreeDShapeInfo&gt;&lt;uuid val=&quot;1003&quot;/&gt;&lt;isInvalidForFieldText val=&quot;0&quot;/&gt;&lt;hasMultipleQuizShape val=&quot;1&quot;/&gt;&lt;Image&gt;&lt;filename val=&quot;C:\Users\Matt\AppData\Local\Temp\PR\data\asimages\{D0BEFF1F-CD4E-41DA-A889-C97CB1980F01}_48.png&quot;/&gt;&lt;left val=&quot;68&quot;/&gt;&lt;top val=&quot;169&quot;/&gt;&lt;width val=&quot;43&quot;/&gt;&lt;height val=&quot;39&quot;/&gt;&lt;hasText val=&quot;1&quot;/&gt;&lt;/Image&gt;&lt;Image&gt;&lt;filename val=&quot;C:\Users\Matt\AppData\Local\Temp\PR\data\asimages\{0F6A9B70-FC53-4CB2-935B-163B1F665C66}_48.png&quot;/&gt;&lt;left val=&quot;93&quot;/&gt;&lt;top val=&quot;169&quot;/&gt;&lt;width val=&quot;408&quot;/&gt;&lt;height val=&quot;39&quot;/&gt;&lt;hasText val=&quot;1&quot;/&gt;&lt;/Image&gt;&lt;/ThreeDShapeInfo&gt;"/>
</p:tagLst>
</file>

<file path=ppt/tags/tag8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 name="HTML_AUTOSHAPE_INFO" val="&lt;ThreeDShapeInfo&gt;&lt;uuid val=&quot;1004&quot;/&gt;&lt;isInvalidForFieldText val=&quot;0&quot;/&gt;&lt;hasMultipleQuizShape val=&quot;1&quot;/&gt;&lt;Image&gt;&lt;filename val=&quot;C:\Users\Matt\AppData\Local\Temp\PR\data\asimages\{FF73B5C2-2527-49E5-999A-9F2630AC04AA}_48.png&quot;/&gt;&lt;left val=&quot;68&quot;/&gt;&lt;top val=&quot;205&quot;/&gt;&lt;width val=&quot;44&quot;/&gt;&lt;height val=&quot;39&quot;/&gt;&lt;hasText val=&quot;1&quot;/&gt;&lt;/Image&gt;&lt;Image&gt;&lt;filename val=&quot;C:\Users\Matt\AppData\Local\Temp\PR\data\asimages\{F846FD29-8A63-4A2C-8776-108D7FE3323A}_48.png&quot;/&gt;&lt;left val=&quot;94&quot;/&gt;&lt;top val=&quot;205&quot;/&gt;&lt;width val=&quot;406&quot;/&gt;&lt;height val=&quot;39&quot;/&gt;&lt;hasText val=&quot;1&quot;/&gt;&lt;/Image&gt;&lt;/ThreeDShapeInfo&gt;"/>
</p:tagLst>
</file>

<file path=ppt/tags/tag8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 name="HTML_SHAPEINFO" val="&lt;ThreeDShapeInfo&gt;&lt;uuid val=&quot;&quot;/&gt;&lt;isInvalidForFieldText val=&quot;0&quot;/&gt;&lt;Image&gt;&lt;filename val=&quot;C:\Users\Matt\AppData\Local\Temp\PR\data\asimages\{42C22C3E-0010-4A0C-BA9E-022729D5802A}_3.png&quot;/&gt;&lt;left val=&quot;70&quot;/&gt;&lt;top val=&quot;136&quot;/&gt;&lt;width val=&quot;219&quot;/&gt;&lt;height val=&quot;303&quot;/&gt;&lt;hasText val=&quot;1&quot;/&gt;&lt;/Image&gt;&lt;/ThreeDShapeInfo&gt;"/>
</p:tagLst>
</file>

<file path=ppt/tags/tag860.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63.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66.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668275966,D:\WHMIS\WHMIS20202021_pptx\Media.ppcx"/>
</p:tagLst>
</file>

<file path=ppt/tags/tag8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94665B7-ED4E-4E26-86D6-FF90F8EC5E4E}&quot;/&gt;&lt;isInvalidForFieldText val=&quot;0&quot;/&gt;&lt;Image&gt;&lt;filename val=&quot;C:\Users\Matt\AppData\Local\Temp\PR\data\asimages\{394665B7-ED4E-4E26-86D6-FF90F8EC5E4E}_49.png&quot;/&gt;&lt;left val=&quot;23&quot;/&gt;&lt;top val=&quot;243&quot;/&gt;&lt;width val=&quot;676&quot;/&gt;&lt;height val=&quot;124&quot;/&gt;&lt;hasText val=&quot;1&quot;/&gt;&lt;/Image&gt;&lt;/ThreeDShapeInfo&gt;"/>
</p:tagLst>
</file>

<file path=ppt/tags/tag8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quot;/&gt;&lt;isInvalidForFieldText val=&quot;0&quot;/&gt;&lt;Image&gt;&lt;filename val=&quot;C:\Users\Matt\AppData\Local\Temp\PR\data\asimages\{53179409-CA4C-4DBA-B416-69FCC28BE093}_49.png&quot;/&gt;&lt;left val=&quot;45&quot;/&gt;&lt;top val=&quot;272&quot;/&gt;&lt;width val=&quot;632&quot;/&gt;&lt;height val=&quot;66&quot;/&gt;&lt;hasText val=&quot;1&quot;/&gt;&lt;/Image&gt;&lt;/ThreeDShapeInfo&gt;"/>
</p:tagLst>
</file>

<file path=ppt/tags/tag8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E0750400-533A-4CF4-8B15-F4953DCDFF80}_49.png&quot;/&gt;&lt;left val=&quot;94&quot;/&gt;&lt;top val=&quot;118&quot;/&gt;&lt;width val=&quot;530&quot;/&gt;&lt;height val=&quot;139&quot;/&gt;&lt;hasText val=&quot;1&quot;/&gt;&lt;/Image&gt;&lt;/ThreeDShapeInfo&gt;"/>
</p:tagLst>
</file>

<file path=ppt/tags/tag8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C7AFE5AA-7C22-41B8-B688-0996BD4E288E}&quot;/&gt;&lt;isInvalidForFieldText val=&quot;0&quot;/&gt;&lt;Image&gt;&lt;filename val=&quot;C:\Users\Matt\AppData\Local\Temp\PR\data\asimages\{C7AFE5AA-7C22-41B8-B688-0996BD4E288E}_49.png&quot;/&gt;&lt;left val=&quot;249&quot;/&gt;&lt;top val=&quot;394&quot;/&gt;&lt;width val=&quot;224&quot;/&gt;&lt;height val=&quot;84&quot;/&gt;&lt;hasText val=&quot;1&quot;/&gt;&lt;/Image&gt;&lt;/ThreeDShapeInfo&gt;"/>
</p:tagLst>
</file>

<file path=ppt/tags/tag876.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 name="HTML_SHAPEINFO" val="&lt;ThreeDShapeInfo&gt;&lt;uuid val=&quot;100&quot;/&gt;&lt;isInvalidForFieldText val=&quot;0&quot;/&gt;&lt;Image&gt;&lt;filename val=&quot;C:\Users\Matt\AppData\Local\Temp\PR\data\asimages\{842A738A-DB35-449B-8557-A940DE62BB04}_49.png&quot;/&gt;&lt;left val=&quot;0&quot;/&gt;&lt;top val=&quot;29&quot;/&gt;&lt;width val=&quot;721&quot;/&gt;&lt;height val=&quot;91&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 name="HTML_SHAPEINFO" val="&lt;TextEffect&gt;&lt;Image&gt;&lt;filename val=&quot;C:\Users\Matt\AppData\Local\Temp\PR\data\asimages\{EC4E2788-D808-4F1A-855E-7BBE5C730185}_1.png_crop.png&quot;/&gt;&lt;left val=&quot;39&quot;/&gt;&lt;top val=&quot;255&quot;/&gt;&lt;width val=&quot;168&quot;/&gt;&lt;height val=&quot;132&quot;/&gt;&lt;hasText val=&quot;1&quot;/&gt;&lt;paraId val=&quot;1&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 name="HTML_SHAPEINFO" val="&lt;TextEffect&gt;&lt;Image&gt;&lt;filename val=&quot;C:\Users\Matt\AppData\Local\Temp\PR\data\asimages\{9A9C6043-CC2C-4C41-AA81-65267E4BCBCD}_1.png_crop.png&quot;/&gt;&lt;left val=&quot;237&quot;/&gt;&lt;top val=&quot;255&quot;/&gt;&lt;width val=&quot;150&quot;/&gt;&lt;height val=&quot;93&quot;/&gt;&lt;hasText val=&quot;1&quot;/&gt;&lt;paraId val=&quot;1&quot;/&gt;&lt;/Image&gt;&lt;Image&gt;&lt;filename val=&quot;C:\Users\Matt\AppData\Local\Temp\PR\data\asimages\{3A0783B2-15B8-4AC4-9CC8-AB0514BE51E1}_1.png_crop.png&quot;/&gt;&lt;left val=&quot;420&quot;/&gt;&lt;top val=&quot;474&quot;/&gt;&lt;width val=&quot;0&quot;/&gt;&lt;height val=&quot;0&quot;/&gt;&lt;hasText val=&quot;1&quot;/&gt;&lt;paraId val=&quot;2&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 name="HTML_SHAPEINFO" val="&lt;TextEffect&gt;&lt;Image&gt;&lt;filename val=&quot;C:\Users\Matt\AppData\Local\Temp\PR\data\asimages\{76FA21A0-D9EC-46DD-AA5F-A5E3E933C8A4}_1.png_crop.png&quot;/&gt;&lt;left val=&quot;429&quot;/&gt;&lt;top val=&quot;255&quot;/&gt;&lt;width val=&quot;262&quot;/&gt;&lt;height val=&quot;156&quot;/&gt;&lt;hasText val=&quot;1&quot;/&gt;&lt;paraId val=&quot;1&quot;/&gt;&lt;/Image&gt;&lt;Image&gt;&lt;filename val=&quot;C:\Users\Matt\AppData\Local\Temp\PR\data\asimages\{13060CBB-1F08-48F9-AD3D-4BBD865F0EDE}_1.png_crop.png&quot;/&gt;&lt;left val=&quot;708&quot;/&gt;&lt;top val=&quot;498&quot;/&gt;&lt;width val=&quot;0&quot;/&gt;&lt;height val=&quot;0&quot;/&gt;&lt;hasText val=&quot;1&quot;/&gt;&lt;paraId val=&quot;2&quot;/&gt;&lt;/Image&gt;&lt;Image&gt;&lt;filename val=&quot;C:\Users\Matt\AppData\Local\Temp\PR\data\asimages\{499E601D-EB62-4777-95C4-0BC892E14BA2}_1.png_crop.png&quot;/&gt;&lt;left val=&quot;708&quot;/&gt;&lt;top val=&quot;498&quot;/&gt;&lt;width val=&quot;0&quot;/&gt;&lt;height val=&quot;0&quot;/&gt;&lt;hasText val=&quot;1&quot;/&gt;&lt;paraId val=&quot;3&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Matt\AppData\Local\Temp\PR\data\asimages\{CCC77BDE-ED1B-43E8-A073-D9ACEB642A74}_4.png&quot;/&gt;&lt;left val=&quot;18&quot;/&gt;&lt;top val=&quot;21&quot;/&gt;&lt;width val=&quot;666&quot;/&gt;&lt;height val=&quot;9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extEffect&gt;&lt;Image&gt;&lt;filename val=&quot;C:\Users\Matt\AppData\Local\Temp\PR\data\asimages\{6FD02E18-4D0E-4954-A6B5-18889D7188E2}_1.png_crop.png&quot;/&gt;&lt;left val=&quot;48&quot;/&gt;&lt;top val=&quot;106&quot;/&gt;&lt;width val=&quot;180&quot;/&gt;&lt;height val=&quot;16&quot;/&gt;&lt;hasText val=&quot;1&quot;/&gt;&lt;paraId val=&quot;1&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 name="HTML_SHAPEINFO" val="&lt;TextEffect&gt;&lt;Image&gt;&lt;filename val=&quot;C:\Users\Matt\AppData\Local\Temp\PR\data\asimages\{347FA70E-B2D4-4B84-BC54-1F7A4D88BA42}_1.png_crop.png&quot;/&gt;&lt;left val=&quot;277&quot;/&gt;&lt;top val=&quot;106&quot;/&gt;&lt;width val=&quot;177&quot;/&gt;&lt;height val=&quot;78&quot;/&gt;&lt;hasText val=&quot;1&quot;/&gt;&lt;paraId val=&quot;1&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extEffect&gt;&lt;Image&gt;&lt;filename val=&quot;C:\Users\Matt\AppData\Local\Temp\PR\data\asimages\{45615C1B-BC74-4DD3-A3A1-18A1FFBAD8E5}_1.png_crop.png&quot;/&gt;&lt;left val=&quot;491&quot;/&gt;&lt;top val=&quot;106&quot;/&gt;&lt;width val=&quot;185&quot;/&gt;&lt;height val=&quot;45&quot;/&gt;&lt;hasText val=&quot;1&quot;/&gt;&lt;paraId val=&quot;1&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668275966,D:\WHMIS\WHMIS20202021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EDB84373-8C70-4248-902F-DBA4E2AA7C6C}_1.png_crop.png&quot;/&gt;&lt;left val=&quot;42&quot;/&gt;&lt;top val=&quot;130&quot;/&gt;&lt;width val=&quot;96&quot;/&gt;&lt;height val=&quot;14&quot;/&gt;&lt;hasText val=&quot;1&quot;/&gt;&lt;paraId val=&quot;1&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 name="HTML_SHAPEINFO" val="&lt;TextEffect&gt;&lt;Image&gt;&lt;filename val=&quot;C:\Users\Matt\AppData\Local\Temp\PR\data\asimages\{E7A74E9D-6A0E-415B-9874-65CF5A22CE17}_1.png_crop.png&quot;/&gt;&lt;left val=&quot;43&quot;/&gt;&lt;top val=&quot;171&quot;/&gt;&lt;width val=&quot;160&quot;/&gt;&lt;height val=&quot;40&quot;/&gt;&lt;hasText val=&quot;1&quot;/&gt;&lt;paraId val=&quot;1&quot;/&gt;&lt;/Image&gt;&lt;Image&gt;&lt;filename val=&quot;C:\Users\Matt\AppData\Local\Temp\PR\data\asimages\{979E5A1F-E713-4EAA-B252-6BAD11635E5F}_1.png_crop.png&quot;/&gt;&lt;left val=&quot;42&quot;/&gt;&lt;top val=&quot;237&quot;/&gt;&lt;width val=&quot;143&quot;/&gt;&lt;height val=&quot;38&quot;/&gt;&lt;hasText val=&quot;1&quot;/&gt;&lt;paraId val=&quot;2&quot;/&gt;&lt;/Image&gt;&lt;Image&gt;&lt;filename val=&quot;C:\Users\Matt\AppData\Local\Temp\PR\data\asimages\{18843BBB-9E7B-4E9D-8CBD-72F31E037E6A}_1.png_crop.png&quot;/&gt;&lt;left val=&quot;43&quot;/&gt;&lt;top val=&quot;303&quot;/&gt;&lt;width val=&quot;169&quot;/&gt;&lt;height val=&quot;61&quot;/&gt;&lt;hasText val=&quot;1&quot;/&gt;&lt;paraId val=&quot;3&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F9BD3EF9-286B-49B1-957F-BD185D562713}_5.png&quot;/&gt;&lt;left val=&quot;18&quot;/&gt;&lt;top val=&quot;21&quot;/&gt;&lt;width val=&quot;666&quot;/&gt;&lt;height val=&quot;9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extEffect&gt;&lt;Image&gt;&lt;filename val=&quot;C:\Users\Matt\AppData\Local\Temp\PR\data\asimages\{C399AA6F-4077-4952-98A1-2BFAB59BD8D9}_1.png_crop.png&quot;/&gt;&lt;left val=&quot;475&quot;/&gt;&lt;top val=&quot;130&quot;/&gt;&lt;width val=&quot;89&quot;/&gt;&lt;height val=&quot;14&quot;/&gt;&lt;hasText val=&quot;1&quot;/&gt;&lt;paraId val=&quot;1&quot;/&gt;&lt;/Image&gt;&lt;/TextEffect&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Matt Leyland</cp:lastModifiedBy>
  <cp:revision>211</cp:revision>
  <dcterms:created xsi:type="dcterms:W3CDTF">2011-04-14T19:54:06Z</dcterms:created>
  <dcterms:modified xsi:type="dcterms:W3CDTF">2016-08-09T17:36:27Z</dcterms:modified>
</cp:coreProperties>
</file>