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31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678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FC33-44D1-4804-97F6-F68AF229C6C7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9913-FA9A-4117-AFB8-DCE6A5E3E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504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FC33-44D1-4804-97F6-F68AF229C6C7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9913-FA9A-4117-AFB8-DCE6A5E3E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97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FC33-44D1-4804-97F6-F68AF229C6C7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9913-FA9A-4117-AFB8-DCE6A5E3E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246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FC33-44D1-4804-97F6-F68AF229C6C7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9913-FA9A-4117-AFB8-DCE6A5E3E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734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FC33-44D1-4804-97F6-F68AF229C6C7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9913-FA9A-4117-AFB8-DCE6A5E3E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51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FC33-44D1-4804-97F6-F68AF229C6C7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9913-FA9A-4117-AFB8-DCE6A5E3E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831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FC33-44D1-4804-97F6-F68AF229C6C7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9913-FA9A-4117-AFB8-DCE6A5E3E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673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FC33-44D1-4804-97F6-F68AF229C6C7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9913-FA9A-4117-AFB8-DCE6A5E3E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153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FC33-44D1-4804-97F6-F68AF229C6C7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9913-FA9A-4117-AFB8-DCE6A5E3E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943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FC33-44D1-4804-97F6-F68AF229C6C7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9913-FA9A-4117-AFB8-DCE6A5E3E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86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FC33-44D1-4804-97F6-F68AF229C6C7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9913-FA9A-4117-AFB8-DCE6A5E3E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292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6FC33-44D1-4804-97F6-F68AF229C6C7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59913-FA9A-4117-AFB8-DCE6A5E3E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503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00200" y="3334464"/>
            <a:ext cx="2743200" cy="1066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590800" y="3735525"/>
            <a:ext cx="762000" cy="189786"/>
          </a:xfrm>
          <a:prstGeom prst="rect">
            <a:avLst/>
          </a:prstGeom>
          <a:solidFill>
            <a:srgbClr val="EF313A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14600" y="3691918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ea typeface="Dotum" panose="020B0600000101010101" pitchFamily="34" charset="-127"/>
                <a:cs typeface="Arial" panose="020B0604020202020204" pitchFamily="34" charset="0"/>
              </a:rPr>
              <a:t>CONFIRM</a:t>
            </a:r>
            <a:endParaRPr lang="en-US" sz="1200" b="1" dirty="0">
              <a:solidFill>
                <a:schemeClr val="bg1"/>
              </a:solidFill>
              <a:ea typeface="Dotum" panose="020B0600000101010101" pitchFamily="34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45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1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HDSB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HDSB</dc:creator>
  <cp:lastModifiedBy>HDSB</cp:lastModifiedBy>
  <cp:revision>3</cp:revision>
  <dcterms:created xsi:type="dcterms:W3CDTF">2014-12-17T20:13:08Z</dcterms:created>
  <dcterms:modified xsi:type="dcterms:W3CDTF">2014-12-17T20:27:32Z</dcterms:modified>
</cp:coreProperties>
</file>